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79D07-67AD-4B33-A930-26DB7CDD5268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36BD4-289B-404C-B87C-B1C9194B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8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A8CB-3696-4E33-B498-7F8F3388F45F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6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1713-26EE-47C6-8168-540D217BC95E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76306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1713-26EE-47C6-8168-540D217BC95E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639878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1713-26EE-47C6-8168-540D217BC95E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31737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1713-26EE-47C6-8168-540D217BC95E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9060679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1713-26EE-47C6-8168-540D217BC95E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93257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BE73-22C8-4DB1-B019-85666AF5599E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18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4A3C-50BE-49F9-96F5-D101D98C2A68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7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3415-2061-4D42-B7A0-8D726719BD5B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6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13E9-4C68-4F52-B9E4-37382EE4F7FD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6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1817-0C05-40B3-8C8C-321C2C967138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635B7-4030-4B06-9DE7-02B178FCDA58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3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C4DE-86F8-4894-A629-A4488B2BFC42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9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A080-8A32-4028-93B0-5A5004D5D025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9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C745-C351-4A7E-B9E7-E71645BE6EDC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9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1147-1F23-4D2F-A093-75F344C77387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4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01713-26EE-47C6-8168-540D217BC95E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BB7C25D-2B26-47FB-B6A0-347302C7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6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E029D3-9CFB-4CDB-9CA0-940192AD92D8}"/>
              </a:ext>
            </a:extLst>
          </p:cNvPr>
          <p:cNvSpPr/>
          <p:nvPr/>
        </p:nvSpPr>
        <p:spPr>
          <a:xfrm>
            <a:off x="0" y="0"/>
            <a:ext cx="12192000" cy="37702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3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স্বাগতম</a:t>
            </a:r>
            <a:endParaRPr lang="en-US" sz="239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A28245-1BDC-4B7A-9675-7FA26536B3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0" y="3194874"/>
            <a:ext cx="7404100" cy="2774126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22F93EA-C52F-473B-8501-FB56DBA8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EE9D-E19B-46A5-90F9-101E20A22369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816839F-38B4-477B-8036-D043B1986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9B6127C-2784-44A8-9174-B36EEEDEE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>
            <a:extLst>
              <a:ext uri="{FF2B5EF4-FFF2-40B4-BE49-F238E27FC236}">
                <a16:creationId xmlns:a16="http://schemas.microsoft.com/office/drawing/2014/main" id="{72E96DE8-16D5-4565-8C7E-1F36C57E0C98}"/>
              </a:ext>
            </a:extLst>
          </p:cNvPr>
          <p:cNvGrpSpPr/>
          <p:nvPr/>
        </p:nvGrpSpPr>
        <p:grpSpPr>
          <a:xfrm>
            <a:off x="5461000" y="914400"/>
            <a:ext cx="1447800" cy="2209800"/>
            <a:chOff x="2971800" y="914400"/>
            <a:chExt cx="1447800" cy="220980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C493578F-6835-4BBC-AA37-896A64AD0A2A}"/>
                </a:ext>
              </a:extLst>
            </p:cNvPr>
            <p:cNvCxnSpPr/>
            <p:nvPr/>
          </p:nvCxnSpPr>
          <p:spPr>
            <a:xfrm rot="16200000" flipH="1">
              <a:off x="35814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1291A30-1D45-4CD4-9D51-871890A81EAA}"/>
                </a:ext>
              </a:extLst>
            </p:cNvPr>
            <p:cNvCxnSpPr/>
            <p:nvPr/>
          </p:nvCxnSpPr>
          <p:spPr>
            <a:xfrm>
              <a:off x="29718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2FBD7EC-A755-44BB-BAAB-E852DFC4EB1A}"/>
                </a:ext>
              </a:extLst>
            </p:cNvPr>
            <p:cNvCxnSpPr/>
            <p:nvPr/>
          </p:nvCxnSpPr>
          <p:spPr>
            <a:xfrm rot="5400000" flipH="1" flipV="1">
              <a:off x="35433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83FC97A-D252-4D0F-AD21-DE62C77668AB}"/>
                </a:ext>
              </a:extLst>
            </p:cNvPr>
            <p:cNvCxnSpPr/>
            <p:nvPr/>
          </p:nvCxnSpPr>
          <p:spPr>
            <a:xfrm rot="5400000" flipH="1" flipV="1">
              <a:off x="23241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C4FF353-8A03-4D50-A261-4986E668705F}"/>
                </a:ext>
              </a:extLst>
            </p:cNvPr>
            <p:cNvCxnSpPr/>
            <p:nvPr/>
          </p:nvCxnSpPr>
          <p:spPr>
            <a:xfrm rot="10800000" flipV="1">
              <a:off x="29718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8" name="Group 47">
              <a:extLst>
                <a:ext uri="{FF2B5EF4-FFF2-40B4-BE49-F238E27FC236}">
                  <a16:creationId xmlns:a16="http://schemas.microsoft.com/office/drawing/2014/main" id="{13811F4B-F545-4DAC-A53F-674C640E188C}"/>
                </a:ext>
              </a:extLst>
            </p:cNvPr>
            <p:cNvGrpSpPr/>
            <p:nvPr/>
          </p:nvGrpSpPr>
          <p:grpSpPr>
            <a:xfrm>
              <a:off x="3200400" y="914400"/>
              <a:ext cx="1219200" cy="685800"/>
              <a:chOff x="3200400" y="914400"/>
              <a:chExt cx="1219200" cy="68580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FF41FF7D-F193-489F-9E6B-F545FCEA251A}"/>
                  </a:ext>
                </a:extLst>
              </p:cNvPr>
              <p:cNvCxnSpPr/>
              <p:nvPr/>
            </p:nvCxnSpPr>
            <p:spPr>
              <a:xfrm rot="16200000" flipH="1">
                <a:off x="3810000" y="990600"/>
                <a:ext cx="685800" cy="533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6297FB23-FB45-4A06-86EA-B0C321968A2E}"/>
                  </a:ext>
                </a:extLst>
              </p:cNvPr>
              <p:cNvCxnSpPr/>
              <p:nvPr/>
            </p:nvCxnSpPr>
            <p:spPr>
              <a:xfrm>
                <a:off x="3200400" y="1524000"/>
                <a:ext cx="1219200" cy="76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0674214-ABF9-44CC-9A19-D0DC2DD1BC66}"/>
                  </a:ext>
                </a:extLst>
              </p:cNvPr>
              <p:cNvCxnSpPr/>
              <p:nvPr/>
            </p:nvCxnSpPr>
            <p:spPr>
              <a:xfrm rot="10800000" flipV="1">
                <a:off x="3200400" y="914400"/>
                <a:ext cx="685800" cy="609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535D676-92E2-4C59-AE0D-5C769ACDC933}"/>
                </a:ext>
              </a:extLst>
            </p:cNvPr>
            <p:cNvCxnSpPr/>
            <p:nvPr/>
          </p:nvCxnSpPr>
          <p:spPr>
            <a:xfrm rot="5400000">
              <a:off x="30099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25">
            <a:extLst>
              <a:ext uri="{FF2B5EF4-FFF2-40B4-BE49-F238E27FC236}">
                <a16:creationId xmlns:a16="http://schemas.microsoft.com/office/drawing/2014/main" id="{F97EDE11-121E-40E2-88B5-FCA965A5C548}"/>
              </a:ext>
            </a:extLst>
          </p:cNvPr>
          <p:cNvGrpSpPr/>
          <p:nvPr/>
        </p:nvGrpSpPr>
        <p:grpSpPr>
          <a:xfrm>
            <a:off x="5461000" y="2438400"/>
            <a:ext cx="1219200" cy="685800"/>
            <a:chOff x="2971800" y="2438400"/>
            <a:chExt cx="1219200" cy="6858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A5BE9DA-2F2F-4CEB-BE0D-19DD52057CE3}"/>
                </a:ext>
              </a:extLst>
            </p:cNvPr>
            <p:cNvCxnSpPr/>
            <p:nvPr/>
          </p:nvCxnSpPr>
          <p:spPr>
            <a:xfrm>
              <a:off x="29718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D025A36-624C-4021-B453-98D989AB0F4C}"/>
                </a:ext>
              </a:extLst>
            </p:cNvPr>
            <p:cNvCxnSpPr/>
            <p:nvPr/>
          </p:nvCxnSpPr>
          <p:spPr>
            <a:xfrm rot="16200000" flipH="1">
              <a:off x="35814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974EBD5-AC77-4FF5-BA74-B6C26BA58821}"/>
                </a:ext>
              </a:extLst>
            </p:cNvPr>
            <p:cNvCxnSpPr/>
            <p:nvPr/>
          </p:nvCxnSpPr>
          <p:spPr>
            <a:xfrm rot="10800000" flipV="1">
              <a:off x="29718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7" name="Group 52">
            <a:extLst>
              <a:ext uri="{FF2B5EF4-FFF2-40B4-BE49-F238E27FC236}">
                <a16:creationId xmlns:a16="http://schemas.microsoft.com/office/drawing/2014/main" id="{99073398-7278-46AE-A7F2-FE0F95CA9718}"/>
              </a:ext>
            </a:extLst>
          </p:cNvPr>
          <p:cNvGrpSpPr/>
          <p:nvPr/>
        </p:nvGrpSpPr>
        <p:grpSpPr>
          <a:xfrm>
            <a:off x="6146800" y="914400"/>
            <a:ext cx="762000" cy="2209800"/>
            <a:chOff x="7620000" y="1066800"/>
            <a:chExt cx="762000" cy="22098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1AD73EB-0327-449D-BC5E-225213EA9FB7}"/>
                </a:ext>
              </a:extLst>
            </p:cNvPr>
            <p:cNvCxnSpPr/>
            <p:nvPr/>
          </p:nvCxnSpPr>
          <p:spPr>
            <a:xfrm rot="5400000" flipH="1" flipV="1">
              <a:off x="7505700" y="24003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72E4F30-8391-4FCB-A73E-EBE60DD6C3F9}"/>
                </a:ext>
              </a:extLst>
            </p:cNvPr>
            <p:cNvCxnSpPr/>
            <p:nvPr/>
          </p:nvCxnSpPr>
          <p:spPr>
            <a:xfrm rot="16200000" flipH="1">
              <a:off x="7543800" y="26670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37E8C9B-40A7-42FE-871C-AAE1F48BDF64}"/>
                </a:ext>
              </a:extLst>
            </p:cNvPr>
            <p:cNvCxnSpPr/>
            <p:nvPr/>
          </p:nvCxnSpPr>
          <p:spPr>
            <a:xfrm rot="16200000" flipH="1">
              <a:off x="7772400" y="11430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2303FCF-BBAF-4313-86A8-5F02A6AE74C1}"/>
                </a:ext>
              </a:extLst>
            </p:cNvPr>
            <p:cNvCxnSpPr/>
            <p:nvPr/>
          </p:nvCxnSpPr>
          <p:spPr>
            <a:xfrm rot="5400000">
              <a:off x="6972300" y="17145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53">
            <a:extLst>
              <a:ext uri="{FF2B5EF4-FFF2-40B4-BE49-F238E27FC236}">
                <a16:creationId xmlns:a16="http://schemas.microsoft.com/office/drawing/2014/main" id="{D1162A62-299B-4771-8DA7-A5237687DC36}"/>
              </a:ext>
            </a:extLst>
          </p:cNvPr>
          <p:cNvGrpSpPr/>
          <p:nvPr/>
        </p:nvGrpSpPr>
        <p:grpSpPr>
          <a:xfrm>
            <a:off x="5461000" y="914400"/>
            <a:ext cx="914400" cy="2133600"/>
            <a:chOff x="457200" y="609600"/>
            <a:chExt cx="914400" cy="2133600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431E2CA-2491-490B-ADBB-967C92343E51}"/>
                </a:ext>
              </a:extLst>
            </p:cNvPr>
            <p:cNvCxnSpPr/>
            <p:nvPr/>
          </p:nvCxnSpPr>
          <p:spPr>
            <a:xfrm rot="5400000" flipH="1" flipV="1">
              <a:off x="-190500" y="1866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59F6D89-5508-42C2-87E6-4352DEFCFD0D}"/>
                </a:ext>
              </a:extLst>
            </p:cNvPr>
            <p:cNvCxnSpPr/>
            <p:nvPr/>
          </p:nvCxnSpPr>
          <p:spPr>
            <a:xfrm rot="10800000" flipV="1">
              <a:off x="457200" y="21336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F27A478-E00C-4147-BF60-13155335BD00}"/>
                </a:ext>
              </a:extLst>
            </p:cNvPr>
            <p:cNvCxnSpPr/>
            <p:nvPr/>
          </p:nvCxnSpPr>
          <p:spPr>
            <a:xfrm rot="10800000" flipV="1">
              <a:off x="685800" y="6096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D25680C-34FD-46A4-ADE5-2DDB9705C3A7}"/>
                </a:ext>
              </a:extLst>
            </p:cNvPr>
            <p:cNvCxnSpPr/>
            <p:nvPr/>
          </p:nvCxnSpPr>
          <p:spPr>
            <a:xfrm rot="5400000">
              <a:off x="495300" y="12573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54">
            <a:extLst>
              <a:ext uri="{FF2B5EF4-FFF2-40B4-BE49-F238E27FC236}">
                <a16:creationId xmlns:a16="http://schemas.microsoft.com/office/drawing/2014/main" id="{7569C14C-304E-4E46-8896-4243E3A2BE4D}"/>
              </a:ext>
            </a:extLst>
          </p:cNvPr>
          <p:cNvGrpSpPr/>
          <p:nvPr/>
        </p:nvGrpSpPr>
        <p:grpSpPr>
          <a:xfrm>
            <a:off x="5461000" y="1524000"/>
            <a:ext cx="1447800" cy="1600200"/>
            <a:chOff x="2743200" y="4343400"/>
            <a:chExt cx="1447800" cy="1600200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33A996C-2F3B-4224-A4B5-0A0D0ADD9EB4}"/>
                </a:ext>
              </a:extLst>
            </p:cNvPr>
            <p:cNvCxnSpPr/>
            <p:nvPr/>
          </p:nvCxnSpPr>
          <p:spPr>
            <a:xfrm>
              <a:off x="2971800" y="43434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062A22-1071-42F4-BA53-F1FC582FBE23}"/>
                </a:ext>
              </a:extLst>
            </p:cNvPr>
            <p:cNvCxnSpPr/>
            <p:nvPr/>
          </p:nvCxnSpPr>
          <p:spPr>
            <a:xfrm>
              <a:off x="2743200" y="58674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AEA248B-BAC8-42F0-9EC8-ED94F43826DA}"/>
                </a:ext>
              </a:extLst>
            </p:cNvPr>
            <p:cNvCxnSpPr/>
            <p:nvPr/>
          </p:nvCxnSpPr>
          <p:spPr>
            <a:xfrm rot="5400000" flipH="1" flipV="1">
              <a:off x="3314700" y="50673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2574D4B-7890-4E35-9BDE-C5C824367542}"/>
                </a:ext>
              </a:extLst>
            </p:cNvPr>
            <p:cNvCxnSpPr/>
            <p:nvPr/>
          </p:nvCxnSpPr>
          <p:spPr>
            <a:xfrm rot="5400000" flipH="1" flipV="1">
              <a:off x="2095500" y="4991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48">
            <a:extLst>
              <a:ext uri="{FF2B5EF4-FFF2-40B4-BE49-F238E27FC236}">
                <a16:creationId xmlns:a16="http://schemas.microsoft.com/office/drawing/2014/main" id="{55ED5742-410D-40F8-9EFA-98F0DAB38569}"/>
              </a:ext>
            </a:extLst>
          </p:cNvPr>
          <p:cNvGrpSpPr/>
          <p:nvPr/>
        </p:nvGrpSpPr>
        <p:grpSpPr>
          <a:xfrm>
            <a:off x="5689600" y="914400"/>
            <a:ext cx="1219200" cy="685800"/>
            <a:chOff x="3200400" y="914400"/>
            <a:chExt cx="1219200" cy="68580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27A8E86-6463-42A7-A637-A4413288C344}"/>
                </a:ext>
              </a:extLst>
            </p:cNvPr>
            <p:cNvCxnSpPr/>
            <p:nvPr/>
          </p:nvCxnSpPr>
          <p:spPr>
            <a:xfrm rot="16200000" flipH="1">
              <a:off x="38100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EB94DC1-2662-4957-BBCE-6AABF906CA36}"/>
                </a:ext>
              </a:extLst>
            </p:cNvPr>
            <p:cNvCxnSpPr/>
            <p:nvPr/>
          </p:nvCxnSpPr>
          <p:spPr>
            <a:xfrm>
              <a:off x="32004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C77986E-7E09-4220-BE57-5A3FC0C220F1}"/>
                </a:ext>
              </a:extLst>
            </p:cNvPr>
            <p:cNvCxnSpPr/>
            <p:nvPr/>
          </p:nvCxnSpPr>
          <p:spPr>
            <a:xfrm rot="10800000" flipV="1">
              <a:off x="32004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19607FC5-0764-4AFE-B28F-3A0C9547A588}"/>
              </a:ext>
            </a:extLst>
          </p:cNvPr>
          <p:cNvSpPr txBox="1"/>
          <p:nvPr/>
        </p:nvSpPr>
        <p:spPr>
          <a:xfrm>
            <a:off x="215900" y="5638800"/>
            <a:ext cx="1186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প্রিজমের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সমগ্রতলের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=২(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)+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পার্শ্বতলগুলোর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Date Placeholder 37">
            <a:extLst>
              <a:ext uri="{FF2B5EF4-FFF2-40B4-BE49-F238E27FC236}">
                <a16:creationId xmlns:a16="http://schemas.microsoft.com/office/drawing/2014/main" id="{2C272949-DE28-4E74-966F-E8DBC11C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94F9-7290-4452-9B15-A96609A4ECCC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60C15AC1-1BBC-46C2-9816-6DA364313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4A0D2306-9188-4D46-BA7F-D9022949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49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28334 0.522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2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23334 0.538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67" y="2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0.00416 0.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15 0.394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1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9166 0.5277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2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19BFB2-2878-4260-8773-759989B7DC14}"/>
              </a:ext>
            </a:extLst>
          </p:cNvPr>
          <p:cNvSpPr/>
          <p:nvPr/>
        </p:nvSpPr>
        <p:spPr>
          <a:xfrm>
            <a:off x="9283700" y="3594100"/>
            <a:ext cx="914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5">
            <a:extLst>
              <a:ext uri="{FF2B5EF4-FFF2-40B4-BE49-F238E27FC236}">
                <a16:creationId xmlns:a16="http://schemas.microsoft.com/office/drawing/2014/main" id="{FEE3FE6C-36C3-4ED0-AF74-025FCDB26726}"/>
              </a:ext>
            </a:extLst>
          </p:cNvPr>
          <p:cNvGrpSpPr/>
          <p:nvPr/>
        </p:nvGrpSpPr>
        <p:grpSpPr>
          <a:xfrm rot="10291710">
            <a:off x="4633027" y="546100"/>
            <a:ext cx="1447800" cy="2209800"/>
            <a:chOff x="2971800" y="914400"/>
            <a:chExt cx="1447800" cy="220980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AF18FFC-6D02-405C-A9A9-674E61A0569C}"/>
                </a:ext>
              </a:extLst>
            </p:cNvPr>
            <p:cNvCxnSpPr/>
            <p:nvPr/>
          </p:nvCxnSpPr>
          <p:spPr>
            <a:xfrm rot="16200000" flipH="1">
              <a:off x="35814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7F6F2CF0-620C-4DF3-8FF9-625CF1818FE9}"/>
                </a:ext>
              </a:extLst>
            </p:cNvPr>
            <p:cNvCxnSpPr/>
            <p:nvPr/>
          </p:nvCxnSpPr>
          <p:spPr>
            <a:xfrm>
              <a:off x="29718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648F41C-B853-4F56-A57E-18DB6134ED66}"/>
                </a:ext>
              </a:extLst>
            </p:cNvPr>
            <p:cNvCxnSpPr/>
            <p:nvPr/>
          </p:nvCxnSpPr>
          <p:spPr>
            <a:xfrm rot="5400000" flipH="1" flipV="1">
              <a:off x="35433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6F0BBFB-2201-4E7C-A73F-B20EB2C1CB6C}"/>
                </a:ext>
              </a:extLst>
            </p:cNvPr>
            <p:cNvCxnSpPr/>
            <p:nvPr/>
          </p:nvCxnSpPr>
          <p:spPr>
            <a:xfrm rot="5400000" flipH="1" flipV="1">
              <a:off x="23241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849ED99-62DA-4462-81E2-1A56E8F4A35D}"/>
                </a:ext>
              </a:extLst>
            </p:cNvPr>
            <p:cNvCxnSpPr/>
            <p:nvPr/>
          </p:nvCxnSpPr>
          <p:spPr>
            <a:xfrm rot="10800000" flipV="1">
              <a:off x="29718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9" name="Group 47">
              <a:extLst>
                <a:ext uri="{FF2B5EF4-FFF2-40B4-BE49-F238E27FC236}">
                  <a16:creationId xmlns:a16="http://schemas.microsoft.com/office/drawing/2014/main" id="{3AD23A01-326C-4143-A8C9-98D5DE78ED6C}"/>
                </a:ext>
              </a:extLst>
            </p:cNvPr>
            <p:cNvGrpSpPr/>
            <p:nvPr/>
          </p:nvGrpSpPr>
          <p:grpSpPr>
            <a:xfrm>
              <a:off x="3200400" y="914400"/>
              <a:ext cx="1219200" cy="685800"/>
              <a:chOff x="3200400" y="914400"/>
              <a:chExt cx="1219200" cy="685800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B98DF37-6B92-445D-BD70-603B32BE6F45}"/>
                  </a:ext>
                </a:extLst>
              </p:cNvPr>
              <p:cNvCxnSpPr/>
              <p:nvPr/>
            </p:nvCxnSpPr>
            <p:spPr>
              <a:xfrm rot="16200000" flipH="1">
                <a:off x="3810000" y="990600"/>
                <a:ext cx="685800" cy="533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258E9DA-29A6-4D05-80BD-FC79E4694646}"/>
                  </a:ext>
                </a:extLst>
              </p:cNvPr>
              <p:cNvCxnSpPr/>
              <p:nvPr/>
            </p:nvCxnSpPr>
            <p:spPr>
              <a:xfrm>
                <a:off x="3200400" y="1524000"/>
                <a:ext cx="1219200" cy="76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F36D2AEE-525C-41C9-A1AC-0D1D3A74658E}"/>
                  </a:ext>
                </a:extLst>
              </p:cNvPr>
              <p:cNvCxnSpPr/>
              <p:nvPr/>
            </p:nvCxnSpPr>
            <p:spPr>
              <a:xfrm rot="10800000" flipV="1">
                <a:off x="3200400" y="914400"/>
                <a:ext cx="685800" cy="609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88F8D2C-EAF0-4C2C-A407-EFF1A70B4CAC}"/>
                </a:ext>
              </a:extLst>
            </p:cNvPr>
            <p:cNvCxnSpPr/>
            <p:nvPr/>
          </p:nvCxnSpPr>
          <p:spPr>
            <a:xfrm rot="5400000">
              <a:off x="30099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Left Brace 13">
            <a:extLst>
              <a:ext uri="{FF2B5EF4-FFF2-40B4-BE49-F238E27FC236}">
                <a16:creationId xmlns:a16="http://schemas.microsoft.com/office/drawing/2014/main" id="{588D6BBB-E6B6-4C5F-BF90-0CF7FA27781B}"/>
              </a:ext>
            </a:extLst>
          </p:cNvPr>
          <p:cNvSpPr/>
          <p:nvPr/>
        </p:nvSpPr>
        <p:spPr>
          <a:xfrm>
            <a:off x="4330700" y="622300"/>
            <a:ext cx="304800" cy="1600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01DA52-6A82-470B-AB59-0AA61787DE6C}"/>
              </a:ext>
            </a:extLst>
          </p:cNvPr>
          <p:cNvSpPr txBox="1"/>
          <p:nvPr/>
        </p:nvSpPr>
        <p:spPr>
          <a:xfrm>
            <a:off x="2882900" y="1167368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417B2DE7-764C-42E2-BD08-5D24A5D39909}"/>
              </a:ext>
            </a:extLst>
          </p:cNvPr>
          <p:cNvSpPr/>
          <p:nvPr/>
        </p:nvSpPr>
        <p:spPr>
          <a:xfrm rot="16200000">
            <a:off x="4749800" y="2184399"/>
            <a:ext cx="1104900" cy="1257301"/>
          </a:xfrm>
          <a:prstGeom prst="leftBrace">
            <a:avLst>
              <a:gd name="adj1" fmla="val 8333"/>
              <a:gd name="adj2" fmla="val 5322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8525ED-AEB9-4061-82DD-B2151B7E8AB4}"/>
              </a:ext>
            </a:extLst>
          </p:cNvPr>
          <p:cNvSpPr txBox="1"/>
          <p:nvPr/>
        </p:nvSpPr>
        <p:spPr>
          <a:xfrm>
            <a:off x="4787900" y="3343414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94BB64-BA55-46A1-B094-90039AD38002}"/>
              </a:ext>
            </a:extLst>
          </p:cNvPr>
          <p:cNvSpPr txBox="1"/>
          <p:nvPr/>
        </p:nvSpPr>
        <p:spPr>
          <a:xfrm>
            <a:off x="444500" y="4508500"/>
            <a:ext cx="1135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প্রিজমের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grpSp>
        <p:nvGrpSpPr>
          <p:cNvPr id="19" name="Group 48">
            <a:extLst>
              <a:ext uri="{FF2B5EF4-FFF2-40B4-BE49-F238E27FC236}">
                <a16:creationId xmlns:a16="http://schemas.microsoft.com/office/drawing/2014/main" id="{4550D606-4362-48E1-9EFC-708D0B20D644}"/>
              </a:ext>
            </a:extLst>
          </p:cNvPr>
          <p:cNvGrpSpPr/>
          <p:nvPr/>
        </p:nvGrpSpPr>
        <p:grpSpPr>
          <a:xfrm rot="10314271">
            <a:off x="4753914" y="2076329"/>
            <a:ext cx="1219200" cy="685800"/>
            <a:chOff x="3200400" y="914400"/>
            <a:chExt cx="1219200" cy="68580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D620A0-1375-4FA5-856B-12A32BDB044B}"/>
                </a:ext>
              </a:extLst>
            </p:cNvPr>
            <p:cNvCxnSpPr/>
            <p:nvPr/>
          </p:nvCxnSpPr>
          <p:spPr>
            <a:xfrm rot="16200000" flipH="1">
              <a:off x="38100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34EA5AB-9870-442F-B47A-EE7EFAFA18BC}"/>
                </a:ext>
              </a:extLst>
            </p:cNvPr>
            <p:cNvCxnSpPr/>
            <p:nvPr/>
          </p:nvCxnSpPr>
          <p:spPr>
            <a:xfrm>
              <a:off x="32004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0C45573-537E-4E48-A6CA-467A8581FFA1}"/>
                </a:ext>
              </a:extLst>
            </p:cNvPr>
            <p:cNvCxnSpPr/>
            <p:nvPr/>
          </p:nvCxnSpPr>
          <p:spPr>
            <a:xfrm rot="10800000" flipV="1">
              <a:off x="32004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CF4CA2D-892E-4C24-AD54-C9ED9160FA6E}"/>
              </a:ext>
            </a:extLst>
          </p:cNvPr>
          <p:cNvCxnSpPr/>
          <p:nvPr/>
        </p:nvCxnSpPr>
        <p:spPr>
          <a:xfrm rot="16200000" flipH="1">
            <a:off x="3911600" y="1498600"/>
            <a:ext cx="1600199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DAE49D7F-DA13-4DCE-B857-77A5996DE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8198-9F21-4584-B8DA-FBEA87B8AE42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CB1E68D0-C6E2-4949-B55F-548766827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4C0CD682-6619-415D-A4D4-E92C8D72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702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22222E-6 L 0.20365 0.337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82" y="1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0.54167 0.4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3BF8EA-69EE-4C13-9F37-8F323F1D7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454987"/>
            <a:ext cx="11772900" cy="4170025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096F0F-5220-489F-94C7-64A7CC49E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86D4-86DD-450E-8D7F-A039820F442F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232875-8010-4D71-B566-0365D2FE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62375-90AA-4A13-B838-FEABCE18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34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B9F9DD-0763-4669-9535-FF4229CD7EF2}"/>
              </a:ext>
            </a:extLst>
          </p:cNvPr>
          <p:cNvSpPr txBox="1"/>
          <p:nvPr/>
        </p:nvSpPr>
        <p:spPr>
          <a:xfrm>
            <a:off x="1689100" y="63261"/>
            <a:ext cx="8839200" cy="1200329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4C8FFF-1810-49EA-AB96-D3F6333577F0}"/>
              </a:ext>
            </a:extLst>
          </p:cNvPr>
          <p:cNvSpPr/>
          <p:nvPr/>
        </p:nvSpPr>
        <p:spPr>
          <a:xfrm>
            <a:off x="5270500" y="1663700"/>
            <a:ext cx="1752600" cy="2286000"/>
          </a:xfrm>
          <a:prstGeom prst="rect">
            <a:avLst/>
          </a:prstGeom>
          <a:solidFill>
            <a:srgbClr val="7030A0"/>
          </a:solidFill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A49FE6-C88A-42EA-B75B-1D409C084549}"/>
              </a:ext>
            </a:extLst>
          </p:cNvPr>
          <p:cNvSpPr/>
          <p:nvPr/>
        </p:nvSpPr>
        <p:spPr>
          <a:xfrm rot="10800000">
            <a:off x="6032500" y="1663700"/>
            <a:ext cx="1752600" cy="2286000"/>
          </a:xfrm>
          <a:prstGeom prst="rect">
            <a:avLst/>
          </a:prstGeom>
          <a:solidFill>
            <a:srgbClr val="FF0000"/>
          </a:solidFill>
          <a:scene3d>
            <a:camera prst="isometricOffAxis1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921E26BC-61D6-4B1F-846D-B03652197D5B}"/>
              </a:ext>
            </a:extLst>
          </p:cNvPr>
          <p:cNvSpPr/>
          <p:nvPr/>
        </p:nvSpPr>
        <p:spPr>
          <a:xfrm>
            <a:off x="5727700" y="3517900"/>
            <a:ext cx="1600200" cy="6096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3DCA7E-3C4B-4E20-9279-F25E643CE0FC}"/>
              </a:ext>
            </a:extLst>
          </p:cNvPr>
          <p:cNvSpPr txBox="1"/>
          <p:nvPr/>
        </p:nvSpPr>
        <p:spPr>
          <a:xfrm>
            <a:off x="9309100" y="37211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4cm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5C95C81-BA34-4EE6-B829-36807EC6E620}"/>
              </a:ext>
            </a:extLst>
          </p:cNvPr>
          <p:cNvCxnSpPr>
            <a:cxnSpLocks/>
          </p:cNvCxnSpPr>
          <p:nvPr/>
        </p:nvCxnSpPr>
        <p:spPr>
          <a:xfrm rot="10800000">
            <a:off x="6946900" y="4127500"/>
            <a:ext cx="21336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2DAE7B4-2584-450B-BFFA-1493B5FD9D78}"/>
              </a:ext>
            </a:extLst>
          </p:cNvPr>
          <p:cNvSpPr txBox="1"/>
          <p:nvPr/>
        </p:nvSpPr>
        <p:spPr>
          <a:xfrm>
            <a:off x="9232900" y="41783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5cm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A664BB-6960-4A46-89D8-D6431631B85D}"/>
              </a:ext>
            </a:extLst>
          </p:cNvPr>
          <p:cNvCxnSpPr>
            <a:cxnSpLocks/>
          </p:cNvCxnSpPr>
          <p:nvPr/>
        </p:nvCxnSpPr>
        <p:spPr>
          <a:xfrm>
            <a:off x="5727700" y="1917700"/>
            <a:ext cx="1600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095E645-814E-414B-AD34-1E3A85F8FF6B}"/>
              </a:ext>
            </a:extLst>
          </p:cNvPr>
          <p:cNvCxnSpPr>
            <a:endCxn id="5" idx="0"/>
          </p:cNvCxnSpPr>
          <p:nvPr/>
        </p:nvCxnSpPr>
        <p:spPr>
          <a:xfrm rot="16200000" flipH="1">
            <a:off x="5441950" y="2432050"/>
            <a:ext cx="2133600" cy="38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450F966-E695-4AFA-A9F9-84BEB2D3A938}"/>
              </a:ext>
            </a:extLst>
          </p:cNvPr>
          <p:cNvCxnSpPr>
            <a:endCxn id="5" idx="5"/>
          </p:cNvCxnSpPr>
          <p:nvPr/>
        </p:nvCxnSpPr>
        <p:spPr>
          <a:xfrm rot="10800000">
            <a:off x="6927850" y="3822700"/>
            <a:ext cx="238125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A96AD7-E641-4BE6-AB79-2D602E9E7333}"/>
              </a:ext>
            </a:extLst>
          </p:cNvPr>
          <p:cNvCxnSpPr>
            <a:stCxn id="5" idx="2"/>
            <a:endCxn id="5" idx="4"/>
          </p:cNvCxnSpPr>
          <p:nvPr/>
        </p:nvCxnSpPr>
        <p:spPr>
          <a:xfrm rot="16200000" flipH="1">
            <a:off x="6527800" y="3327400"/>
            <a:ext cx="1588" cy="160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D9D335C-BD57-45A4-AA1D-77DFCA468C16}"/>
              </a:ext>
            </a:extLst>
          </p:cNvPr>
          <p:cNvCxnSpPr>
            <a:cxnSpLocks/>
          </p:cNvCxnSpPr>
          <p:nvPr/>
        </p:nvCxnSpPr>
        <p:spPr>
          <a:xfrm flipV="1">
            <a:off x="3594100" y="3797300"/>
            <a:ext cx="2514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FC510C-4F59-445F-AFB0-6B8264421537}"/>
              </a:ext>
            </a:extLst>
          </p:cNvPr>
          <p:cNvCxnSpPr>
            <a:stCxn id="5" idx="0"/>
            <a:endCxn id="5" idx="2"/>
          </p:cNvCxnSpPr>
          <p:nvPr/>
        </p:nvCxnSpPr>
        <p:spPr>
          <a:xfrm rot="16200000" flipH="1" flipV="1">
            <a:off x="5822950" y="3422650"/>
            <a:ext cx="609600" cy="80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B0E028-C74D-4B63-9CFC-046921B846F7}"/>
              </a:ext>
            </a:extLst>
          </p:cNvPr>
          <p:cNvCxnSpPr>
            <a:endCxn id="5" idx="4"/>
          </p:cNvCxnSpPr>
          <p:nvPr/>
        </p:nvCxnSpPr>
        <p:spPr>
          <a:xfrm>
            <a:off x="6565900" y="3517900"/>
            <a:ext cx="762000" cy="609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0DE3FF0-C6CF-4D34-A6C6-2A03D5EDF034}"/>
              </a:ext>
            </a:extLst>
          </p:cNvPr>
          <p:cNvSpPr txBox="1"/>
          <p:nvPr/>
        </p:nvSpPr>
        <p:spPr>
          <a:xfrm>
            <a:off x="2679700" y="36449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3cm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3ACDAA64-66CD-4DB8-8ECF-D0A1F9DC109B}"/>
              </a:ext>
            </a:extLst>
          </p:cNvPr>
          <p:cNvSpPr/>
          <p:nvPr/>
        </p:nvSpPr>
        <p:spPr>
          <a:xfrm>
            <a:off x="6489700" y="1511300"/>
            <a:ext cx="609600" cy="19812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66F21A-8119-4D39-8964-EF64F380EB7D}"/>
              </a:ext>
            </a:extLst>
          </p:cNvPr>
          <p:cNvCxnSpPr>
            <a:cxnSpLocks/>
          </p:cNvCxnSpPr>
          <p:nvPr/>
        </p:nvCxnSpPr>
        <p:spPr>
          <a:xfrm rot="10800000">
            <a:off x="7175500" y="24511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B7365C8-D8FB-45CE-B6C4-427D284433D5}"/>
              </a:ext>
            </a:extLst>
          </p:cNvPr>
          <p:cNvSpPr txBox="1"/>
          <p:nvPr/>
        </p:nvSpPr>
        <p:spPr>
          <a:xfrm>
            <a:off x="9309100" y="22733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8cm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9D932E-3BE4-4656-BC7E-B254946F34A3}"/>
              </a:ext>
            </a:extLst>
          </p:cNvPr>
          <p:cNvSpPr txBox="1"/>
          <p:nvPr/>
        </p:nvSpPr>
        <p:spPr>
          <a:xfrm>
            <a:off x="330200" y="4338698"/>
            <a:ext cx="11861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প্রিজমের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প্রিজমের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প্রিজমের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৪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প্রিজমের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Date Placeholder 24">
            <a:extLst>
              <a:ext uri="{FF2B5EF4-FFF2-40B4-BE49-F238E27FC236}">
                <a16:creationId xmlns:a16="http://schemas.microsoft.com/office/drawing/2014/main" id="{C69935DC-94D0-4A5A-9348-C6734C391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D527-0A53-4744-B1EB-26D434E89619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4DFAA6B9-39D7-47CE-8951-BE68AAAF5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6D2A9CC4-B001-49C5-85D1-6AD36B7F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401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8" grpId="0"/>
      <p:bldP spid="16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C4595B-52B6-4870-B85B-C54A03647546}"/>
              </a:ext>
            </a:extLst>
          </p:cNvPr>
          <p:cNvSpPr txBox="1"/>
          <p:nvPr/>
        </p:nvSpPr>
        <p:spPr>
          <a:xfrm>
            <a:off x="228599" y="152400"/>
            <a:ext cx="12056979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মূল্যায়ন</a:t>
            </a:r>
            <a:r>
              <a:rPr lang="en-US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B57F5E-D815-49C5-8E51-0749880CE76A}"/>
              </a:ext>
            </a:extLst>
          </p:cNvPr>
          <p:cNvSpPr txBox="1"/>
          <p:nvPr/>
        </p:nvSpPr>
        <p:spPr>
          <a:xfrm>
            <a:off x="228600" y="2209800"/>
            <a:ext cx="11849100" cy="2862322"/>
          </a:xfrm>
          <a:prstGeom prst="rect">
            <a:avLst/>
          </a:prstGeom>
          <a:noFill/>
          <a:ln>
            <a:noFill/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6000" dirty="0" err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প্রিজম</a:t>
            </a:r>
            <a:r>
              <a:rPr lang="en-US" sz="60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60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?</a:t>
            </a:r>
          </a:p>
          <a:p>
            <a:pPr marL="342900" indent="-342900">
              <a:buAutoNum type="arabicParenR"/>
            </a:pPr>
            <a:r>
              <a:rPr lang="en-US" sz="60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প্রিজমের </a:t>
            </a:r>
            <a:r>
              <a:rPr lang="en-US" sz="6000" dirty="0" err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ক্ষেত্রফলের</a:t>
            </a:r>
            <a:r>
              <a:rPr lang="en-US" sz="60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সূত্রটি</a:t>
            </a:r>
            <a:r>
              <a:rPr lang="en-US" sz="60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বল</a:t>
            </a:r>
            <a:r>
              <a:rPr lang="en-US" sz="60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?</a:t>
            </a:r>
          </a:p>
          <a:p>
            <a:pPr marL="342900" indent="-342900">
              <a:buAutoNum type="arabicParenR"/>
            </a:pPr>
            <a:r>
              <a:rPr lang="en-US" sz="60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প্রিজমের </a:t>
            </a:r>
            <a:r>
              <a:rPr lang="en-US" sz="6000" dirty="0" err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আয়তনের</a:t>
            </a:r>
            <a:r>
              <a:rPr lang="en-US" sz="60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সূত্রটি</a:t>
            </a:r>
            <a:r>
              <a:rPr lang="en-US" sz="60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বল</a:t>
            </a:r>
            <a:r>
              <a:rPr lang="en-US" sz="60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9C53B-8A7F-49D5-BAA9-2B0C4A0B5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EC57-EFBC-4CAC-A2DB-456EB12443DD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3CED1-7892-4877-A0CA-25C298D33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871BD-D5D9-4E37-AD83-B43ABCE11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460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47F8BB-FF37-4459-8AD0-3706100E6B38}"/>
              </a:ext>
            </a:extLst>
          </p:cNvPr>
          <p:cNvSpPr txBox="1"/>
          <p:nvPr/>
        </p:nvSpPr>
        <p:spPr>
          <a:xfrm>
            <a:off x="1765300" y="63500"/>
            <a:ext cx="8839200" cy="1323439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বাড়িরকাজ</a:t>
            </a:r>
            <a:r>
              <a:rPr lang="en-US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 descr="prism-hexagon.jpg">
            <a:extLst>
              <a:ext uri="{FF2B5EF4-FFF2-40B4-BE49-F238E27FC236}">
                <a16:creationId xmlns:a16="http://schemas.microsoft.com/office/drawing/2014/main" id="{07875DE5-0BCD-4CBD-9176-93CD3D0D2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787652">
            <a:off x="5023234" y="1713116"/>
            <a:ext cx="1861823" cy="18618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CB0D10-5BB5-46AE-9AB6-9D15C908788C}"/>
              </a:ext>
            </a:extLst>
          </p:cNvPr>
          <p:cNvSpPr txBox="1"/>
          <p:nvPr/>
        </p:nvSpPr>
        <p:spPr>
          <a:xfrm>
            <a:off x="190500" y="4025900"/>
            <a:ext cx="12001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ক) প্রিজমের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৪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খ) প্রিজমের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383D8833-6158-408E-ACA5-781E0FCF4907}"/>
              </a:ext>
            </a:extLst>
          </p:cNvPr>
          <p:cNvSpPr/>
          <p:nvPr/>
        </p:nvSpPr>
        <p:spPr>
          <a:xfrm rot="5400000">
            <a:off x="5461000" y="3073400"/>
            <a:ext cx="685800" cy="914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B841164-A6EC-42CA-B511-41699B210D7E}"/>
              </a:ext>
            </a:extLst>
          </p:cNvPr>
          <p:cNvCxnSpPr/>
          <p:nvPr/>
        </p:nvCxnSpPr>
        <p:spPr>
          <a:xfrm rot="10800000">
            <a:off x="5803900" y="37211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2A206B9-BA31-42CC-96FB-0798509F7BD5}"/>
              </a:ext>
            </a:extLst>
          </p:cNvPr>
          <p:cNvSpPr txBox="1"/>
          <p:nvPr/>
        </p:nvSpPr>
        <p:spPr>
          <a:xfrm>
            <a:off x="7632700" y="35687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8cm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5E1774F-A57F-49C9-834B-139996C04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0ABE-87A3-4F35-8B42-2CAC25B6D4FE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2E1053A-0CC9-427A-BC0D-C86423D2F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76EED13-8E6B-4791-AC02-60BA083C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69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9B9E3F-2D85-4AA4-B959-7CFE40C51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7968">
            <a:off x="2114563" y="2156302"/>
            <a:ext cx="8521358" cy="307064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3D685E-FA01-4B54-A980-677C81CD4AF1}"/>
              </a:ext>
            </a:extLst>
          </p:cNvPr>
          <p:cNvSpPr txBox="1"/>
          <p:nvPr/>
        </p:nvSpPr>
        <p:spPr>
          <a:xfrm>
            <a:off x="143252" y="165101"/>
            <a:ext cx="11934448" cy="226597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ধন্যবাদ</a:t>
            </a:r>
            <a:endParaRPr lang="en-US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E622F-B7CE-40FA-834D-23B8CFE24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585-FB24-4139-B97B-7C4457029295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0FE86-7627-43B1-9519-69DFB2933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31D1C-7C69-4108-994B-923E98FED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416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85916-279B-4448-9A3E-E204386D8DEA}"/>
              </a:ext>
            </a:extLst>
          </p:cNvPr>
          <p:cNvSpPr txBox="1">
            <a:spLocks/>
          </p:cNvSpPr>
          <p:nvPr/>
        </p:nvSpPr>
        <p:spPr>
          <a:xfrm>
            <a:off x="786479" y="228600"/>
            <a:ext cx="11062393" cy="19050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>
            <a:prstTxWarp prst="textCanDown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60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2A33F-36FA-4C52-8417-B965827A0F83}"/>
              </a:ext>
            </a:extLst>
          </p:cNvPr>
          <p:cNvSpPr txBox="1">
            <a:spLocks/>
          </p:cNvSpPr>
          <p:nvPr/>
        </p:nvSpPr>
        <p:spPr>
          <a:xfrm>
            <a:off x="660169" y="2451100"/>
            <a:ext cx="5435831" cy="327660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মোঃ আমিনুল ইসলাম</a:t>
            </a: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IN">
                <a:latin typeface="NikoshBAN" panose="02000000000000000000" pitchFamily="2" charset="0"/>
                <a:cs typeface="NikoshBAN" panose="02000000000000000000" pitchFamily="2" charset="0"/>
              </a:rPr>
              <a:t>(সহঃশিক্ষক</a:t>
            </a:r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 গণিত</a:t>
            </a:r>
            <a:r>
              <a:rPr lang="bn-IN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pPr>
              <a:buFont typeface="Wingdings" pitchFamily="2" charset="2"/>
              <a:buChar char="v"/>
            </a:pP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চাঁদপুর আহমাদিয়া ফাযিল মাদ্রাসা</a:t>
            </a:r>
            <a:r>
              <a:rPr lang="bn-IN" sz="320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চাঁদপুর সদর, চাঁদপুর</a:t>
            </a:r>
            <a:r>
              <a:rPr lang="bn-IN" sz="320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bn-IN" sz="3200">
                <a:latin typeface="NikoshBAN" panose="02000000000000000000" pitchFamily="2" charset="0"/>
                <a:cs typeface="NikoshBAN" panose="02000000000000000000" pitchFamily="2" charset="0"/>
              </a:rPr>
              <a:t>মোবাঃ</a:t>
            </a:r>
            <a:r>
              <a:rPr lang="en-US" sz="3200">
                <a:latin typeface="SutonnyOMJ" pitchFamily="2" charset="0"/>
                <a:cs typeface="SutonnyOMJ" pitchFamily="2" charset="0"/>
              </a:rPr>
              <a:t>-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01911272437</a:t>
            </a:r>
            <a:r>
              <a:rPr lang="bn-IN" sz="3200">
                <a:latin typeface="Times New Roman" pitchFamily="18" charset="0"/>
                <a:cs typeface="SutonnyOMJ" pitchFamily="2" charset="0"/>
              </a:rPr>
              <a:t>।</a:t>
            </a:r>
            <a:endParaRPr lang="bn-BD" sz="3200" dirty="0">
              <a:latin typeface="Times New Roman" pitchFamily="18" charset="0"/>
              <a:cs typeface="SutonnyOMJ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E897B-54C0-4B13-9845-3E76FE7EDF23}"/>
              </a:ext>
            </a:extLst>
          </p:cNvPr>
          <p:cNvSpPr txBox="1">
            <a:spLocks/>
          </p:cNvSpPr>
          <p:nvPr/>
        </p:nvSpPr>
        <p:spPr>
          <a:xfrm>
            <a:off x="6603772" y="2451100"/>
            <a:ext cx="5245100" cy="327660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য়োদশ(প্রিজম)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E5A14-683C-4154-ABB8-CAC5738C6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B33C-A05D-41F3-BA42-C3C9B655B199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8F488-E736-46A7-86BA-0355B6A0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C69F7-7A7E-4B32-99E9-DF5960B1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690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mp17.png">
            <a:extLst>
              <a:ext uri="{FF2B5EF4-FFF2-40B4-BE49-F238E27FC236}">
                <a16:creationId xmlns:a16="http://schemas.microsoft.com/office/drawing/2014/main" id="{8CD3FADF-890F-4469-B846-04A626FF9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711419">
            <a:off x="932981" y="1034736"/>
            <a:ext cx="2688387" cy="2984445"/>
          </a:xfrm>
          <a:prstGeom prst="rect">
            <a:avLst/>
          </a:prstGeom>
        </p:spPr>
      </p:pic>
      <p:pic>
        <p:nvPicPr>
          <p:cNvPr id="3" name="Picture 2" descr="ppp17.gif">
            <a:extLst>
              <a:ext uri="{FF2B5EF4-FFF2-40B4-BE49-F238E27FC236}">
                <a16:creationId xmlns:a16="http://schemas.microsoft.com/office/drawing/2014/main" id="{82645E9A-5D66-4477-8A87-48F54152A5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558" y="3530600"/>
            <a:ext cx="3399091" cy="2487870"/>
          </a:xfrm>
          <a:prstGeom prst="rect">
            <a:avLst/>
          </a:prstGeom>
        </p:spPr>
      </p:pic>
      <p:pic>
        <p:nvPicPr>
          <p:cNvPr id="4" name="Picture 3" descr="pp17.jpg">
            <a:extLst>
              <a:ext uri="{FF2B5EF4-FFF2-40B4-BE49-F238E27FC236}">
                <a16:creationId xmlns:a16="http://schemas.microsoft.com/office/drawing/2014/main" id="{8591968B-63E6-47AD-920A-25D79EE9D6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0500" y="1090404"/>
            <a:ext cx="3187700" cy="28731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55EDE9-8013-415B-980B-A4CF8C00FE0F}"/>
              </a:ext>
            </a:extLst>
          </p:cNvPr>
          <p:cNvSpPr txBox="1"/>
          <p:nvPr/>
        </p:nvSpPr>
        <p:spPr>
          <a:xfrm>
            <a:off x="228599" y="152400"/>
            <a:ext cx="108670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দেখি এবং কিসের চিত্র বলতে চেষ্টা করি।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60FFF5-0D17-4617-B4E1-BF577A4697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1" y="6041362"/>
            <a:ext cx="2325872" cy="365125"/>
          </a:xfrm>
        </p:spPr>
        <p:txBody>
          <a:bodyPr/>
          <a:lstStyle/>
          <a:p>
            <a:fld id="{9DD3D004-B87A-438C-9AF0-57F445AEF66F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D0FD6E2-5EB5-479E-A2AD-68F41A564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64AB71-037A-4E5F-909B-7EA2A0D5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207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B090A8-43D4-4656-B7A6-9355C4D42821}"/>
              </a:ext>
            </a:extLst>
          </p:cNvPr>
          <p:cNvSpPr txBox="1"/>
          <p:nvPr/>
        </p:nvSpPr>
        <p:spPr>
          <a:xfrm>
            <a:off x="76200" y="1244600"/>
            <a:ext cx="12115800" cy="31547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9900" b="1" u="sng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প্রিজম</a:t>
            </a:r>
            <a:r>
              <a:rPr lang="en-US" sz="16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C2CC2B-67AA-4D83-92BA-720FE9990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B66F-D1D5-4C64-96B2-1C0BACF85DCF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06559-5997-40B0-B10C-633116C53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757DB-66CB-4C19-8B73-66EB9D46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2542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110AFA-BAA0-4395-A82A-5B72A8CBD3C9}"/>
              </a:ext>
            </a:extLst>
          </p:cNvPr>
          <p:cNvSpPr txBox="1"/>
          <p:nvPr/>
        </p:nvSpPr>
        <p:spPr>
          <a:xfrm>
            <a:off x="228600" y="990600"/>
            <a:ext cx="1196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প্রিজমের ক্ষেত্রফল ও আয়তন নির্ণয়  করতে পারবে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প্রিজম সংক্রান্ত সমস্যার সমাধান করতে পারবে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প্রিজম কাকে বলে তা বলতে জানতে পারবে।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A072BC-BDB5-4D86-8F69-9A656A786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0013-E78F-4DEE-9D16-07EBB97E8EEA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63E70-0633-4BEC-8107-8AD2A48EC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1BC0DB-F5D2-49AE-91D8-7C53B4605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70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561967-C910-426F-AB7B-236E204BDAFE}"/>
              </a:ext>
            </a:extLst>
          </p:cNvPr>
          <p:cNvSpPr/>
          <p:nvPr/>
        </p:nvSpPr>
        <p:spPr>
          <a:xfrm>
            <a:off x="3886200" y="1752600"/>
            <a:ext cx="1143000" cy="2209800"/>
          </a:xfrm>
          <a:prstGeom prst="rect">
            <a:avLst/>
          </a:prstGeom>
          <a:solidFill>
            <a:srgbClr val="00B050"/>
          </a:solidFill>
          <a:scene3d>
            <a:camera prst="isometricOffAxis2Righ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7F1A58-D1F1-4511-8C1A-684D48A7B6DE}"/>
              </a:ext>
            </a:extLst>
          </p:cNvPr>
          <p:cNvSpPr/>
          <p:nvPr/>
        </p:nvSpPr>
        <p:spPr>
          <a:xfrm>
            <a:off x="4267200" y="1752600"/>
            <a:ext cx="1371600" cy="2133600"/>
          </a:xfrm>
          <a:prstGeom prst="rect">
            <a:avLst/>
          </a:prstGeom>
          <a:solidFill>
            <a:srgbClr val="7030A0"/>
          </a:solidFill>
          <a:scene3d>
            <a:camera prst="isometricOffAxis1Lef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21D8AF-87DB-4F52-83C4-D04C468C7F83}"/>
              </a:ext>
            </a:extLst>
          </p:cNvPr>
          <p:cNvSpPr/>
          <p:nvPr/>
        </p:nvSpPr>
        <p:spPr>
          <a:xfrm>
            <a:off x="4191000" y="1981200"/>
            <a:ext cx="1143000" cy="2133600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DAB5B218-6586-487F-98BA-A1DCB13039CE}"/>
              </a:ext>
            </a:extLst>
          </p:cNvPr>
          <p:cNvSpPr/>
          <p:nvPr/>
        </p:nvSpPr>
        <p:spPr>
          <a:xfrm>
            <a:off x="4191000" y="3581400"/>
            <a:ext cx="11430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782EB333-C1F4-41A1-8949-D5D0DBA0174A}"/>
              </a:ext>
            </a:extLst>
          </p:cNvPr>
          <p:cNvSpPr/>
          <p:nvPr/>
        </p:nvSpPr>
        <p:spPr>
          <a:xfrm>
            <a:off x="4114800" y="1524000"/>
            <a:ext cx="11430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6DBA878-E18D-4A53-94FF-9EA02D84B93E}"/>
              </a:ext>
            </a:extLst>
          </p:cNvPr>
          <p:cNvCxnSpPr>
            <a:endCxn id="6" idx="0"/>
          </p:cNvCxnSpPr>
          <p:nvPr/>
        </p:nvCxnSpPr>
        <p:spPr>
          <a:xfrm rot="16200000" flipV="1">
            <a:off x="3676650" y="2533650"/>
            <a:ext cx="2057400" cy="38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49C0733-0BFB-46AE-9577-E445C8E3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975A-4360-4D40-BD4C-11F6F7FB72A3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C043D51-9596-4AF4-9954-C2EE9B3C0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B86543-AF89-42B6-A75C-19EB85AD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52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3737E-6 L 3.33333E-6 0.39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3737E-6 L 0.13333 -0.0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0481E-7 L -0.19167 -8.0481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4441 L 0.00417 -0.166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6068E-6 L 0.25 -0.3330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35">
            <a:extLst>
              <a:ext uri="{FF2B5EF4-FFF2-40B4-BE49-F238E27FC236}">
                <a16:creationId xmlns:a16="http://schemas.microsoft.com/office/drawing/2014/main" id="{E0AD60D2-0686-4F13-956D-E94F1ECB48EA}"/>
              </a:ext>
            </a:extLst>
          </p:cNvPr>
          <p:cNvGrpSpPr/>
          <p:nvPr/>
        </p:nvGrpSpPr>
        <p:grpSpPr>
          <a:xfrm>
            <a:off x="8216900" y="914400"/>
            <a:ext cx="1905000" cy="2362200"/>
            <a:chOff x="3886200" y="914400"/>
            <a:chExt cx="762000" cy="2209800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B2915E7-B9EE-4B81-B275-A5E5E23D0971}"/>
                </a:ext>
              </a:extLst>
            </p:cNvPr>
            <p:cNvCxnSpPr/>
            <p:nvPr/>
          </p:nvCxnSpPr>
          <p:spPr>
            <a:xfrm rot="16200000" flipH="1">
              <a:off x="38100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0759ABE-3F59-4B17-B31C-12F42EAFFF90}"/>
                </a:ext>
              </a:extLst>
            </p:cNvPr>
            <p:cNvCxnSpPr/>
            <p:nvPr/>
          </p:nvCxnSpPr>
          <p:spPr>
            <a:xfrm rot="16200000" flipH="1">
              <a:off x="40386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8DBB137-1617-4374-A0A8-2D1BDFCBD050}"/>
                </a:ext>
              </a:extLst>
            </p:cNvPr>
            <p:cNvCxnSpPr/>
            <p:nvPr/>
          </p:nvCxnSpPr>
          <p:spPr>
            <a:xfrm rot="5400000" flipH="1" flipV="1">
              <a:off x="37719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A7FA-B597-409C-8CE7-B3273E58410B}"/>
                </a:ext>
              </a:extLst>
            </p:cNvPr>
            <p:cNvCxnSpPr/>
            <p:nvPr/>
          </p:nvCxnSpPr>
          <p:spPr>
            <a:xfrm rot="5400000">
              <a:off x="32385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43">
            <a:extLst>
              <a:ext uri="{FF2B5EF4-FFF2-40B4-BE49-F238E27FC236}">
                <a16:creationId xmlns:a16="http://schemas.microsoft.com/office/drawing/2014/main" id="{F1F5896B-1E9A-437D-9986-C99C669F1390}"/>
              </a:ext>
            </a:extLst>
          </p:cNvPr>
          <p:cNvGrpSpPr/>
          <p:nvPr/>
        </p:nvGrpSpPr>
        <p:grpSpPr>
          <a:xfrm>
            <a:off x="1816100" y="457200"/>
            <a:ext cx="1524000" cy="3048000"/>
            <a:chOff x="3200400" y="914400"/>
            <a:chExt cx="914400" cy="213360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3B29F19-E74F-4389-A6CA-937D2FEF6075}"/>
                </a:ext>
              </a:extLst>
            </p:cNvPr>
            <p:cNvCxnSpPr/>
            <p:nvPr/>
          </p:nvCxnSpPr>
          <p:spPr>
            <a:xfrm rot="5400000" flipH="1" flipV="1">
              <a:off x="25527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72091B4-5546-4E02-BA6D-1A1485CE816C}"/>
                </a:ext>
              </a:extLst>
            </p:cNvPr>
            <p:cNvCxnSpPr/>
            <p:nvPr/>
          </p:nvCxnSpPr>
          <p:spPr>
            <a:xfrm rot="10800000" flipV="1">
              <a:off x="32004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C65AC34-D412-4085-831F-FF821E1AC9F6}"/>
                </a:ext>
              </a:extLst>
            </p:cNvPr>
            <p:cNvCxnSpPr/>
            <p:nvPr/>
          </p:nvCxnSpPr>
          <p:spPr>
            <a:xfrm rot="10800000" flipV="1">
              <a:off x="34290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75442FC-A020-4494-B631-7AAB3029A351}"/>
                </a:ext>
              </a:extLst>
            </p:cNvPr>
            <p:cNvCxnSpPr/>
            <p:nvPr/>
          </p:nvCxnSpPr>
          <p:spPr>
            <a:xfrm rot="5400000">
              <a:off x="32385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oup 50">
            <a:extLst>
              <a:ext uri="{FF2B5EF4-FFF2-40B4-BE49-F238E27FC236}">
                <a16:creationId xmlns:a16="http://schemas.microsoft.com/office/drawing/2014/main" id="{0B479D2A-48D7-4E66-AAED-70341A5AEF96}"/>
              </a:ext>
            </a:extLst>
          </p:cNvPr>
          <p:cNvGrpSpPr/>
          <p:nvPr/>
        </p:nvGrpSpPr>
        <p:grpSpPr>
          <a:xfrm>
            <a:off x="7150100" y="3733800"/>
            <a:ext cx="1905000" cy="2209800"/>
            <a:chOff x="3200400" y="1524000"/>
            <a:chExt cx="1447800" cy="1600200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3E929CE-1901-4C35-ACF2-59649758BE94}"/>
                </a:ext>
              </a:extLst>
            </p:cNvPr>
            <p:cNvCxnSpPr/>
            <p:nvPr/>
          </p:nvCxnSpPr>
          <p:spPr>
            <a:xfrm>
              <a:off x="32004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2EA404-361B-48AE-824D-F7A082D537A3}"/>
                </a:ext>
              </a:extLst>
            </p:cNvPr>
            <p:cNvCxnSpPr/>
            <p:nvPr/>
          </p:nvCxnSpPr>
          <p:spPr>
            <a:xfrm>
              <a:off x="34290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27644F8-D17F-49C4-9A92-B746C09B9B2C}"/>
                </a:ext>
              </a:extLst>
            </p:cNvPr>
            <p:cNvCxnSpPr/>
            <p:nvPr/>
          </p:nvCxnSpPr>
          <p:spPr>
            <a:xfrm rot="5400000" flipH="1" flipV="1">
              <a:off x="37719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09E9755-BD17-4F02-A68C-C36D474DE345}"/>
                </a:ext>
              </a:extLst>
            </p:cNvPr>
            <p:cNvCxnSpPr/>
            <p:nvPr/>
          </p:nvCxnSpPr>
          <p:spPr>
            <a:xfrm rot="5400000" flipH="1" flipV="1">
              <a:off x="25527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63">
            <a:extLst>
              <a:ext uri="{FF2B5EF4-FFF2-40B4-BE49-F238E27FC236}">
                <a16:creationId xmlns:a16="http://schemas.microsoft.com/office/drawing/2014/main" id="{08CF9C3E-0D79-4825-911B-98E806D8CB0F}"/>
              </a:ext>
            </a:extLst>
          </p:cNvPr>
          <p:cNvGrpSpPr/>
          <p:nvPr/>
        </p:nvGrpSpPr>
        <p:grpSpPr>
          <a:xfrm rot="300768">
            <a:off x="2273300" y="4419600"/>
            <a:ext cx="1600200" cy="1676400"/>
            <a:chOff x="3200400" y="2438400"/>
            <a:chExt cx="1219200" cy="685800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D426556-B6C9-455B-9BE1-01F592F6E4B0}"/>
                </a:ext>
              </a:extLst>
            </p:cNvPr>
            <p:cNvCxnSpPr/>
            <p:nvPr/>
          </p:nvCxnSpPr>
          <p:spPr>
            <a:xfrm>
              <a:off x="32004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36652B5-B346-4CA1-8460-B76B46D3AF54}"/>
                </a:ext>
              </a:extLst>
            </p:cNvPr>
            <p:cNvCxnSpPr/>
            <p:nvPr/>
          </p:nvCxnSpPr>
          <p:spPr>
            <a:xfrm rot="16200000" flipH="1">
              <a:off x="38100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1DA0A9D-BB33-4511-B4B3-36C067704498}"/>
                </a:ext>
              </a:extLst>
            </p:cNvPr>
            <p:cNvCxnSpPr/>
            <p:nvPr/>
          </p:nvCxnSpPr>
          <p:spPr>
            <a:xfrm rot="10800000" flipV="1">
              <a:off x="32004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6" name="Group 73">
            <a:extLst>
              <a:ext uri="{FF2B5EF4-FFF2-40B4-BE49-F238E27FC236}">
                <a16:creationId xmlns:a16="http://schemas.microsoft.com/office/drawing/2014/main" id="{85A52D29-57EA-419B-B95A-FA0954312311}"/>
              </a:ext>
            </a:extLst>
          </p:cNvPr>
          <p:cNvGrpSpPr/>
          <p:nvPr/>
        </p:nvGrpSpPr>
        <p:grpSpPr>
          <a:xfrm rot="20813468">
            <a:off x="4889499" y="252248"/>
            <a:ext cx="1828800" cy="2057400"/>
            <a:chOff x="3429000" y="914400"/>
            <a:chExt cx="1219200" cy="685800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380EAE-882B-4F98-A90A-87CF776B7004}"/>
                </a:ext>
              </a:extLst>
            </p:cNvPr>
            <p:cNvCxnSpPr/>
            <p:nvPr/>
          </p:nvCxnSpPr>
          <p:spPr>
            <a:xfrm>
              <a:off x="34290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B17660D-5782-493C-86F0-5DB63E93D10A}"/>
                </a:ext>
              </a:extLst>
            </p:cNvPr>
            <p:cNvCxnSpPr/>
            <p:nvPr/>
          </p:nvCxnSpPr>
          <p:spPr>
            <a:xfrm rot="16200000" flipH="1">
              <a:off x="40386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F3B56EF-C770-45A1-9925-49FFF8B77AB2}"/>
                </a:ext>
              </a:extLst>
            </p:cNvPr>
            <p:cNvCxnSpPr/>
            <p:nvPr/>
          </p:nvCxnSpPr>
          <p:spPr>
            <a:xfrm rot="10800000" flipV="1">
              <a:off x="34290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8A994A0C-EAA4-4A66-8C8E-101D5FCD5579}"/>
              </a:ext>
            </a:extLst>
          </p:cNvPr>
          <p:cNvSpPr txBox="1"/>
          <p:nvPr/>
        </p:nvSpPr>
        <p:spPr>
          <a:xfrm>
            <a:off x="6921500" y="49530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E322F53-D6A1-41C6-86C2-4BB68AE40F43}"/>
              </a:ext>
            </a:extLst>
          </p:cNvPr>
          <p:cNvSpPr txBox="1"/>
          <p:nvPr/>
        </p:nvSpPr>
        <p:spPr>
          <a:xfrm>
            <a:off x="4025900" y="4429779"/>
            <a:ext cx="2743200" cy="1107996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>
                <a:latin typeface="SutonnyOMJ" pitchFamily="2" charset="0"/>
                <a:cs typeface="SutonnyOMJ" pitchFamily="2" charset="0"/>
              </a:rPr>
              <a:t>প্রিজম</a:t>
            </a:r>
            <a:r>
              <a:rPr lang="en-US" sz="6600" dirty="0">
                <a:latin typeface="SutonnyOMJ" pitchFamily="2" charset="0"/>
                <a:cs typeface="SutonnyOMJ" pitchFamily="2" charset="0"/>
              </a:rPr>
              <a:t> </a:t>
            </a:r>
          </a:p>
        </p:txBody>
      </p:sp>
      <p:sp>
        <p:nvSpPr>
          <p:cNvPr id="52" name="Date Placeholder 51">
            <a:extLst>
              <a:ext uri="{FF2B5EF4-FFF2-40B4-BE49-F238E27FC236}">
                <a16:creationId xmlns:a16="http://schemas.microsoft.com/office/drawing/2014/main" id="{BA025F89-EE90-4FC5-817E-D3AF3341B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829F-E1D5-448D-A855-59954AB2CFB1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53" name="Footer Placeholder 52">
            <a:extLst>
              <a:ext uri="{FF2B5EF4-FFF2-40B4-BE49-F238E27FC236}">
                <a16:creationId xmlns:a16="http://schemas.microsoft.com/office/drawing/2014/main" id="{7CF5C843-BD78-4AF6-B022-F01B9CAF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54" name="Slide Number Placeholder 53">
            <a:extLst>
              <a:ext uri="{FF2B5EF4-FFF2-40B4-BE49-F238E27FC236}">
                <a16:creationId xmlns:a16="http://schemas.microsoft.com/office/drawing/2014/main" id="{9A94885C-9443-4BB1-8171-C122505D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57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00417 -0.41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13164 -0.133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9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1.11111E-6 L 0.16875 -0.0951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71" y="-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4166 -0.327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555 L -1.66667E-6 0.133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ism-triangle.jpg">
            <a:extLst>
              <a:ext uri="{FF2B5EF4-FFF2-40B4-BE49-F238E27FC236}">
                <a16:creationId xmlns:a16="http://schemas.microsoft.com/office/drawing/2014/main" id="{5AA72826-A70A-4C17-BCA7-96E2A5CD1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82048">
            <a:off x="481322" y="1104607"/>
            <a:ext cx="4103167" cy="4103167"/>
          </a:xfrm>
          <a:prstGeom prst="rect">
            <a:avLst/>
          </a:prstGeom>
        </p:spPr>
      </p:pic>
      <p:pic>
        <p:nvPicPr>
          <p:cNvPr id="3" name="Picture 2" descr="U76_700.gif">
            <a:extLst>
              <a:ext uri="{FF2B5EF4-FFF2-40B4-BE49-F238E27FC236}">
                <a16:creationId xmlns:a16="http://schemas.microsoft.com/office/drawing/2014/main" id="{37DEC310-522D-45D8-A6A1-ACF36F7ACB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9343" y="1738389"/>
            <a:ext cx="2782460" cy="2846572"/>
          </a:xfrm>
          <a:prstGeom prst="rect">
            <a:avLst/>
          </a:prstGeom>
        </p:spPr>
      </p:pic>
      <p:pic>
        <p:nvPicPr>
          <p:cNvPr id="4" name="Picture 3" descr="prism-hexagon.jpg">
            <a:extLst>
              <a:ext uri="{FF2B5EF4-FFF2-40B4-BE49-F238E27FC236}">
                <a16:creationId xmlns:a16="http://schemas.microsoft.com/office/drawing/2014/main" id="{2618F4D3-0FD1-4B06-8D41-ACE13476E9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713174">
            <a:off x="7738719" y="950334"/>
            <a:ext cx="3762227" cy="35787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21CDC4-BC2D-499E-94F3-99B0BE4E08C1}"/>
              </a:ext>
            </a:extLst>
          </p:cNvPr>
          <p:cNvSpPr txBox="1"/>
          <p:nvPr/>
        </p:nvSpPr>
        <p:spPr>
          <a:xfrm>
            <a:off x="393699" y="4800600"/>
            <a:ext cx="3077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ত্রিভূজাকৃতি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প্রিজম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6B279F-9F54-430E-8BAD-D028BF2A6555}"/>
              </a:ext>
            </a:extLst>
          </p:cNvPr>
          <p:cNvSpPr txBox="1"/>
          <p:nvPr/>
        </p:nvSpPr>
        <p:spPr>
          <a:xfrm>
            <a:off x="4350166" y="4800600"/>
            <a:ext cx="3282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পঞ্চভূজাকৃতি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প্রিজম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1AD8BF-4D87-4510-848E-36426C1218F5}"/>
              </a:ext>
            </a:extLst>
          </p:cNvPr>
          <p:cNvSpPr txBox="1"/>
          <p:nvPr/>
        </p:nvSpPr>
        <p:spPr>
          <a:xfrm>
            <a:off x="7632699" y="4800600"/>
            <a:ext cx="3282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ষড়ভূজাকৃতি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প্রিজম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619B01-11CC-4C6C-A353-3A7CF048625C}"/>
              </a:ext>
            </a:extLst>
          </p:cNvPr>
          <p:cNvSpPr txBox="1"/>
          <p:nvPr/>
        </p:nvSpPr>
        <p:spPr>
          <a:xfrm>
            <a:off x="165100" y="152400"/>
            <a:ext cx="1189918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প্রিজমের আকৃতি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29993B2-A69C-4861-9E9A-4066361A8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5EE0-9990-4AB8-8138-6CD349F9D6E4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765AA9C-81B1-4AFD-897D-1E6968D45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B1F3BE9-B8B2-40DE-8C10-1B3C45BD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99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B7DB729-A1B0-4473-BAD0-6510148CC5F5}"/>
              </a:ext>
            </a:extLst>
          </p:cNvPr>
          <p:cNvCxnSpPr/>
          <p:nvPr/>
        </p:nvCxnSpPr>
        <p:spPr>
          <a:xfrm>
            <a:off x="5410200" y="3048000"/>
            <a:ext cx="1219200" cy="76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875F30-01E7-4DF3-A580-43981901B15B}"/>
              </a:ext>
            </a:extLst>
          </p:cNvPr>
          <p:cNvCxnSpPr/>
          <p:nvPr/>
        </p:nvCxnSpPr>
        <p:spPr>
          <a:xfrm>
            <a:off x="5638800" y="1524000"/>
            <a:ext cx="12192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C11F3B-5FC9-4506-9777-E08BBAE6C6EB}"/>
              </a:ext>
            </a:extLst>
          </p:cNvPr>
          <p:cNvCxnSpPr/>
          <p:nvPr/>
        </p:nvCxnSpPr>
        <p:spPr>
          <a:xfrm rot="16200000" flipH="1">
            <a:off x="6019800" y="2514600"/>
            <a:ext cx="685800" cy="533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650EC93-EF58-4EA6-A11B-C5FA5468A526}"/>
              </a:ext>
            </a:extLst>
          </p:cNvPr>
          <p:cNvCxnSpPr/>
          <p:nvPr/>
        </p:nvCxnSpPr>
        <p:spPr>
          <a:xfrm rot="16200000" flipH="1">
            <a:off x="6248400" y="990600"/>
            <a:ext cx="6858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6DD9F83-EB02-4525-B452-A39A118CEEB4}"/>
              </a:ext>
            </a:extLst>
          </p:cNvPr>
          <p:cNvCxnSpPr/>
          <p:nvPr/>
        </p:nvCxnSpPr>
        <p:spPr>
          <a:xfrm rot="5400000" flipH="1" flipV="1">
            <a:off x="5981700" y="2247900"/>
            <a:ext cx="1524000" cy="2286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" name="Group 85">
            <a:extLst>
              <a:ext uri="{FF2B5EF4-FFF2-40B4-BE49-F238E27FC236}">
                <a16:creationId xmlns:a16="http://schemas.microsoft.com/office/drawing/2014/main" id="{69C342FF-9539-44D1-A63C-91B3A1658891}"/>
              </a:ext>
            </a:extLst>
          </p:cNvPr>
          <p:cNvGrpSpPr/>
          <p:nvPr/>
        </p:nvGrpSpPr>
        <p:grpSpPr>
          <a:xfrm>
            <a:off x="5410200" y="914400"/>
            <a:ext cx="914400" cy="2133600"/>
            <a:chOff x="3200400" y="914400"/>
            <a:chExt cx="914400" cy="21336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308B7B6-ACCA-4CE7-9DFF-99424284B58F}"/>
                </a:ext>
              </a:extLst>
            </p:cNvPr>
            <p:cNvCxnSpPr/>
            <p:nvPr/>
          </p:nvCxnSpPr>
          <p:spPr>
            <a:xfrm rot="5400000" flipH="1" flipV="1">
              <a:off x="25527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33884AD-3FD2-4698-8EC5-86BA7FCBD8C0}"/>
                </a:ext>
              </a:extLst>
            </p:cNvPr>
            <p:cNvCxnSpPr/>
            <p:nvPr/>
          </p:nvCxnSpPr>
          <p:spPr>
            <a:xfrm rot="10800000" flipV="1">
              <a:off x="32004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9AC8DF5-DA00-46A9-85DC-0458EF8BDFAB}"/>
                </a:ext>
              </a:extLst>
            </p:cNvPr>
            <p:cNvCxnSpPr/>
            <p:nvPr/>
          </p:nvCxnSpPr>
          <p:spPr>
            <a:xfrm rot="10800000" flipV="1">
              <a:off x="34290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8E74CBD-68C9-4584-826A-A93AEE29DB33}"/>
                </a:ext>
              </a:extLst>
            </p:cNvPr>
            <p:cNvCxnSpPr/>
            <p:nvPr/>
          </p:nvCxnSpPr>
          <p:spPr>
            <a:xfrm rot="5400000">
              <a:off x="32385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36">
            <a:extLst>
              <a:ext uri="{FF2B5EF4-FFF2-40B4-BE49-F238E27FC236}">
                <a16:creationId xmlns:a16="http://schemas.microsoft.com/office/drawing/2014/main" id="{81CAEC9E-59ED-46A0-A973-4C7CB0DC23F2}"/>
              </a:ext>
            </a:extLst>
          </p:cNvPr>
          <p:cNvGrpSpPr/>
          <p:nvPr/>
        </p:nvGrpSpPr>
        <p:grpSpPr>
          <a:xfrm>
            <a:off x="5410200" y="2438400"/>
            <a:ext cx="1219200" cy="685800"/>
            <a:chOff x="3200400" y="2438400"/>
            <a:chExt cx="1219200" cy="685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F52481-A0F4-461E-9338-35A057A316F2}"/>
                </a:ext>
              </a:extLst>
            </p:cNvPr>
            <p:cNvCxnSpPr/>
            <p:nvPr/>
          </p:nvCxnSpPr>
          <p:spPr>
            <a:xfrm rot="16200000" flipH="1">
              <a:off x="38100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24C237B-BD82-40CA-8EF0-1081AF0D5AA0}"/>
                </a:ext>
              </a:extLst>
            </p:cNvPr>
            <p:cNvCxnSpPr/>
            <p:nvPr/>
          </p:nvCxnSpPr>
          <p:spPr>
            <a:xfrm>
              <a:off x="32004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37726D6-9BC4-461D-8D4F-1C2F0ADA719C}"/>
                </a:ext>
              </a:extLst>
            </p:cNvPr>
            <p:cNvCxnSpPr/>
            <p:nvPr/>
          </p:nvCxnSpPr>
          <p:spPr>
            <a:xfrm rot="10800000" flipV="1">
              <a:off x="32004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6" name="Group 47">
            <a:extLst>
              <a:ext uri="{FF2B5EF4-FFF2-40B4-BE49-F238E27FC236}">
                <a16:creationId xmlns:a16="http://schemas.microsoft.com/office/drawing/2014/main" id="{B847A80C-B476-4FEA-BCD3-D9C8621CDF1D}"/>
              </a:ext>
            </a:extLst>
          </p:cNvPr>
          <p:cNvGrpSpPr/>
          <p:nvPr/>
        </p:nvGrpSpPr>
        <p:grpSpPr>
          <a:xfrm>
            <a:off x="5638800" y="914400"/>
            <a:ext cx="1219200" cy="685800"/>
            <a:chOff x="3200400" y="914400"/>
            <a:chExt cx="1219200" cy="6858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441C626-3023-4CB5-883F-00B8708D1551}"/>
                </a:ext>
              </a:extLst>
            </p:cNvPr>
            <p:cNvCxnSpPr/>
            <p:nvPr/>
          </p:nvCxnSpPr>
          <p:spPr>
            <a:xfrm rot="16200000" flipH="1">
              <a:off x="38100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0754C8C-E2E1-4079-9C3B-ABFFDB9E1406}"/>
                </a:ext>
              </a:extLst>
            </p:cNvPr>
            <p:cNvCxnSpPr/>
            <p:nvPr/>
          </p:nvCxnSpPr>
          <p:spPr>
            <a:xfrm>
              <a:off x="32004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12B70B0-142C-45E7-9AFF-C9CDF8213D07}"/>
                </a:ext>
              </a:extLst>
            </p:cNvPr>
            <p:cNvCxnSpPr/>
            <p:nvPr/>
          </p:nvCxnSpPr>
          <p:spPr>
            <a:xfrm rot="10800000" flipV="1">
              <a:off x="32004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68">
            <a:extLst>
              <a:ext uri="{FF2B5EF4-FFF2-40B4-BE49-F238E27FC236}">
                <a16:creationId xmlns:a16="http://schemas.microsoft.com/office/drawing/2014/main" id="{9AB156DA-1DD1-41CC-A568-6FF6BBA1AA41}"/>
              </a:ext>
            </a:extLst>
          </p:cNvPr>
          <p:cNvGrpSpPr/>
          <p:nvPr/>
        </p:nvGrpSpPr>
        <p:grpSpPr>
          <a:xfrm>
            <a:off x="5410200" y="1524000"/>
            <a:ext cx="1447800" cy="1600200"/>
            <a:chOff x="3200400" y="1524000"/>
            <a:chExt cx="1447800" cy="16002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4EA3730-F425-402C-934D-15A937B33B8A}"/>
                </a:ext>
              </a:extLst>
            </p:cNvPr>
            <p:cNvCxnSpPr/>
            <p:nvPr/>
          </p:nvCxnSpPr>
          <p:spPr>
            <a:xfrm>
              <a:off x="32004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D954A18-53AC-40A6-BC76-778CD4622460}"/>
                </a:ext>
              </a:extLst>
            </p:cNvPr>
            <p:cNvCxnSpPr/>
            <p:nvPr/>
          </p:nvCxnSpPr>
          <p:spPr>
            <a:xfrm>
              <a:off x="34290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68AABE9-0557-4CD1-88B2-998FB3984336}"/>
                </a:ext>
              </a:extLst>
            </p:cNvPr>
            <p:cNvCxnSpPr/>
            <p:nvPr/>
          </p:nvCxnSpPr>
          <p:spPr>
            <a:xfrm rot="5400000" flipH="1" flipV="1">
              <a:off x="37719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B17B437-4D03-4642-9568-80443BE8668B}"/>
                </a:ext>
              </a:extLst>
            </p:cNvPr>
            <p:cNvCxnSpPr/>
            <p:nvPr/>
          </p:nvCxnSpPr>
          <p:spPr>
            <a:xfrm rot="5400000" flipH="1" flipV="1">
              <a:off x="25527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75">
            <a:extLst>
              <a:ext uri="{FF2B5EF4-FFF2-40B4-BE49-F238E27FC236}">
                <a16:creationId xmlns:a16="http://schemas.microsoft.com/office/drawing/2014/main" id="{9C4A0F4D-782E-4669-ABD5-EE5ACAF977C7}"/>
              </a:ext>
            </a:extLst>
          </p:cNvPr>
          <p:cNvGrpSpPr/>
          <p:nvPr/>
        </p:nvGrpSpPr>
        <p:grpSpPr>
          <a:xfrm>
            <a:off x="6096000" y="914400"/>
            <a:ext cx="762000" cy="2209800"/>
            <a:chOff x="3886200" y="914400"/>
            <a:chExt cx="762000" cy="2209800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F673B87-7C43-4174-BDD7-ABFEAEF8DDC1}"/>
                </a:ext>
              </a:extLst>
            </p:cNvPr>
            <p:cNvCxnSpPr/>
            <p:nvPr/>
          </p:nvCxnSpPr>
          <p:spPr>
            <a:xfrm rot="16200000" flipH="1">
              <a:off x="38100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8761ADB-DEFC-44E2-8E6A-01F10591B764}"/>
                </a:ext>
              </a:extLst>
            </p:cNvPr>
            <p:cNvCxnSpPr/>
            <p:nvPr/>
          </p:nvCxnSpPr>
          <p:spPr>
            <a:xfrm rot="16200000" flipH="1">
              <a:off x="40386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70F4AB6-4D5F-4246-AD35-6542025B7A0B}"/>
                </a:ext>
              </a:extLst>
            </p:cNvPr>
            <p:cNvCxnSpPr/>
            <p:nvPr/>
          </p:nvCxnSpPr>
          <p:spPr>
            <a:xfrm rot="5400000" flipH="1" flipV="1">
              <a:off x="37719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2CEC3F4-A88C-4078-9E24-14A1206A9459}"/>
                </a:ext>
              </a:extLst>
            </p:cNvPr>
            <p:cNvCxnSpPr/>
            <p:nvPr/>
          </p:nvCxnSpPr>
          <p:spPr>
            <a:xfrm rot="5400000">
              <a:off x="32385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87">
            <a:extLst>
              <a:ext uri="{FF2B5EF4-FFF2-40B4-BE49-F238E27FC236}">
                <a16:creationId xmlns:a16="http://schemas.microsoft.com/office/drawing/2014/main" id="{A00FBC22-9F52-417F-BEAE-24E981F3E9C0}"/>
              </a:ext>
            </a:extLst>
          </p:cNvPr>
          <p:cNvGrpSpPr/>
          <p:nvPr/>
        </p:nvGrpSpPr>
        <p:grpSpPr>
          <a:xfrm>
            <a:off x="5410200" y="914400"/>
            <a:ext cx="914400" cy="2133600"/>
            <a:chOff x="3200400" y="914400"/>
            <a:chExt cx="914400" cy="21336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08FAD97-7184-4A46-B7D0-358EC07D85C1}"/>
                </a:ext>
              </a:extLst>
            </p:cNvPr>
            <p:cNvCxnSpPr/>
            <p:nvPr/>
          </p:nvCxnSpPr>
          <p:spPr>
            <a:xfrm rot="5400000" flipH="1" flipV="1">
              <a:off x="25527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794E247-713A-4C4E-85FF-56E935A266DB}"/>
                </a:ext>
              </a:extLst>
            </p:cNvPr>
            <p:cNvCxnSpPr/>
            <p:nvPr/>
          </p:nvCxnSpPr>
          <p:spPr>
            <a:xfrm rot="10800000" flipV="1">
              <a:off x="32004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D1EE72C-CC61-4F91-8575-D7645BDB2258}"/>
                </a:ext>
              </a:extLst>
            </p:cNvPr>
            <p:cNvCxnSpPr/>
            <p:nvPr/>
          </p:nvCxnSpPr>
          <p:spPr>
            <a:xfrm rot="10800000" flipV="1">
              <a:off x="34290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B9AA068-1DCE-4CA5-9F9F-DFA482F626C0}"/>
                </a:ext>
              </a:extLst>
            </p:cNvPr>
            <p:cNvCxnSpPr/>
            <p:nvPr/>
          </p:nvCxnSpPr>
          <p:spPr>
            <a:xfrm rot="5400000">
              <a:off x="32385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79E48274-BE83-45CD-8ED4-E36B475256D8}"/>
              </a:ext>
            </a:extLst>
          </p:cNvPr>
          <p:cNvSpPr txBox="1"/>
          <p:nvPr/>
        </p:nvSpPr>
        <p:spPr>
          <a:xfrm>
            <a:off x="533400" y="4419600"/>
            <a:ext cx="1135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যে ঘনবস্তুর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সর্বসম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বহুভূজ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বহুভুজ দ্বারা আবদ্ধ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অন্য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তলগুলো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তাকে প্রিজম বলে।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6" name="Date Placeholder 35">
            <a:extLst>
              <a:ext uri="{FF2B5EF4-FFF2-40B4-BE49-F238E27FC236}">
                <a16:creationId xmlns:a16="http://schemas.microsoft.com/office/drawing/2014/main" id="{1A7D2C2E-4B61-42DC-B36A-ACAD38255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63F3-0F3B-4A7C-B361-3A3F9DB5FC91}" type="datetime2">
              <a:rPr lang="en-US" smtClean="0"/>
              <a:t>Thursday, December 19, 2019</a:t>
            </a:fld>
            <a:endParaRPr lang="en-US"/>
          </a:p>
        </p:txBody>
      </p: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B29C09CC-0225-43BE-B2EF-521E6DEBC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38" name="Slide Number Placeholder 37">
            <a:extLst>
              <a:ext uri="{FF2B5EF4-FFF2-40B4-BE49-F238E27FC236}">
                <a16:creationId xmlns:a16="http://schemas.microsoft.com/office/drawing/2014/main" id="{8E04A31C-7256-42C0-8923-DAEFD0034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C25D-2B26-47FB-B6A0-347302C782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44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25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-0.25 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25 1.1111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25417 0.227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375 0.005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0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322</Words>
  <Application>Microsoft Office PowerPoint</Application>
  <PresentationFormat>Widescreen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NikoshBAN</vt:lpstr>
      <vt:lpstr>SutonnyOMJ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amin torab</dc:creator>
  <cp:lastModifiedBy>amin torab</cp:lastModifiedBy>
  <cp:revision>4</cp:revision>
  <dcterms:created xsi:type="dcterms:W3CDTF">2019-12-19T16:22:13Z</dcterms:created>
  <dcterms:modified xsi:type="dcterms:W3CDTF">2019-12-19T16:48:20Z</dcterms:modified>
</cp:coreProperties>
</file>