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9" r:id="rId2"/>
    <p:sldId id="364" r:id="rId3"/>
    <p:sldId id="415" r:id="rId4"/>
    <p:sldId id="404" r:id="rId5"/>
    <p:sldId id="353" r:id="rId6"/>
    <p:sldId id="354" r:id="rId7"/>
    <p:sldId id="406" r:id="rId8"/>
    <p:sldId id="409" r:id="rId9"/>
    <p:sldId id="407" r:id="rId10"/>
    <p:sldId id="374" r:id="rId11"/>
    <p:sldId id="355" r:id="rId12"/>
    <p:sldId id="358" r:id="rId13"/>
    <p:sldId id="356" r:id="rId14"/>
    <p:sldId id="339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BF3DA-CE7D-4E93-9037-AF44A5AE562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2AC6-2729-40BE-9613-521FF8535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63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34B7-F320-48B9-BF3B-061B94AC3E1F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7DC54-6A9D-4F72-89D3-4994D3999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3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7DC54-6A9D-4F72-89D3-4994D3999B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8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6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07DF-A57E-44DD-B6B3-439749E42446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00812" y="1300753"/>
            <a:ext cx="7658890" cy="4588946"/>
            <a:chOff x="1639806" y="1773631"/>
            <a:chExt cx="5967482" cy="3565311"/>
          </a:xfrm>
        </p:grpSpPr>
        <p:pic>
          <p:nvPicPr>
            <p:cNvPr id="41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2" name="Group 41"/>
            <p:cNvGrpSpPr/>
            <p:nvPr/>
          </p:nvGrpSpPr>
          <p:grpSpPr>
            <a:xfrm>
              <a:off x="2909087" y="1960079"/>
              <a:ext cx="2573195" cy="2858113"/>
              <a:chOff x="1294524" y="4321343"/>
              <a:chExt cx="1324851" cy="1410309"/>
            </a:xfrm>
          </p:grpSpPr>
          <p:pic>
            <p:nvPicPr>
              <p:cNvPr id="43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357389" y="4756102"/>
            <a:ext cx="1241843" cy="1498497"/>
            <a:chOff x="-158285" y="5292604"/>
            <a:chExt cx="1300367" cy="1723220"/>
          </a:xfrm>
        </p:grpSpPr>
        <p:grpSp>
          <p:nvGrpSpPr>
            <p:cNvPr id="49" name="Group 48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53" name="Picture 52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4" name="Picture 53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1" name="Picture 50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2" name="Picture 51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7407035" y="4693054"/>
            <a:ext cx="1241843" cy="1498497"/>
            <a:chOff x="-158285" y="5292604"/>
            <a:chExt cx="1300367" cy="1723220"/>
          </a:xfrm>
        </p:grpSpPr>
        <p:grpSp>
          <p:nvGrpSpPr>
            <p:cNvPr id="56" name="Group 55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60" name="Picture 59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1" name="Picture 60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8" name="Picture 57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9" name="Picture 58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320951" y="1125974"/>
            <a:ext cx="1241843" cy="1498497"/>
            <a:chOff x="-158285" y="5292604"/>
            <a:chExt cx="1300367" cy="1723220"/>
          </a:xfrm>
        </p:grpSpPr>
        <p:grpSp>
          <p:nvGrpSpPr>
            <p:cNvPr id="63" name="Group 62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67" name="Picture 66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8" name="Picture 67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65" name="Picture 64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6" name="Picture 65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7480054" y="1009786"/>
            <a:ext cx="1241843" cy="1498497"/>
            <a:chOff x="-158285" y="5292604"/>
            <a:chExt cx="1300367" cy="1723220"/>
          </a:xfrm>
        </p:grpSpPr>
        <p:grpSp>
          <p:nvGrpSpPr>
            <p:cNvPr id="70" name="Group 69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74" name="Picture 73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5" name="Picture 74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72" name="Picture 71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3" name="Picture 72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388005" y="578116"/>
            <a:ext cx="566052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36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সকল শিক্ষার্থীবৃন্দ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45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6943" y="488576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3818" y="506824"/>
            <a:ext cx="2634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2218" y="5460461"/>
            <a:ext cx="7242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রেটিনা স্ক্যান  এর ব্যবহার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কর?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3000" y="1371600"/>
            <a:ext cx="6858000" cy="4038600"/>
            <a:chOff x="304800" y="-10056"/>
            <a:chExt cx="8534399" cy="663945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28599"/>
              <a:ext cx="8534399" cy="640080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93820"/>
              <a:ext cx="1828800" cy="17176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9" y="1041885"/>
              <a:ext cx="1828798" cy="15878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799" y="-10056"/>
              <a:ext cx="1600199" cy="140775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2817173"/>
              <a:ext cx="1981199" cy="21323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334252"/>
              <a:ext cx="2286000" cy="201753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213" y="228598"/>
              <a:ext cx="1728787" cy="16265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137">
              <a:off x="1593712" y="4267673"/>
              <a:ext cx="2122775" cy="180194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80" y="2629728"/>
              <a:ext cx="1760482" cy="167241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8" name="Rectangle 27"/>
          <p:cNvSpPr/>
          <p:nvPr/>
        </p:nvSpPr>
        <p:spPr>
          <a:xfrm>
            <a:off x="1575707" y="232948"/>
            <a:ext cx="1151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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471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2280" y="609600"/>
            <a:ext cx="2779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 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2208" y="701932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1071" y="4921537"/>
            <a:ext cx="7061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তথ্য  ও  যোগাযোগ   প্রযুক্তির   ড্রপবক্স   এর গুরুত্ত  বিশ্লেষণ </a:t>
            </a:r>
            <a:r>
              <a:rPr lang="bn-BD" sz="2800" b="1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</a:t>
            </a:r>
            <a:r>
              <a:rPr lang="en-US" sz="2800" b="1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b="1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en-US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424934"/>
            <a:ext cx="1151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</a:t>
            </a:r>
            <a:endParaRPr lang="en-US" sz="8000" dirty="0"/>
          </a:p>
        </p:txBody>
      </p:sp>
      <p:pic>
        <p:nvPicPr>
          <p:cNvPr id="9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55929"/>
            <a:ext cx="4343400" cy="3496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8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40525_023152.jpg"/>
          <p:cNvPicPr>
            <a:picLocks noChangeAspect="1"/>
          </p:cNvPicPr>
          <p:nvPr/>
        </p:nvPicPr>
        <p:blipFill>
          <a:blip r:embed="rId2" cstate="print"/>
          <a:srcRect l="-8696" r="19565" b="12000"/>
          <a:stretch>
            <a:fillRect/>
          </a:stretch>
        </p:blipFill>
        <p:spPr>
          <a:xfrm>
            <a:off x="727737" y="1523999"/>
            <a:ext cx="4841551" cy="4003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51137"/>
            <a:ext cx="2819400" cy="4176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437245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9837" y="5748375"/>
            <a:ext cx="4987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নেটওয়ার্কের দুইটি ব্যবহার  বল?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9341" y="200560"/>
            <a:ext cx="1151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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628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5105400"/>
            <a:ext cx="7105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উল্লেখ নেই এমন পাঁচটি নেটওয়ার্কের ব্যবহার </a:t>
            </a:r>
            <a:r>
              <a:rPr lang="bn-BD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 </a:t>
            </a:r>
            <a:r>
              <a:rPr lang="bn-BD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 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609600"/>
            <a:ext cx="3951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5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02825"/>
            <a:ext cx="10550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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79" y="1532930"/>
            <a:ext cx="4325321" cy="35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81200" y="457200"/>
            <a:ext cx="4673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5130"/>
            <a:ext cx="8534400" cy="49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2" y="3837737"/>
            <a:ext cx="4419600" cy="279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09600" y="684587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4800" y="1520581"/>
            <a:ext cx="4107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1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1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রহিমাপুর</a:t>
            </a:r>
            <a:r>
              <a:rPr lang="en-US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 ।</a:t>
            </a:r>
            <a:r>
              <a:rPr lang="as-IN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পত্নীতলা</a:t>
            </a: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০১৭২৩৬২৬১০৮</a:t>
            </a:r>
          </a:p>
          <a:p>
            <a:pPr algn="ctr"/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alamgirchz@gmail.com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5417" y="628746"/>
            <a:ext cx="2799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3727" y="1529413"/>
            <a:ext cx="3601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 প্রযুক্তি</a:t>
            </a:r>
            <a:endParaRPr lang="bn-BD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  <a:endParaRPr lang="as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১৯/১২/২০১৯</a:t>
            </a:r>
            <a:endParaRPr lang="as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332" y="-38100"/>
            <a:ext cx="8480002" cy="6705919"/>
            <a:chOff x="46332" y="-38100"/>
            <a:chExt cx="8480002" cy="6705919"/>
          </a:xfrm>
        </p:grpSpPr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8309853"/>
                </p:ext>
              </p:extLst>
            </p:nvPr>
          </p:nvGraphicFramePr>
          <p:xfrm>
            <a:off x="2171700" y="2862263"/>
            <a:ext cx="464978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Packager Shell Object" showAsIcon="1" r:id="rId3" imgW="4649040" imgH="685800" progId="Package">
                    <p:embed/>
                  </p:oleObj>
                </mc:Choice>
                <mc:Fallback>
                  <p:oleObj name="Packager Shell Object" showAsIcon="1" r:id="rId3" imgW="4649040" imgH="685800" progId="Package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1700" y="2862263"/>
                          <a:ext cx="4649788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5-Point Star 2"/>
            <p:cNvSpPr/>
            <p:nvPr/>
          </p:nvSpPr>
          <p:spPr>
            <a:xfrm>
              <a:off x="2895600" y="-38100"/>
              <a:ext cx="3124200" cy="3048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5-Point Star 3"/>
            <p:cNvSpPr/>
            <p:nvPr/>
          </p:nvSpPr>
          <p:spPr>
            <a:xfrm rot="16967488">
              <a:off x="5029200" y="2076450"/>
              <a:ext cx="3124200" cy="3048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 rot="11651560">
              <a:off x="762000" y="2076450"/>
              <a:ext cx="3124200" cy="3048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 rot="10800000">
              <a:off x="2990850" y="3581400"/>
              <a:ext cx="3124200" cy="3048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 rot="11651560">
              <a:off x="415132" y="339316"/>
              <a:ext cx="1764321" cy="171090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 rot="11651560">
              <a:off x="2030165" y="905815"/>
              <a:ext cx="1117921" cy="116016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 rot="11651560">
              <a:off x="6554287" y="396467"/>
              <a:ext cx="1764321" cy="171090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 rot="11651560">
              <a:off x="6762013" y="4829718"/>
              <a:ext cx="1764321" cy="171090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 rot="9333237">
              <a:off x="1391806" y="4956917"/>
              <a:ext cx="1764321" cy="171090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9333237">
              <a:off x="46332" y="3888830"/>
              <a:ext cx="1764321" cy="171090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11651560">
              <a:off x="5556090" y="268477"/>
              <a:ext cx="1117921" cy="116016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9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391400" cy="586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8" y="2958179"/>
            <a:ext cx="1358871" cy="1017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20245"/>
            <a:ext cx="2133164" cy="119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164"/>
            <a:ext cx="1750419" cy="1400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8" y="5181600"/>
            <a:ext cx="1772195" cy="133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00" y="4267199"/>
            <a:ext cx="2109954" cy="1486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9166">
            <a:off x="1497647" y="3888963"/>
            <a:ext cx="2590800" cy="129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82" y="2958179"/>
            <a:ext cx="1981200" cy="13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8514" y="3886200"/>
            <a:ext cx="4601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4196" y="914400"/>
            <a:ext cx="6338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4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56941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 ব্যবহার </a:t>
            </a:r>
            <a:endParaRPr lang="en-US" sz="4400" b="1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9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617956"/>
            <a:ext cx="2456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as-IN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701387"/>
            <a:ext cx="3961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 </a:t>
            </a:r>
            <a:endParaRPr lang="as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600152"/>
            <a:ext cx="5158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 টিকেট কী তা </a:t>
            </a:r>
            <a:r>
              <a:rPr lang="en-US" sz="2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 পারবে?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929" y="3401410"/>
            <a:ext cx="5929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রেটিনা স্ক্যান  এর ব্যবহার </a:t>
            </a:r>
            <a:r>
              <a:rPr lang="en-US" sz="2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2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পারবে? 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321" y="4572000"/>
            <a:ext cx="6814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2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তথ্য   ও   যোগাযোগ   প্রযুক্তির    ড্রপবক্স   এর    গুরুত্ত  বিশ্লেষণ করতে পারবে?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454917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ইলেক্ট্রনিক উপায়ে আজ ঘরে বসে অনলাইনের মাধ্যমে বিমান, ট্রেন, বাস এর টিকেট পাওয়া যায়। যাত্রীদের দীর্ঘলাইনে দাঁড়িয়ে টিকেট সংগ্রহ করতে হয় না। সারা পৃথিবীতে অনলাইনে উক্ত টিকেট সংগ্রহ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581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3582">
            <a:off x="91748" y="1245043"/>
            <a:ext cx="3819560" cy="2602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95600"/>
            <a:ext cx="3219101" cy="13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197" y="434340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বর্তমান তথ্য ও যোগাযোগ প্রযুক্তির যুগে আঙুলের ছাপ স্ক্যান/শরীরের যে কোন অঙ্গ রেটিনা স্কেন করার মাধ্যমে তার সমস্ত তথ্য ডাটাবেজে সংরক্ষিত থাকে । ডাটাবেজ থেকে যে কোন সময়   সব    তথ্য     বের      করে        নিয়ে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1192"/>
            <a:ext cx="7640595" cy="36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48199" y="660619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697131"/>
            <a:ext cx="2659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1865" y="4724400"/>
            <a:ext cx="533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bn-BD" sz="4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 </a:t>
            </a:r>
            <a:r>
              <a:rPr lang="bn-BD" sz="4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টিকেট কী ?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72" y="1433623"/>
            <a:ext cx="2133600" cy="284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4572000" y="1791532"/>
            <a:ext cx="3387740" cy="2514600"/>
            <a:chOff x="2743200" y="304800"/>
            <a:chExt cx="6172200" cy="5791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4800"/>
              <a:ext cx="6172200" cy="5791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92">
              <a:off x="3580263" y="1208742"/>
              <a:ext cx="2256462" cy="1581001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371600" y="424934"/>
            <a:ext cx="1151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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815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b9be24f24d1bde79a8d777241f85d55a4a5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215</Words>
  <Application>Microsoft Office PowerPoint</Application>
  <PresentationFormat>On-screen Show (4:3)</PresentationFormat>
  <Paragraphs>44</Paragraphs>
  <Slides>14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ISTIAQUE</cp:lastModifiedBy>
  <cp:revision>783</cp:revision>
  <dcterms:created xsi:type="dcterms:W3CDTF">2013-10-05T05:47:15Z</dcterms:created>
  <dcterms:modified xsi:type="dcterms:W3CDTF">2019-12-18T21:30:16Z</dcterms:modified>
</cp:coreProperties>
</file>