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349" r:id="rId3"/>
    <p:sldId id="299" r:id="rId4"/>
    <p:sldId id="285" r:id="rId5"/>
    <p:sldId id="286" r:id="rId6"/>
    <p:sldId id="337" r:id="rId7"/>
    <p:sldId id="338" r:id="rId8"/>
    <p:sldId id="323" r:id="rId9"/>
    <p:sldId id="345" r:id="rId10"/>
    <p:sldId id="293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704A"/>
    <a:srgbClr val="CC00FF"/>
    <a:srgbClr val="FF0066"/>
    <a:srgbClr val="5ED074"/>
    <a:srgbClr val="61337D"/>
    <a:srgbClr val="66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72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 descr="Slide Pict-1 (3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302250"/>
            <a:ext cx="81534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17526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2133600" y="609600"/>
            <a:ext cx="4800600" cy="936625"/>
          </a:xfrm>
          <a:prstGeom prst="rect">
            <a:avLst/>
          </a:prstGeom>
          <a:solidFill>
            <a:srgbClr val="0000FF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bn-BD" sz="440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997744" y="5328482"/>
            <a:ext cx="7245350" cy="52322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2800">
                <a:latin typeface="NikoshBAN" pitchFamily="2" charset="0"/>
                <a:cs typeface="NikoshBAN" pitchFamily="2" charset="0"/>
              </a:rPr>
              <a:t>মাল্টিমিডিয়া ধারন ও পরিচালনার যন্ত্র কি কি ?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0635"/>
            <a:ext cx="3562350" cy="3475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7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35150" y="566738"/>
            <a:ext cx="5473700" cy="8239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774" name="Picture 6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752600"/>
            <a:ext cx="4191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57400" y="5257800"/>
            <a:ext cx="5382419" cy="92333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bn-BD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b="1">
                <a:latin typeface="NikoshBAN" pitchFamily="2" charset="0"/>
                <a:cs typeface="NikoshBAN" pitchFamily="2" charset="0"/>
              </a:rPr>
              <a:t>মাল্টিমিডিয়ার প্রয়োগ কি কি ক্ষেত্রে বর্ননা কর </a:t>
            </a:r>
            <a:r>
              <a:rPr lang="en-US" b="1">
                <a:latin typeface="NikoshBAN" pitchFamily="2" charset="0"/>
                <a:cs typeface="NikoshBAN" pitchFamily="2" charset="0"/>
              </a:rPr>
              <a:t>?</a:t>
            </a:r>
            <a:endParaRPr lang="bn-BD" b="1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95488" y="471488"/>
            <a:ext cx="5092700" cy="70961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36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3798" name="Picture 8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764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1295400" y="4183172"/>
            <a:ext cx="5867400" cy="181588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১.মাল্টিমিডিয়া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২.কয়েকটি মাল্টিমিডিয়া সফটোয়্যারের নাম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1"/>
          <p:cNvSpPr>
            <a:spLocks noChangeArrowheads="1"/>
          </p:cNvSpPr>
          <p:nvPr/>
        </p:nvSpPr>
        <p:spPr bwMode="auto">
          <a:xfrm>
            <a:off x="1916113" y="696913"/>
            <a:ext cx="5100637" cy="777875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  <p:pic>
        <p:nvPicPr>
          <p:cNvPr id="34821" name="Picture 7" descr="Picture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57400"/>
            <a:ext cx="3352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7400" y="5220206"/>
            <a:ext cx="5476081" cy="10156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defRPr/>
            </a:pP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0772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124200"/>
            <a:ext cx="7848600" cy="12003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</a:rPr>
              <a:t>রহিমাপুর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ফাজিল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মাদ্রাসা</a:t>
            </a:r>
            <a:r>
              <a:rPr lang="en-US" sz="7200" dirty="0" smtClean="0">
                <a:solidFill>
                  <a:srgbClr val="FFFF00"/>
                </a:solidFill>
              </a:rPr>
              <a:t> ।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>
            <a:spLocks noChangeArrowheads="1"/>
          </p:cNvSpPr>
          <p:nvPr/>
        </p:nvSpPr>
        <p:spPr bwMode="auto">
          <a:xfrm>
            <a:off x="5029200" y="304800"/>
            <a:ext cx="4038600" cy="990600"/>
          </a:xfrm>
          <a:prstGeom prst="flowChartMagneticTape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64" y="3048000"/>
            <a:ext cx="4495800" cy="36009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 শিক্ষক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রহিমাপুর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মাদ্রাসা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পত্নীতলা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০১৭২৩৬২৬১০৮</a:t>
            </a:r>
          </a:p>
          <a:p>
            <a:pPr algn="ctr"/>
            <a:endPara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0" y="3048000"/>
            <a:ext cx="3886200" cy="2923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কম্পিউটার ভাইরাস </a:t>
            </a:r>
          </a:p>
          <a:p>
            <a:pPr algn="ctr"/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২০/১২/২০১৯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Sequential Access Storage 9"/>
          <p:cNvSpPr>
            <a:spLocks noChangeArrowheads="1"/>
          </p:cNvSpPr>
          <p:nvPr/>
        </p:nvSpPr>
        <p:spPr bwMode="auto">
          <a:xfrm>
            <a:off x="381000" y="304800"/>
            <a:ext cx="4038600" cy="990600"/>
          </a:xfrm>
          <a:prstGeom prst="flowChartMagneticTape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9155"/>
            <a:ext cx="1828800" cy="1431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039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6628" name="Picture 4" descr="projector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12" y="1389856"/>
            <a:ext cx="2770188" cy="19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Picture1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1372543"/>
            <a:ext cx="279479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62400" y="3267571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914400" y="33528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630" name="Picture 6" descr="Slide Pictu -2 (9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7593" y="1371601"/>
            <a:ext cx="2371437" cy="179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850351" y="3269604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905" name="Rectangle 11"/>
          <p:cNvSpPr>
            <a:spLocks noChangeArrowheads="1"/>
          </p:cNvSpPr>
          <p:nvPr/>
        </p:nvSpPr>
        <p:spPr bwMode="auto">
          <a:xfrm>
            <a:off x="1853406" y="542350"/>
            <a:ext cx="5227713" cy="584775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 মাধ্যমসমুহ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66800" y="5791200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" y="4010025"/>
            <a:ext cx="24876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57600" y="4086225"/>
            <a:ext cx="2005013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57600" y="571500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ফোন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4010025"/>
            <a:ext cx="21336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29400" y="57150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সিনেমা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titled 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titled 0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ntitled 02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09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1219200" y="3200400"/>
            <a:ext cx="7315200" cy="2286000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মাল্টিমিডিয়ার ব্যবহার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80494" y="563347"/>
            <a:ext cx="3352800" cy="8239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4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r>
              <a:rPr lang="bn-BD" sz="4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39019" y="1688950"/>
            <a:ext cx="5751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……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39019" y="4943207"/>
            <a:ext cx="7162800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মাল্টিমিডিয়া কি বলতে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২। মাল্টিমিডিয়ার মাধ্যমসমুহ কি বলতে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মাল্টিমিডিয়ার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প্রয়োগ বর্ণনা করতে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4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project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12170"/>
            <a:ext cx="3442494" cy="235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057400" y="647444"/>
            <a:ext cx="4267200" cy="769441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chemeClr val="bg1"/>
              </a:solidFill>
              <a:latin typeface="NikoshBAN" pitchFamily="2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7978" y="5171807"/>
            <a:ext cx="7304881" cy="12003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 , ছবি , অডিও , ভিডিও , গ্রাফিক্স এর সমন্বিত পদ্ধতি হল মাল্টিমিডিয়া ।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শিক্ষা , ইন্টারনেটসহ বিভিন্ন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 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7978" y="1600201"/>
            <a:ext cx="7033022" cy="334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337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1819154" y="692782"/>
            <a:ext cx="5581891" cy="461665"/>
          </a:xfrm>
          <a:prstGeom prst="rect">
            <a:avLst/>
          </a:prstGeom>
          <a:solidFill>
            <a:srgbClr val="0000FF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প্রয়োগের ক্ষেত্রসমুহ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62200" y="1769120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3632994" y="1738527"/>
            <a:ext cx="30235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বর্ণ বা টেক্সট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3569675" y="2580943"/>
            <a:ext cx="34836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চিত্র বা গ্রাফিক্স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85" name="Rectangle 3"/>
          <p:cNvSpPr>
            <a:spLocks noChangeArrowheads="1"/>
          </p:cNvSpPr>
          <p:nvPr/>
        </p:nvSpPr>
        <p:spPr bwMode="auto">
          <a:xfrm>
            <a:off x="3519180" y="4062578"/>
            <a:ext cx="4801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ভিডিও, টিভি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সিনেমা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93" name="Rectangle 3"/>
          <p:cNvSpPr>
            <a:spLocks noChangeArrowheads="1"/>
          </p:cNvSpPr>
          <p:nvPr/>
        </p:nvSpPr>
        <p:spPr bwMode="auto">
          <a:xfrm>
            <a:off x="3519180" y="3372178"/>
            <a:ext cx="3251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শব্দ বা অডিও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89" name="Rectangle 3"/>
          <p:cNvSpPr>
            <a:spLocks noChangeArrowheads="1"/>
          </p:cNvSpPr>
          <p:nvPr/>
        </p:nvSpPr>
        <p:spPr bwMode="auto">
          <a:xfrm>
            <a:off x="3498398" y="4853813"/>
            <a:ext cx="539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এনিমেশন ও ডিজিটাল প্রকাশনা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62200" y="2575570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362200" y="3382020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362200" y="4042840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2362200" y="4813689"/>
            <a:ext cx="800308" cy="563344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3" grpId="0" animBg="1"/>
      <p:bldP spid="28677" grpId="0"/>
      <p:bldP spid="28681" grpId="0"/>
      <p:bldP spid="28685" grpId="0"/>
      <p:bldP spid="28693" grpId="0"/>
      <p:bldP spid="28689" grpId="0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1" name="Picture 4" descr="Picture155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20" y="3456325"/>
            <a:ext cx="3998480" cy="23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10"/>
          <p:cNvSpPr>
            <a:spLocks noChangeArrowheads="1"/>
          </p:cNvSpPr>
          <p:nvPr/>
        </p:nvSpPr>
        <p:spPr bwMode="auto">
          <a:xfrm>
            <a:off x="1295400" y="2891116"/>
            <a:ext cx="2133600" cy="40011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2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27" name="Rectangle 12"/>
          <p:cNvSpPr>
            <a:spLocks noChangeArrowheads="1"/>
          </p:cNvSpPr>
          <p:nvPr/>
        </p:nvSpPr>
        <p:spPr bwMode="auto">
          <a:xfrm>
            <a:off x="1143000" y="6019800"/>
            <a:ext cx="2667000" cy="40011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ডিজিটাল কনটেন্ট</a:t>
            </a:r>
            <a:endParaRPr lang="en-US" sz="2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720" y="444500"/>
            <a:ext cx="399848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2350" y="417384"/>
            <a:ext cx="3975100" cy="23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19737" y="2816303"/>
            <a:ext cx="2600325" cy="40011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ক্লাস</a:t>
            </a:r>
            <a:endParaRPr lang="en-AU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279" y="3305357"/>
            <a:ext cx="3573521" cy="2480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414139" y="6014027"/>
            <a:ext cx="2971800" cy="400110"/>
          </a:xfrm>
          <a:prstGeom prst="rect">
            <a:avLst/>
          </a:prstGeom>
          <a:solidFill>
            <a:srgbClr val="FF99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NikoshBAN" pitchFamily="2" charset="0"/>
                <a:cs typeface="NikoshBAN" pitchFamily="2" charset="0"/>
              </a:rPr>
              <a:t>প্রশিক্ষণ কেন্দ্রে বিনোদন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nimBg="1"/>
      <p:bldP spid="8192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8336" y="3373935"/>
            <a:ext cx="4165600" cy="2485101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doctor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5838" y="381000"/>
            <a:ext cx="4119562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images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3672" y="3373935"/>
            <a:ext cx="4121728" cy="249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6419850" y="2840771"/>
            <a:ext cx="1324402" cy="400110"/>
          </a:xfrm>
          <a:prstGeom prst="rect">
            <a:avLst/>
          </a:prstGeom>
          <a:solidFill>
            <a:srgbClr val="800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1600" dirty="0">
                <a:solidFill>
                  <a:schemeClr val="bg1"/>
                </a:solidFill>
              </a:rPr>
              <a:t>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চিকিৎসা 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976" name="Rectangle 12"/>
          <p:cNvSpPr>
            <a:spLocks noChangeArrowheads="1"/>
          </p:cNvSpPr>
          <p:nvPr/>
        </p:nvSpPr>
        <p:spPr bwMode="auto">
          <a:xfrm>
            <a:off x="5843207" y="6000454"/>
            <a:ext cx="2182008" cy="400110"/>
          </a:xfrm>
          <a:prstGeom prst="rect">
            <a:avLst/>
          </a:prstGeom>
          <a:solidFill>
            <a:srgbClr val="800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মহাকাশ গবেষণা</a:t>
            </a:r>
            <a:endParaRPr lang="en-US" sz="2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977" name="Rectangle 13"/>
          <p:cNvSpPr>
            <a:spLocks noChangeArrowheads="1"/>
          </p:cNvSpPr>
          <p:nvPr/>
        </p:nvSpPr>
        <p:spPr bwMode="auto">
          <a:xfrm>
            <a:off x="1066800" y="6017389"/>
            <a:ext cx="2403222" cy="400110"/>
          </a:xfrm>
          <a:prstGeom prst="rect">
            <a:avLst/>
          </a:prstGeom>
          <a:solidFill>
            <a:srgbClr val="80008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জেনেটিক গবেষণা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381000"/>
            <a:ext cx="4165600" cy="231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685800" y="2840771"/>
            <a:ext cx="3581400" cy="40011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প্রযুক্তিতে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199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ISTIAQUE</cp:lastModifiedBy>
  <cp:revision>280</cp:revision>
  <dcterms:created xsi:type="dcterms:W3CDTF">2015-03-29T01:14:49Z</dcterms:created>
  <dcterms:modified xsi:type="dcterms:W3CDTF">2019-12-20T09:02:58Z</dcterms:modified>
</cp:coreProperties>
</file>