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10" r:id="rId2"/>
    <p:sldId id="409" r:id="rId3"/>
    <p:sldId id="378" r:id="rId4"/>
    <p:sldId id="380" r:id="rId5"/>
    <p:sldId id="411" r:id="rId6"/>
    <p:sldId id="382" r:id="rId7"/>
    <p:sldId id="393" r:id="rId8"/>
    <p:sldId id="395" r:id="rId9"/>
    <p:sldId id="397" r:id="rId10"/>
    <p:sldId id="404" r:id="rId11"/>
    <p:sldId id="405" r:id="rId12"/>
    <p:sldId id="406" r:id="rId13"/>
    <p:sldId id="407" r:id="rId14"/>
    <p:sldId id="4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 autoAdjust="0"/>
    <p:restoredTop sz="94660"/>
  </p:normalViewPr>
  <p:slideViewPr>
    <p:cSldViewPr>
      <p:cViewPr varScale="1">
        <p:scale>
          <a:sx n="69" d="100"/>
          <a:sy n="69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631B-5F29-4B16-86AE-79B1953BF5B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3FAD7-08AE-4007-8B0F-5BDF6965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5200" y="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000" y="-1143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0900" y="49149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98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5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2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658A-61F2-41FA-8CAF-BD0149E5BFBD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FD49-F9DA-4B0A-830C-61C450DC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9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8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0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0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9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2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1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4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0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188" y="-90487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05712" y="5319712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13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 descr="Slide Pict-1 (3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3400" y="5302250"/>
            <a:ext cx="81534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09600"/>
            <a:ext cx="1752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1915319" y="446669"/>
            <a:ext cx="4800600" cy="936625"/>
          </a:xfrm>
          <a:prstGeom prst="rect">
            <a:avLst/>
          </a:prstGeom>
          <a:solidFill>
            <a:srgbClr val="0000FF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0635"/>
            <a:ext cx="4191000" cy="3475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429000" y="5612279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7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8239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774" name="Picture 6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1900535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634172" y="5293686"/>
            <a:ext cx="4674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বর্ননা কর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8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995488" y="471488"/>
            <a:ext cx="5092700" cy="70961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3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3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3798" name="Picture 8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77247"/>
            <a:ext cx="4191000" cy="304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52600" y="5127873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২.কয়েকটি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নাম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4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905000" y="468313"/>
            <a:ext cx="5100637" cy="77787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5595118"/>
            <a:ext cx="7010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474788"/>
            <a:ext cx="7543799" cy="40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5" y="-236538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5" y="1219200"/>
            <a:ext cx="87630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380" y="2770138"/>
            <a:ext cx="8229600" cy="2308324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</a:rPr>
              <a:t>রহিমাপুর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ফাজিল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মাদ্রাসা</a:t>
            </a:r>
            <a:r>
              <a:rPr lang="en-US" sz="7200" dirty="0" smtClean="0">
                <a:solidFill>
                  <a:srgbClr val="FFFF00"/>
                </a:solidFill>
              </a:rPr>
              <a:t> ।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6364" y="3048000"/>
            <a:ext cx="4495800" cy="360098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  শিক্ষক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রহিমাপুর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ফাজিল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মাদ্রাসা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পত্নীতলা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 ০১৭২৩৬২৬১০৮</a:t>
            </a:r>
          </a:p>
          <a:p>
            <a:pPr algn="ctr"/>
            <a:endParaRPr lang="bn-BD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0" y="3048000"/>
            <a:ext cx="3886200" cy="29238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400" dirty="0" smtClean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BD" sz="2400" dirty="0" smtClean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en-US" sz="2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bn-BD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2400" dirty="0" smtClean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 ২০/১২/২০১৯</a:t>
            </a:r>
            <a:endParaRPr lang="en-US" sz="24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4" y="228600"/>
            <a:ext cx="2701636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06903" y="1719590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1658035"/>
            <a:ext cx="2664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7864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4419600" cy="4495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246211"/>
            <a:ext cx="4419600" cy="46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1" y="3200400"/>
            <a:ext cx="576580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1" y="381001"/>
            <a:ext cx="6375400" cy="144655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u="sng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আজেকের</a:t>
            </a:r>
            <a:r>
              <a:rPr lang="en-US" sz="4400" b="1" u="sng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u="sng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400" b="1" u="sng" spc="5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78500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শিক্ষনফল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865758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শেষে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ছাত্র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ছাত্রী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জানবে</a:t>
            </a:r>
            <a:r>
              <a:rPr lang="en-US" sz="2000" b="1" dirty="0" smtClean="0"/>
              <a:t> ------------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350721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১। </a:t>
            </a:r>
            <a:r>
              <a:rPr lang="en-US" sz="2000" b="1" dirty="0" err="1" smtClean="0"/>
              <a:t>প্রসেসর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বলতে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পারবে</a:t>
            </a:r>
            <a:r>
              <a:rPr lang="en-US" sz="2000" b="1" dirty="0" smtClean="0"/>
              <a:t> ।</a:t>
            </a:r>
          </a:p>
          <a:p>
            <a:r>
              <a:rPr lang="en-US" sz="2000" b="1" dirty="0" smtClean="0"/>
              <a:t>২। </a:t>
            </a:r>
            <a:r>
              <a:rPr lang="en-US" sz="2000" b="1" dirty="0" err="1" smtClean="0"/>
              <a:t>মাদার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বোর্ড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জানতে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পারবে</a:t>
            </a:r>
            <a:r>
              <a:rPr lang="en-US" sz="2000" b="1" dirty="0" smtClean="0"/>
              <a:t> ।</a:t>
            </a:r>
          </a:p>
          <a:p>
            <a:r>
              <a:rPr lang="en-US" sz="2000" b="1" dirty="0" smtClean="0"/>
              <a:t>৩। </a:t>
            </a:r>
            <a:r>
              <a:rPr lang="en-US" sz="2000" b="1" dirty="0" err="1" smtClean="0"/>
              <a:t>মাদারবোর্ড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প্রসেসর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মধ্যে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পার্থক্য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বলতে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পারবে</a:t>
            </a:r>
            <a:r>
              <a:rPr lang="en-US" sz="2000" b="1" dirty="0" smtClean="0"/>
              <a:t> । 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5978"/>
            <a:ext cx="3733800" cy="34881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2490"/>
            <a:ext cx="43053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833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95333"/>
            <a:ext cx="4038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সেসর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953000"/>
            <a:ext cx="5194114" cy="83099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76387"/>
            <a:ext cx="4762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76388"/>
            <a:ext cx="32289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313795"/>
            <a:ext cx="3771900" cy="282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05062"/>
            <a:ext cx="3352800" cy="2737658"/>
          </a:xfrm>
          <a:prstGeom prst="rect">
            <a:avLst/>
          </a:prstGeom>
        </p:spPr>
      </p:pic>
      <p:sp>
        <p:nvSpPr>
          <p:cNvPr id="6" name="Curved Up Arrow 5"/>
          <p:cNvSpPr/>
          <p:nvPr/>
        </p:nvSpPr>
        <p:spPr>
          <a:xfrm rot="2017440" flipH="1" flipV="1">
            <a:off x="2942738" y="2361212"/>
            <a:ext cx="3609899" cy="2035436"/>
          </a:xfrm>
          <a:prstGeom prst="curvedUpArrow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A94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799" y="375165"/>
            <a:ext cx="304800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সেসর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46857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066800"/>
            <a:ext cx="8516006" cy="495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00336" y="76200"/>
            <a:ext cx="3005951" cy="7078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মাদারবোর্ড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071681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799"/>
            <a:ext cx="3886200" cy="2971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029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বোর্ডটাও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সেভাবে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0" y="685799"/>
            <a:ext cx="4707340" cy="3886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64" y="685798"/>
            <a:ext cx="4455214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172</Words>
  <Application>Microsoft Office PowerPoint</Application>
  <PresentationFormat>On-screen Show (4:3)</PresentationFormat>
  <Paragraphs>39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</dc:creator>
  <cp:lastModifiedBy>ISTIAQUE</cp:lastModifiedBy>
  <cp:revision>412</cp:revision>
  <dcterms:created xsi:type="dcterms:W3CDTF">2015-06-25T01:37:27Z</dcterms:created>
  <dcterms:modified xsi:type="dcterms:W3CDTF">2019-12-20T17:22:39Z</dcterms:modified>
</cp:coreProperties>
</file>