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56" r:id="rId1"/>
  </p:sldMasterIdLst>
  <p:notesMasterIdLst>
    <p:notesMasterId r:id="rId2"/>
  </p:notesMasterIdLst>
  <p:sldIdLst>
    <p:sldId id="564" r:id="rId3"/>
    <p:sldId id="565" r:id="rId4"/>
    <p:sldId id="566" r:id="rId5"/>
    <p:sldId id="567" r:id="rId6"/>
    <p:sldId id="568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5" r:id="rId33"/>
    <p:sldId id="596" r:id="rId34"/>
    <p:sldId id="597" r:id="rId3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tableStyles" Target="tableStyles.xml"/><Relationship Id="rId37" Type="http://schemas.openxmlformats.org/officeDocument/2006/relationships/presProps" Target="presProps.xml"/><Relationship Id="rId3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/>
        </p:nvSpPr>
        <p:spPr>
          <a:xfrm rot="21600000">
            <a:off x="546342" y="641739"/>
            <a:ext cx="8196606" cy="5290896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8000" lang="en-US"/>
              <a:t>স্বাগতম</a:t>
            </a:r>
            <a:endParaRPr lang="en-US"/>
          </a:p>
        </p:txBody>
      </p:sp>
      <p:sp>
        <p:nvSpPr>
          <p:cNvPr id="1048600" name=""/>
          <p:cNvSpPr/>
          <p:nvPr/>
        </p:nvSpPr>
        <p:spPr>
          <a:xfrm>
            <a:off x="333526" y="152993"/>
            <a:ext cx="1207839" cy="1634391"/>
          </a:xfrm>
          <a:prstGeom prst="star5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1" name=""/>
          <p:cNvSpPr/>
          <p:nvPr/>
        </p:nvSpPr>
        <p:spPr>
          <a:xfrm>
            <a:off x="7052249" y="253544"/>
            <a:ext cx="1489712" cy="1348225"/>
          </a:xfrm>
          <a:prstGeom prst="star5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2" name=""/>
          <p:cNvSpPr/>
          <p:nvPr/>
        </p:nvSpPr>
        <p:spPr>
          <a:xfrm rot="20172">
            <a:off x="546008" y="5056238"/>
            <a:ext cx="1578143" cy="1653541"/>
          </a:xfrm>
          <a:prstGeom prst="star5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3" name=""/>
          <p:cNvSpPr/>
          <p:nvPr/>
        </p:nvSpPr>
        <p:spPr>
          <a:xfrm rot="21600000">
            <a:off x="6796409" y="5396492"/>
            <a:ext cx="1522303" cy="1144175"/>
          </a:xfrm>
          <a:prstGeom prst="star5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/>
        </p:nvSpPr>
        <p:spPr>
          <a:xfrm>
            <a:off x="1178470" y="72493"/>
            <a:ext cx="6784305" cy="1751545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এসো</a:t>
            </a:r>
            <a:r>
              <a:rPr altLang="en-US" sz="4000" lang="en-US"/>
              <a:t> </a:t>
            </a:r>
            <a:r>
              <a:rPr altLang="en-US" sz="4000" lang="en-US"/>
              <a:t>কিছু</a:t>
            </a:r>
            <a:r>
              <a:rPr altLang="en-US" sz="4000" lang="en-US"/>
              <a:t> </a:t>
            </a:r>
            <a:r>
              <a:rPr altLang="en-US" sz="4000" lang="en-US"/>
              <a:t>ছবি</a:t>
            </a:r>
            <a:r>
              <a:rPr altLang="en-US" sz="4000" lang="en-US"/>
              <a:t> </a:t>
            </a:r>
            <a:r>
              <a:rPr altLang="en-US" sz="4000" lang="en-US"/>
              <a:t>দেখি</a:t>
            </a:r>
            <a:r>
              <a:rPr altLang="en-US" sz="4000" lang="en-US"/>
              <a:t>---</a:t>
            </a:r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1123" y="2109715"/>
            <a:ext cx="2160443" cy="1787013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727739" y="4383305"/>
            <a:ext cx="1688522" cy="2034356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465494" y="1928580"/>
            <a:ext cx="2108220" cy="1984915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50435" y="4174079"/>
            <a:ext cx="3048161" cy="2278678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5983950" y="4502634"/>
            <a:ext cx="2665350" cy="2090714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2323849" y="2221899"/>
            <a:ext cx="4011705" cy="19958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/>
        </p:nvSpPr>
        <p:spPr>
          <a:xfrm>
            <a:off x="203164" y="1066857"/>
            <a:ext cx="8448047" cy="4724285"/>
          </a:xfrm>
          <a:prstGeom prst="star32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5400" lang="en-US"/>
              <a:t>উপরের</a:t>
            </a:r>
            <a:r>
              <a:rPr altLang="en-US" sz="5400" lang="en-US"/>
              <a:t> </a:t>
            </a:r>
            <a:r>
              <a:rPr altLang="en-US" sz="5400" lang="en-US"/>
              <a:t>ছবিতে</a:t>
            </a:r>
            <a:r>
              <a:rPr altLang="en-US" sz="5400" lang="en-US"/>
              <a:t> </a:t>
            </a:r>
            <a:r>
              <a:rPr altLang="en-US" sz="5400" lang="en-US"/>
              <a:t>আমরা</a:t>
            </a:r>
            <a:r>
              <a:rPr altLang="en-US" sz="5400" lang="en-US"/>
              <a:t> </a:t>
            </a:r>
            <a:r>
              <a:rPr altLang="en-US" sz="5400" lang="en-US"/>
              <a:t>কি</a:t>
            </a:r>
            <a:r>
              <a:rPr altLang="en-US" sz="5400" lang="en-US"/>
              <a:t> </a:t>
            </a:r>
            <a:r>
              <a:rPr altLang="en-US" sz="5400" lang="en-US"/>
              <a:t>দেখলাম</a:t>
            </a:r>
            <a:r>
              <a:rPr altLang="en-US" sz="5400" lang="en-US"/>
              <a:t> </a:t>
            </a:r>
            <a:r>
              <a:rPr altLang="en-US" sz="5400" lang="en-US"/>
              <a:t>?</a:t>
            </a:r>
            <a:endParaRPr lang="en-US"/>
          </a:p>
        </p:txBody>
      </p:sp>
    </p:spTree>
  </p:cSld>
  <p:clrMapOvr>
    <a:masterClrMapping/>
  </p:clrMapOvr>
  <p:transition spd="slow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/>
          <p:nvPr/>
        </p:nvSpPr>
        <p:spPr>
          <a:xfrm>
            <a:off x="1018293" y="216075"/>
            <a:ext cx="7363720" cy="1969172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600" lang="en-US"/>
              <a:t>উত্তরঃ</a:t>
            </a:r>
            <a:r>
              <a:rPr altLang="en-US" sz="6600" lang="en-US"/>
              <a:t> </a:t>
            </a:r>
            <a:r>
              <a:rPr altLang="en-US" sz="6600" lang="en-US"/>
              <a:t>----</a:t>
            </a:r>
            <a:endParaRPr sz="6600" lang="en-US"/>
          </a:p>
        </p:txBody>
      </p:sp>
      <p:sp>
        <p:nvSpPr>
          <p:cNvPr id="1048619" name=""/>
          <p:cNvSpPr/>
          <p:nvPr/>
        </p:nvSpPr>
        <p:spPr>
          <a:xfrm>
            <a:off x="265996" y="2593006"/>
            <a:ext cx="2436027" cy="4139798"/>
          </a:xfrm>
          <a:prstGeom prst="curvedRight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600" lang="en-US"/>
              <a:t>এ্যাথলেটিক্স</a:t>
            </a:r>
            <a:r>
              <a:rPr altLang="en-US" sz="3600" lang="en-US"/>
              <a:t> </a:t>
            </a:r>
            <a:r>
              <a:rPr altLang="en-US" sz="3600" lang="en-US"/>
              <a:t>উপকরন</a:t>
            </a:r>
            <a:r>
              <a:rPr altLang="en-US" sz="3600" lang="en-US"/>
              <a:t> </a:t>
            </a:r>
            <a:endParaRPr lang="en-US"/>
          </a:p>
        </p:txBody>
      </p:sp>
      <p:sp>
        <p:nvSpPr>
          <p:cNvPr id="1048620" name=""/>
          <p:cNvSpPr/>
          <p:nvPr/>
        </p:nvSpPr>
        <p:spPr>
          <a:xfrm>
            <a:off x="2682417" y="2575433"/>
            <a:ext cx="2541564" cy="4144260"/>
          </a:xfrm>
          <a:prstGeom prst="curvedLeft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12389" y="2817082"/>
            <a:ext cx="3256473" cy="3817625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/>
        </p:nvSpPr>
        <p:spPr>
          <a:xfrm>
            <a:off x="1358515" y="208051"/>
            <a:ext cx="5582054" cy="1365631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এ্যাথলেটিক্স</a:t>
            </a:r>
            <a:r>
              <a:rPr altLang="en-US" sz="4000" lang="en-US"/>
              <a:t> </a:t>
            </a:r>
            <a:r>
              <a:rPr altLang="en-US" sz="4000" lang="en-US"/>
              <a:t>কাকে</a:t>
            </a:r>
            <a:r>
              <a:rPr altLang="en-US" sz="4000" lang="en-US"/>
              <a:t> </a:t>
            </a:r>
            <a:r>
              <a:rPr altLang="en-US" sz="4000" lang="en-US"/>
              <a:t>বলে</a:t>
            </a:r>
            <a:r>
              <a:rPr altLang="en-US" sz="4000" lang="en-US"/>
              <a:t>? </a:t>
            </a:r>
            <a:endParaRPr lang="en-US"/>
          </a:p>
        </p:txBody>
      </p:sp>
      <p:sp>
        <p:nvSpPr>
          <p:cNvPr id="1048622" name=""/>
          <p:cNvSpPr/>
          <p:nvPr/>
        </p:nvSpPr>
        <p:spPr>
          <a:xfrm>
            <a:off x="90695" y="2109604"/>
            <a:ext cx="8729839" cy="431971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উত্তরঃ</a:t>
            </a:r>
            <a:r>
              <a:rPr altLang="en-US" sz="6000" lang="en-US"/>
              <a:t>-</a:t>
            </a:r>
            <a:r>
              <a:rPr altLang="en-US" sz="6000" lang="en-US"/>
              <a:t>-</a:t>
            </a:r>
            <a:endParaRPr lang="en-US"/>
          </a:p>
          <a:p>
            <a:pPr algn="ctr"/>
            <a:r>
              <a:rPr altLang="en-US" sz="3600" lang="en-US"/>
              <a:t>বর্ত</a:t>
            </a:r>
            <a:r>
              <a:rPr altLang="en-US" sz="3600" lang="en-US"/>
              <a:t>মানে</a:t>
            </a:r>
            <a:r>
              <a:rPr altLang="en-US" sz="3600" lang="en-US"/>
              <a:t> </a:t>
            </a:r>
            <a:r>
              <a:rPr altLang="en-US" sz="3600" lang="en-US"/>
              <a:t>এ্যাথলেটিক্স</a:t>
            </a:r>
            <a:r>
              <a:rPr altLang="en-US" sz="3600" lang="en-US"/>
              <a:t> </a:t>
            </a:r>
            <a:r>
              <a:rPr altLang="en-US" sz="3600" lang="en-US"/>
              <a:t>শব্দটি</a:t>
            </a:r>
            <a:r>
              <a:rPr altLang="en-US" sz="3600" lang="en-US"/>
              <a:t> </a:t>
            </a:r>
            <a:r>
              <a:rPr altLang="en-US" sz="3600" lang="en-US"/>
              <a:t>ব্যাপক</a:t>
            </a:r>
            <a:r>
              <a:rPr altLang="en-US" sz="3600" lang="en-US"/>
              <a:t> </a:t>
            </a:r>
            <a:r>
              <a:rPr altLang="en-US" sz="3600" lang="en-US"/>
              <a:t>অর্থে</a:t>
            </a:r>
            <a:r>
              <a:rPr altLang="en-US" sz="3600" lang="en-US"/>
              <a:t> </a:t>
            </a:r>
            <a:r>
              <a:rPr altLang="en-US" sz="3600" lang="en-US"/>
              <a:t>ব্যবহৃত</a:t>
            </a:r>
            <a:r>
              <a:rPr altLang="en-US" sz="3600" lang="en-US"/>
              <a:t> </a:t>
            </a:r>
            <a:r>
              <a:rPr altLang="en-US" sz="3600" lang="en-US"/>
              <a:t>হয়ে</a:t>
            </a:r>
            <a:r>
              <a:rPr altLang="en-US" sz="3600" lang="en-US"/>
              <a:t> </a:t>
            </a:r>
            <a:r>
              <a:rPr altLang="en-US" sz="3600" lang="en-US"/>
              <a:t>থাকে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যে</a:t>
            </a:r>
            <a:r>
              <a:rPr altLang="en-US" sz="3600" lang="en-US"/>
              <a:t> </a:t>
            </a:r>
            <a:r>
              <a:rPr altLang="en-US" sz="3600" lang="en-US"/>
              <a:t>সকল</a:t>
            </a:r>
            <a:r>
              <a:rPr altLang="en-US" sz="3600" lang="en-US"/>
              <a:t> </a:t>
            </a:r>
            <a:r>
              <a:rPr altLang="en-US" sz="3600" lang="en-US"/>
              <a:t>খেলায়</a:t>
            </a:r>
            <a:r>
              <a:rPr altLang="en-US" sz="3600" lang="en-US"/>
              <a:t> </a:t>
            </a:r>
            <a:r>
              <a:rPr altLang="en-US" sz="3600" lang="en-US"/>
              <a:t>সর্বচ্চ</a:t>
            </a:r>
            <a:r>
              <a:rPr altLang="en-US" sz="3600" lang="en-US"/>
              <a:t> </a:t>
            </a:r>
            <a:r>
              <a:rPr altLang="en-US" sz="3600" lang="en-US"/>
              <a:t> </a:t>
            </a:r>
            <a:r>
              <a:rPr altLang="en-US" sz="3600" lang="en-US"/>
              <a:t>দৈহিক</a:t>
            </a:r>
            <a:endParaRPr sz="3600" lang="en-US"/>
          </a:p>
          <a:p>
            <a:pPr algn="ctr"/>
            <a:r>
              <a:rPr altLang="en-US" sz="3600" lang="en-US"/>
              <a:t>শক্তি</a:t>
            </a:r>
            <a:r>
              <a:rPr altLang="en-US" sz="3600" lang="en-US"/>
              <a:t>, </a:t>
            </a:r>
            <a:r>
              <a:rPr altLang="en-US" sz="3600" lang="en-US"/>
              <a:t>দক্ষতা</a:t>
            </a:r>
            <a:r>
              <a:rPr altLang="en-US" sz="3600" lang="en-US"/>
              <a:t> </a:t>
            </a:r>
            <a:r>
              <a:rPr altLang="en-US" sz="3600" lang="en-US"/>
              <a:t>ও</a:t>
            </a:r>
            <a:r>
              <a:rPr altLang="en-US" sz="3600" lang="en-US"/>
              <a:t> </a:t>
            </a:r>
            <a:r>
              <a:rPr altLang="en-US" sz="3600" lang="en-US"/>
              <a:t>কলাকৌশল</a:t>
            </a:r>
            <a:r>
              <a:rPr altLang="en-US" sz="3600" lang="en-US"/>
              <a:t> </a:t>
            </a:r>
            <a:r>
              <a:rPr altLang="en-US" sz="3600" lang="en-US"/>
              <a:t>প্রয়োগ</a:t>
            </a:r>
            <a:r>
              <a:rPr altLang="en-US" sz="3600" lang="en-US"/>
              <a:t> </a:t>
            </a:r>
            <a:r>
              <a:rPr altLang="en-US" sz="3600" lang="en-US"/>
              <a:t>করা</a:t>
            </a:r>
            <a:r>
              <a:rPr altLang="en-US" sz="3600" lang="en-US"/>
              <a:t> </a:t>
            </a:r>
            <a:r>
              <a:rPr altLang="en-US" sz="3600" lang="en-US"/>
              <a:t>হয়ে</a:t>
            </a:r>
            <a:r>
              <a:rPr altLang="en-US" sz="3600" lang="en-US"/>
              <a:t> </a:t>
            </a:r>
            <a:r>
              <a:rPr altLang="en-US" sz="3600" lang="en-US"/>
              <a:t>থাকে</a:t>
            </a:r>
            <a:r>
              <a:rPr altLang="en-US" sz="3600" lang="en-US"/>
              <a:t> </a:t>
            </a:r>
            <a:r>
              <a:rPr altLang="en-US" sz="3600" lang="en-US"/>
              <a:t>তাকে</a:t>
            </a:r>
            <a:r>
              <a:rPr altLang="en-US" sz="3600" lang="en-US"/>
              <a:t> </a:t>
            </a:r>
            <a:r>
              <a:rPr altLang="en-US" sz="3600" lang="en-US"/>
              <a:t>এ্যাথলেটিক্স</a:t>
            </a:r>
            <a:r>
              <a:rPr altLang="en-US" sz="3600" lang="en-US"/>
              <a:t> </a:t>
            </a:r>
            <a:r>
              <a:rPr altLang="en-US" sz="3600" lang="en-US"/>
              <a:t>বলে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endParaRPr sz="3600" lang="en-US"/>
          </a:p>
        </p:txBody>
      </p:sp>
    </p:spTree>
  </p:cSld>
  <p:clrMapOvr>
    <a:masterClrMapping/>
  </p:clrMapOvr>
  <p:transition spd="slow">
    <p:split dir="out"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/>
        </p:nvSpPr>
        <p:spPr>
          <a:xfrm>
            <a:off x="398015" y="173152"/>
            <a:ext cx="7997764" cy="2723239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আজকের</a:t>
            </a:r>
            <a:r>
              <a:rPr altLang="en-US" sz="6000" lang="en-US"/>
              <a:t> </a:t>
            </a:r>
            <a:r>
              <a:rPr altLang="en-US" sz="6000" lang="en-US"/>
              <a:t>পাঠঃ</a:t>
            </a:r>
            <a:endParaRPr lang="en-US"/>
          </a:p>
        </p:txBody>
      </p:sp>
      <p:sp>
        <p:nvSpPr>
          <p:cNvPr id="1048593" name=""/>
          <p:cNvSpPr/>
          <p:nvPr/>
        </p:nvSpPr>
        <p:spPr>
          <a:xfrm>
            <a:off x="1379561" y="3288240"/>
            <a:ext cx="6300999" cy="256710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5400" lang="en-US"/>
              <a:t>*</a:t>
            </a:r>
            <a:r>
              <a:rPr altLang="en-US" sz="5400" lang="en-US"/>
              <a:t>*</a:t>
            </a:r>
            <a:r>
              <a:rPr altLang="en-US" sz="5400" lang="en-US"/>
              <a:t>এ্যাথলেটিক্স</a:t>
            </a:r>
            <a:r>
              <a:rPr altLang="en-US" sz="5400" lang="en-US"/>
              <a:t> </a:t>
            </a:r>
            <a:r>
              <a:rPr altLang="en-US" sz="5400" lang="en-US"/>
              <a:t>*</a:t>
            </a:r>
            <a:r>
              <a:rPr altLang="en-US" sz="5400" lang="en-US"/>
              <a:t>*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/>
        </p:nvSpPr>
        <p:spPr>
          <a:xfrm>
            <a:off x="1951819" y="179676"/>
            <a:ext cx="4933326" cy="1423209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শিখনফ</a:t>
            </a:r>
            <a:r>
              <a:rPr altLang="en-US" sz="6000" lang="en-US"/>
              <a:t>লঃ</a:t>
            </a:r>
            <a:endParaRPr lang="en-US"/>
          </a:p>
        </p:txBody>
      </p:sp>
      <p:sp>
        <p:nvSpPr>
          <p:cNvPr id="1048591" name=""/>
          <p:cNvSpPr/>
          <p:nvPr/>
        </p:nvSpPr>
        <p:spPr>
          <a:xfrm>
            <a:off x="265341" y="2086864"/>
            <a:ext cx="8650320" cy="4470452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5400" lang="en-US"/>
              <a:t>এই</a:t>
            </a:r>
            <a:r>
              <a:rPr altLang="en-US" sz="5400" lang="en-US"/>
              <a:t> </a:t>
            </a:r>
            <a:r>
              <a:rPr altLang="en-US" sz="5400" lang="en-US"/>
              <a:t>পাঠ</a:t>
            </a:r>
            <a:r>
              <a:rPr altLang="en-US" sz="5400" lang="en-US"/>
              <a:t> </a:t>
            </a:r>
            <a:r>
              <a:rPr altLang="en-US" sz="5400" lang="en-US"/>
              <a:t>শে</a:t>
            </a:r>
            <a:r>
              <a:rPr altLang="en-US" sz="5400" lang="en-US"/>
              <a:t>ষে</a:t>
            </a:r>
            <a:r>
              <a:rPr altLang="en-US" sz="5400" lang="en-US"/>
              <a:t> </a:t>
            </a:r>
            <a:r>
              <a:rPr altLang="en-US" sz="5400" lang="en-US"/>
              <a:t>শিক্ষা</a:t>
            </a:r>
            <a:r>
              <a:rPr altLang="en-US" sz="5400" lang="en-US"/>
              <a:t>র</a:t>
            </a:r>
            <a:r>
              <a:rPr altLang="en-US" sz="5400" lang="en-US"/>
              <a:t>্</a:t>
            </a:r>
            <a:r>
              <a:rPr altLang="en-US" sz="5400" lang="en-US"/>
              <a:t>থ</a:t>
            </a:r>
            <a:r>
              <a:rPr altLang="en-US" sz="5400" lang="en-US"/>
              <a:t>ী</a:t>
            </a:r>
            <a:r>
              <a:rPr altLang="en-US" sz="5400" lang="en-US"/>
              <a:t>র</a:t>
            </a:r>
            <a:r>
              <a:rPr altLang="en-US" sz="5400" lang="en-US"/>
              <a:t>া</a:t>
            </a:r>
            <a:r>
              <a:rPr altLang="en-US" sz="5400" lang="en-US"/>
              <a:t> </a:t>
            </a:r>
            <a:r>
              <a:rPr altLang="en-US" sz="5400" lang="en-US"/>
              <a:t>-</a:t>
            </a:r>
            <a:endParaRPr lang="en-US"/>
          </a:p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এ্যাথলেটিক্স</a:t>
            </a:r>
            <a:r>
              <a:rPr altLang="en-US" sz="4000" lang="en-US"/>
              <a:t> </a:t>
            </a:r>
            <a:r>
              <a:rPr altLang="en-US" sz="4000" lang="en-US"/>
              <a:t>কি--তা</a:t>
            </a:r>
            <a:r>
              <a:rPr altLang="en-US" sz="4000" lang="en-US"/>
              <a:t> </a:t>
            </a:r>
            <a:r>
              <a:rPr altLang="en-US" sz="4000" lang="en-US"/>
              <a:t>বলতে</a:t>
            </a:r>
            <a:r>
              <a:rPr altLang="en-US" sz="4000" lang="en-US"/>
              <a:t> </a:t>
            </a:r>
            <a:r>
              <a:rPr altLang="en-US" sz="4000" lang="en-US"/>
              <a:t>পারবে</a:t>
            </a:r>
            <a:r>
              <a:rPr altLang="en-US" sz="4000" lang="en-US"/>
              <a:t>।</a:t>
            </a:r>
            <a:endParaRPr lang="en-US"/>
          </a:p>
          <a:p>
            <a:pPr algn="ctr"/>
            <a:r>
              <a:rPr altLang="en-US" sz="4000" lang="en-US"/>
              <a:t>২</a:t>
            </a:r>
            <a:r>
              <a:rPr altLang="en-US" sz="4000" lang="en-US"/>
              <a:t>।</a:t>
            </a:r>
            <a:r>
              <a:rPr altLang="en-US" sz="4000" lang="en-US"/>
              <a:t>এ্যাথলেটিক্স</a:t>
            </a:r>
            <a:r>
              <a:rPr altLang="en-US" sz="4000" lang="en-US"/>
              <a:t>ের</a:t>
            </a:r>
            <a:r>
              <a:rPr altLang="en-US" sz="4000" lang="en-US"/>
              <a:t> </a:t>
            </a:r>
            <a:r>
              <a:rPr altLang="en-US" sz="4000" lang="en-US"/>
              <a:t>প্রকার</a:t>
            </a:r>
            <a:r>
              <a:rPr altLang="en-US" sz="4000" lang="en-US"/>
              <a:t> </a:t>
            </a:r>
            <a:r>
              <a:rPr altLang="en-US" sz="4000" lang="en-US"/>
              <a:t>ভেদ</a:t>
            </a:r>
            <a:r>
              <a:rPr altLang="en-US" sz="4000" lang="en-US"/>
              <a:t> </a:t>
            </a:r>
            <a:r>
              <a:rPr altLang="en-US" sz="4000" lang="en-US"/>
              <a:t>বলতে</a:t>
            </a:r>
            <a:r>
              <a:rPr altLang="en-US" sz="4000" lang="en-US"/>
              <a:t> </a:t>
            </a:r>
            <a:r>
              <a:rPr altLang="en-US" sz="4000" lang="en-US"/>
              <a:t>পারবে</a:t>
            </a:r>
            <a:r>
              <a:rPr altLang="en-US" sz="4000" lang="en-US"/>
              <a:t>।</a:t>
            </a:r>
            <a:endParaRPr lang="en-US"/>
          </a:p>
          <a:p>
            <a:pPr algn="ctr"/>
            <a:r>
              <a:rPr altLang="en-US" sz="4000" lang="en-US"/>
              <a:t>৩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বিভ</a:t>
            </a:r>
            <a:r>
              <a:rPr altLang="en-US" sz="4000" lang="en-US"/>
              <a:t>িন্ন</a:t>
            </a:r>
            <a:r>
              <a:rPr altLang="en-US" sz="4000" lang="en-US"/>
              <a:t> </a:t>
            </a:r>
            <a:r>
              <a:rPr altLang="en-US" sz="4000" lang="en-US"/>
              <a:t>ইভেন্টের</a:t>
            </a:r>
            <a:r>
              <a:rPr altLang="en-US" sz="4000" lang="en-US"/>
              <a:t> </a:t>
            </a:r>
            <a:r>
              <a:rPr altLang="en-US" sz="4000" lang="en-US"/>
              <a:t>বর্ণনা</a:t>
            </a:r>
            <a:r>
              <a:rPr altLang="en-US" sz="4000" lang="en-US"/>
              <a:t> </a:t>
            </a:r>
            <a:r>
              <a:rPr altLang="en-US" sz="4000" lang="en-US"/>
              <a:t>দিতে</a:t>
            </a:r>
            <a:r>
              <a:rPr altLang="en-US" sz="4000" lang="en-US"/>
              <a:t> </a:t>
            </a:r>
            <a:r>
              <a:rPr altLang="en-US" sz="4000" lang="en-US"/>
              <a:t>পারবে</a:t>
            </a:r>
            <a:r>
              <a:rPr altLang="en-US" sz="4000" lang="en-US"/>
              <a:t>।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/>
        </p:nvSpPr>
        <p:spPr>
          <a:xfrm>
            <a:off x="136094" y="-40252"/>
            <a:ext cx="8917209" cy="678814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এ্যাথলেটিক্স</a:t>
            </a:r>
            <a:r>
              <a:rPr altLang="en-US" sz="4400" lang="en-US"/>
              <a:t>ের</a:t>
            </a:r>
            <a:r>
              <a:rPr altLang="en-US" sz="4400" lang="en-US"/>
              <a:t> </a:t>
            </a:r>
            <a:r>
              <a:rPr altLang="en-US" sz="4400" lang="en-US"/>
              <a:t>সংক্ষিপ্ত</a:t>
            </a:r>
            <a:r>
              <a:rPr altLang="en-US" sz="4400" lang="en-US"/>
              <a:t> </a:t>
            </a:r>
            <a:r>
              <a:rPr altLang="en-US" sz="4400" lang="en-US"/>
              <a:t>ইতিহাস</a:t>
            </a:r>
            <a:r>
              <a:rPr altLang="en-US" sz="4400" lang="en-US"/>
              <a:t>ঃ--</a:t>
            </a:r>
            <a:endParaRPr sz="4400" lang="en-US"/>
          </a:p>
          <a:p>
            <a:pPr algn="ctr"/>
            <a:r>
              <a:rPr sz="3200" lang="en-US"/>
              <a:t> </a:t>
            </a:r>
            <a:r>
              <a:rPr sz="3200" lang="en-US"/>
              <a:t> </a:t>
            </a:r>
            <a:r>
              <a:rPr sz="3200" lang="en-US"/>
              <a:t> </a:t>
            </a:r>
            <a:endParaRPr sz="3200" lang="en-US"/>
          </a:p>
          <a:p>
            <a:pPr algn="ctr"/>
            <a:r>
              <a:rPr altLang="en-US" sz="3200" lang="en-US"/>
              <a:t>পিয়ানথ্রোপিয়াস</a:t>
            </a:r>
            <a:r>
              <a:rPr altLang="en-US" sz="3200" lang="en-US"/>
              <a:t> </a:t>
            </a:r>
            <a:r>
              <a:rPr altLang="en-US" sz="3200" lang="en-US"/>
              <a:t>যুগে</a:t>
            </a:r>
            <a:r>
              <a:rPr altLang="en-US" sz="3200" lang="en-US"/>
              <a:t> </a:t>
            </a:r>
            <a:r>
              <a:rPr altLang="en-US" sz="3200" lang="en-US"/>
              <a:t>মানুষ</a:t>
            </a:r>
            <a:r>
              <a:rPr altLang="en-US" sz="3200" lang="en-US"/>
              <a:t> </a:t>
            </a:r>
            <a:r>
              <a:rPr altLang="en-US" sz="3200" lang="en-US"/>
              <a:t>যখন</a:t>
            </a:r>
            <a:r>
              <a:rPr altLang="en-US" sz="3200" lang="en-US"/>
              <a:t> </a:t>
            </a:r>
            <a:r>
              <a:rPr altLang="en-US" sz="3200" lang="en-US"/>
              <a:t>সোজা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দাঁড়াতে</a:t>
            </a:r>
            <a:r>
              <a:rPr altLang="en-US" sz="3200" lang="en-US"/>
              <a:t> </a:t>
            </a:r>
            <a:r>
              <a:rPr altLang="en-US" sz="3200" lang="en-US"/>
              <a:t>পারতোনা</a:t>
            </a:r>
            <a:r>
              <a:rPr altLang="en-US" sz="3200" lang="en-US"/>
              <a:t>,</a:t>
            </a:r>
            <a:r>
              <a:rPr altLang="en-US" sz="3200" lang="en-US"/>
              <a:t>পশুর</a:t>
            </a:r>
            <a:r>
              <a:rPr altLang="en-US" sz="3200" lang="en-US"/>
              <a:t> </a:t>
            </a:r>
            <a:r>
              <a:rPr altLang="en-US" sz="3200" lang="en-US"/>
              <a:t>মত</a:t>
            </a:r>
            <a:r>
              <a:rPr altLang="en-US" sz="3200" lang="en-US"/>
              <a:t> </a:t>
            </a:r>
            <a:r>
              <a:rPr altLang="en-US" sz="3200" lang="en-US"/>
              <a:t>কুজো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হাঁটতো</a:t>
            </a:r>
            <a:r>
              <a:rPr altLang="en-US" sz="3200" lang="en-US"/>
              <a:t>,</a:t>
            </a:r>
            <a:r>
              <a:rPr altLang="en-US" sz="3200" lang="en-US"/>
              <a:t>তখন</a:t>
            </a:r>
            <a:r>
              <a:rPr altLang="en-US" sz="3200" lang="en-US"/>
              <a:t> </a:t>
            </a:r>
            <a:r>
              <a:rPr altLang="en-US" sz="3200" lang="en-US"/>
              <a:t>থেকেই</a:t>
            </a:r>
            <a:r>
              <a:rPr altLang="en-US" sz="3200" lang="en-US"/>
              <a:t> </a:t>
            </a:r>
            <a:r>
              <a:rPr altLang="en-US" sz="3200" lang="en-US"/>
              <a:t>মানুষ</a:t>
            </a:r>
            <a:r>
              <a:rPr altLang="en-US" sz="3200" lang="en-US"/>
              <a:t> </a:t>
            </a:r>
            <a:r>
              <a:rPr altLang="en-US" sz="3200" lang="en-US"/>
              <a:t>নিজেদের</a:t>
            </a:r>
            <a:r>
              <a:rPr altLang="en-US" sz="3200" lang="en-US"/>
              <a:t> </a:t>
            </a:r>
            <a:r>
              <a:rPr altLang="en-US" sz="3200" lang="en-US"/>
              <a:t>জীবন</a:t>
            </a:r>
            <a:r>
              <a:rPr altLang="en-US" sz="3200" lang="en-US"/>
              <a:t> </a:t>
            </a:r>
            <a:r>
              <a:rPr altLang="en-US" sz="3200" lang="en-US"/>
              <a:t>বাঁচাতে</a:t>
            </a:r>
            <a:r>
              <a:rPr altLang="en-US" sz="3200" lang="en-US"/>
              <a:t> </a:t>
            </a:r>
            <a:r>
              <a:rPr altLang="en-US" sz="3200" lang="en-US"/>
              <a:t>দলবদ্ধ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বাস</a:t>
            </a:r>
            <a:r>
              <a:rPr altLang="en-US" sz="3200" lang="en-US"/>
              <a:t> </a:t>
            </a:r>
            <a:r>
              <a:rPr altLang="en-US" sz="3200" lang="en-US"/>
              <a:t>করতো</a:t>
            </a:r>
            <a:r>
              <a:rPr altLang="en-US" sz="3200" lang="en-US"/>
              <a:t>।</a:t>
            </a:r>
            <a:r>
              <a:rPr altLang="en-US" sz="3200" lang="en-US"/>
              <a:t>জন্মের</a:t>
            </a:r>
            <a:r>
              <a:rPr altLang="en-US" sz="3200" lang="en-US"/>
              <a:t> </a:t>
            </a:r>
            <a:r>
              <a:rPr altLang="en-US" sz="3200" lang="en-US"/>
              <a:t>পর</a:t>
            </a:r>
            <a:r>
              <a:rPr altLang="en-US" sz="3200" lang="en-US"/>
              <a:t> </a:t>
            </a:r>
            <a:r>
              <a:rPr altLang="en-US" sz="3200" lang="en-US"/>
              <a:t>থেকেই</a:t>
            </a:r>
            <a:r>
              <a:rPr altLang="en-US" sz="3200" lang="en-US"/>
              <a:t> </a:t>
            </a:r>
            <a:r>
              <a:rPr altLang="en-US" sz="3200" lang="en-US"/>
              <a:t>মানুষ</a:t>
            </a:r>
            <a:r>
              <a:rPr altLang="en-US" sz="3200" lang="en-US"/>
              <a:t> </a:t>
            </a:r>
            <a:r>
              <a:rPr altLang="en-US" sz="3200" lang="en-US"/>
              <a:t>যেহ</a:t>
            </a:r>
            <a:r>
              <a:rPr altLang="en-US" sz="3200" lang="en-US"/>
              <a:t>তু</a:t>
            </a:r>
            <a:r>
              <a:rPr altLang="en-US" sz="3200" lang="en-US"/>
              <a:t> </a:t>
            </a:r>
            <a:r>
              <a:rPr altLang="en-US" sz="3200" lang="en-US"/>
              <a:t>স্বার্থপর</a:t>
            </a:r>
            <a:r>
              <a:rPr altLang="en-US" sz="3200" lang="en-US"/>
              <a:t> </a:t>
            </a:r>
            <a:r>
              <a:rPr altLang="en-US" sz="3200" lang="en-US"/>
              <a:t>সেহেতু</a:t>
            </a:r>
            <a:r>
              <a:rPr altLang="en-US" sz="3200" lang="en-US"/>
              <a:t> </a:t>
            </a:r>
            <a:r>
              <a:rPr altLang="en-US" sz="3200" lang="en-US"/>
              <a:t>তখন</a:t>
            </a:r>
            <a:r>
              <a:rPr altLang="en-US" sz="3200" lang="en-US"/>
              <a:t> </a:t>
            </a:r>
            <a:r>
              <a:rPr altLang="en-US" sz="3200" lang="en-US"/>
              <a:t>থেকেই</a:t>
            </a:r>
            <a:r>
              <a:rPr altLang="en-US" sz="3200" lang="en-US"/>
              <a:t> </a:t>
            </a:r>
            <a:r>
              <a:rPr altLang="en-US" sz="3200" lang="en-US"/>
              <a:t>একদল</a:t>
            </a:r>
            <a:r>
              <a:rPr altLang="en-US" sz="3200" lang="en-US"/>
              <a:t> </a:t>
            </a:r>
            <a:r>
              <a:rPr altLang="en-US" sz="3200" lang="en-US"/>
              <a:t>,</a:t>
            </a:r>
            <a:r>
              <a:rPr altLang="en-US" sz="3200" lang="en-US"/>
              <a:t>আরেক</a:t>
            </a:r>
            <a:r>
              <a:rPr altLang="en-US" sz="3200" lang="en-US"/>
              <a:t> </a:t>
            </a:r>
            <a:r>
              <a:rPr altLang="en-US" sz="3200" lang="en-US"/>
              <a:t>দলের</a:t>
            </a:r>
            <a:r>
              <a:rPr altLang="en-US" sz="3200" lang="en-US"/>
              <a:t> </a:t>
            </a:r>
            <a:r>
              <a:rPr altLang="en-US" sz="3200" lang="en-US"/>
              <a:t>উপর</a:t>
            </a:r>
            <a:r>
              <a:rPr altLang="en-US" sz="3200" lang="en-US"/>
              <a:t> </a:t>
            </a:r>
            <a:r>
              <a:rPr altLang="en-US" sz="3200" lang="en-US"/>
              <a:t>নিজেদের</a:t>
            </a:r>
            <a:r>
              <a:rPr altLang="en-US" sz="3200" lang="en-US"/>
              <a:t> </a:t>
            </a:r>
            <a:r>
              <a:rPr altLang="en-US" sz="3200" lang="en-US"/>
              <a:t>কর্তৃ</a:t>
            </a:r>
            <a:r>
              <a:rPr altLang="en-US" sz="3200" lang="en-US"/>
              <a:t>ত্ব</a:t>
            </a:r>
            <a:r>
              <a:rPr altLang="en-US" sz="3200" lang="en-US"/>
              <a:t> </a:t>
            </a:r>
            <a:r>
              <a:rPr altLang="en-US" sz="3200" lang="en-US"/>
              <a:t>প্রতিষ্ঠা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চেষ্টা</a:t>
            </a:r>
            <a:r>
              <a:rPr altLang="en-US" sz="3200" lang="en-US"/>
              <a:t> </a:t>
            </a:r>
            <a:r>
              <a:rPr altLang="en-US" sz="3200" lang="en-US"/>
              <a:t>করতো</a:t>
            </a:r>
            <a:r>
              <a:rPr altLang="en-US" sz="3200" lang="en-US"/>
              <a:t>।</a:t>
            </a:r>
            <a:r>
              <a:rPr altLang="en-US" sz="3200" lang="en-US"/>
              <a:t>প্রতিপক্ষের</a:t>
            </a:r>
            <a:r>
              <a:rPr altLang="en-US" sz="3200" lang="en-US"/>
              <a:t> </a:t>
            </a:r>
            <a:r>
              <a:rPr altLang="en-US" sz="3200" lang="en-US"/>
              <a:t>আক্রমণ</a:t>
            </a:r>
            <a:r>
              <a:rPr altLang="en-US" sz="3200" lang="en-US"/>
              <a:t> </a:t>
            </a:r>
            <a:r>
              <a:rPr altLang="en-US" sz="3200" lang="en-US"/>
              <a:t>থেকে</a:t>
            </a:r>
            <a:r>
              <a:rPr altLang="en-US" sz="3200" lang="en-US"/>
              <a:t> </a:t>
            </a:r>
            <a:r>
              <a:rPr altLang="en-US" sz="3200" lang="en-US"/>
              <a:t>রক্ষা</a:t>
            </a:r>
            <a:r>
              <a:rPr altLang="en-US" sz="3200" lang="en-US"/>
              <a:t> </a:t>
            </a:r>
            <a:r>
              <a:rPr altLang="en-US" sz="3200" lang="en-US"/>
              <a:t>পাওয়ার</a:t>
            </a:r>
            <a:r>
              <a:rPr altLang="en-US" sz="3200" lang="en-US"/>
              <a:t> </a:t>
            </a:r>
            <a:r>
              <a:rPr altLang="en-US" sz="3200" lang="en-US"/>
              <a:t>জন্য</a:t>
            </a:r>
            <a:r>
              <a:rPr altLang="en-US" sz="3200" lang="en-US"/>
              <a:t> </a:t>
            </a:r>
            <a:r>
              <a:rPr altLang="en-US" sz="3200" lang="en-US"/>
              <a:t>পালাতে</a:t>
            </a:r>
            <a:r>
              <a:rPr altLang="en-US" sz="3200" lang="en-US"/>
              <a:t> </a:t>
            </a:r>
            <a:r>
              <a:rPr altLang="en-US" sz="3200" lang="en-US"/>
              <a:t>গিয়ে</a:t>
            </a:r>
            <a:r>
              <a:rPr altLang="en-US" sz="3200" lang="en-US"/>
              <a:t> </a:t>
            </a:r>
            <a:r>
              <a:rPr altLang="en-US" sz="3200" lang="en-US"/>
              <a:t>তারা</a:t>
            </a:r>
            <a:r>
              <a:rPr altLang="en-US" sz="3200" lang="en-US"/>
              <a:t> </a:t>
            </a:r>
            <a:r>
              <a:rPr altLang="en-US" sz="3200" lang="en-US"/>
              <a:t>দৌড়াতে</a:t>
            </a:r>
            <a:r>
              <a:rPr altLang="en-US" sz="3200" lang="en-US"/>
              <a:t> </a:t>
            </a:r>
            <a:r>
              <a:rPr altLang="en-US" sz="3200" lang="en-US"/>
              <a:t>শিখ</a:t>
            </a:r>
            <a:r>
              <a:rPr altLang="en-US" sz="3200" lang="en-US"/>
              <a:t>েছি</a:t>
            </a:r>
            <a:r>
              <a:rPr altLang="en-US" sz="3200" lang="en-US"/>
              <a:t>লো</a:t>
            </a:r>
            <a:r>
              <a:rPr altLang="en-US" sz="3200" lang="en-US"/>
              <a:t>,</a:t>
            </a:r>
            <a:r>
              <a:rPr altLang="en-US" sz="3200" lang="en-US"/>
              <a:t>পথিমধ্যে</a:t>
            </a:r>
            <a:r>
              <a:rPr altLang="en-US" sz="3200" lang="en-US"/>
              <a:t> </a:t>
            </a:r>
            <a:r>
              <a:rPr altLang="en-US" sz="3200" lang="en-US"/>
              <a:t>গর্ত</a:t>
            </a:r>
            <a:r>
              <a:rPr altLang="en-US" sz="3200" lang="en-US"/>
              <a:t> </a:t>
            </a:r>
            <a:r>
              <a:rPr altLang="en-US" sz="3200" lang="en-US"/>
              <a:t>পার</a:t>
            </a:r>
            <a:r>
              <a:rPr altLang="en-US" sz="3200" lang="en-US"/>
              <a:t> </a:t>
            </a:r>
            <a:r>
              <a:rPr altLang="en-US" sz="3200" lang="en-US"/>
              <a:t>হতে</a:t>
            </a:r>
            <a:r>
              <a:rPr altLang="en-US" sz="3200" lang="en-US"/>
              <a:t> </a:t>
            </a:r>
            <a:r>
              <a:rPr altLang="en-US" sz="3200" lang="en-US"/>
              <a:t>গিয়ে</a:t>
            </a:r>
            <a:r>
              <a:rPr altLang="en-US" sz="3200" lang="en-US"/>
              <a:t> </a:t>
            </a:r>
            <a:r>
              <a:rPr altLang="en-US" sz="3200" lang="en-US"/>
              <a:t>তারা</a:t>
            </a:r>
            <a:r>
              <a:rPr altLang="en-US" sz="3200" lang="en-US"/>
              <a:t> </a:t>
            </a:r>
            <a:r>
              <a:rPr altLang="en-US" sz="3200" lang="en-US"/>
              <a:t>লাফ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/>
        </p:nvSpPr>
        <p:spPr>
          <a:xfrm>
            <a:off x="168522" y="151291"/>
            <a:ext cx="8817545" cy="654242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দ</a:t>
            </a:r>
            <a:r>
              <a:rPr altLang="en-US" sz="3200" lang="en-US"/>
              <a:t>েওয়া</a:t>
            </a:r>
            <a:r>
              <a:rPr altLang="en-US" sz="3200" lang="en-US"/>
              <a:t> </a:t>
            </a:r>
            <a:r>
              <a:rPr altLang="en-US" sz="3200" lang="en-US"/>
              <a:t>এবং</a:t>
            </a:r>
            <a:r>
              <a:rPr altLang="en-US" sz="3200" lang="en-US"/>
              <a:t> </a:t>
            </a:r>
            <a:r>
              <a:rPr altLang="en-US" sz="3200" lang="en-US"/>
              <a:t>নদী</a:t>
            </a:r>
            <a:r>
              <a:rPr altLang="en-US" sz="3200" lang="en-US"/>
              <a:t> </a:t>
            </a:r>
            <a:r>
              <a:rPr altLang="en-US" sz="3200" lang="en-US"/>
              <a:t>পার</a:t>
            </a:r>
            <a:r>
              <a:rPr altLang="en-US" sz="3200" lang="en-US"/>
              <a:t> </a:t>
            </a:r>
            <a:r>
              <a:rPr altLang="en-US" sz="3200" lang="en-US"/>
              <a:t>হতে</a:t>
            </a:r>
            <a:r>
              <a:rPr altLang="en-US" sz="3200" lang="en-US"/>
              <a:t> </a:t>
            </a:r>
            <a:r>
              <a:rPr altLang="en-US" sz="3200" lang="en-US"/>
              <a:t>গিয়ে</a:t>
            </a:r>
            <a:r>
              <a:rPr altLang="en-US" sz="3200" lang="en-US"/>
              <a:t> </a:t>
            </a:r>
            <a:r>
              <a:rPr altLang="en-US" sz="3200" lang="en-US"/>
              <a:t>তারা</a:t>
            </a:r>
            <a:r>
              <a:rPr altLang="en-US" sz="3200" lang="en-US"/>
              <a:t> </a:t>
            </a:r>
            <a:r>
              <a:rPr altLang="en-US" sz="3200" lang="en-US"/>
              <a:t>সাঁতার</a:t>
            </a:r>
            <a:r>
              <a:rPr altLang="en-US" sz="3200" lang="en-US"/>
              <a:t> </a:t>
            </a:r>
            <a:r>
              <a:rPr altLang="en-US" sz="3200" lang="en-US"/>
              <a:t>দিতে</a:t>
            </a:r>
            <a:r>
              <a:rPr altLang="en-US" sz="3200" lang="en-US"/>
              <a:t> </a:t>
            </a:r>
            <a:r>
              <a:rPr altLang="en-US" sz="3200" lang="en-US"/>
              <a:t>শি</a:t>
            </a:r>
            <a:r>
              <a:rPr altLang="en-US" sz="3200" lang="en-US"/>
              <a:t>খ</a:t>
            </a:r>
            <a:r>
              <a:rPr altLang="en-US" sz="3200" lang="en-US"/>
              <a:t>েছি</a:t>
            </a:r>
            <a:r>
              <a:rPr altLang="en-US" sz="3200" lang="en-US"/>
              <a:t>লো</a:t>
            </a:r>
            <a:r>
              <a:rPr altLang="en-US" sz="3200" lang="en-US"/>
              <a:t>।</a:t>
            </a:r>
            <a:r>
              <a:rPr altLang="en-US" sz="3200" lang="en-US"/>
              <a:t>শুধু</a:t>
            </a:r>
            <a:r>
              <a:rPr altLang="en-US" sz="3200" lang="en-US"/>
              <a:t> </a:t>
            </a:r>
            <a:r>
              <a:rPr altLang="en-US" sz="3200" lang="en-US"/>
              <a:t>তাই</a:t>
            </a:r>
            <a:r>
              <a:rPr altLang="en-US" sz="3200" lang="en-US"/>
              <a:t> </a:t>
            </a:r>
            <a:r>
              <a:rPr altLang="en-US" sz="3200" lang="en-US"/>
              <a:t>নয়</a:t>
            </a:r>
            <a:r>
              <a:rPr altLang="en-US" sz="3200" lang="en-US"/>
              <a:t> </a:t>
            </a:r>
            <a:r>
              <a:rPr altLang="en-US" sz="3200" lang="en-US"/>
              <a:t>পশু</a:t>
            </a:r>
            <a:r>
              <a:rPr altLang="en-US" sz="3200" lang="en-US"/>
              <a:t> </a:t>
            </a:r>
            <a:r>
              <a:rPr altLang="en-US" sz="3200" lang="en-US"/>
              <a:t>শিকার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গিয়ে</a:t>
            </a:r>
            <a:r>
              <a:rPr altLang="en-US" sz="3200" lang="en-US"/>
              <a:t> </a:t>
            </a:r>
            <a:r>
              <a:rPr altLang="en-US" sz="3200" lang="en-US"/>
              <a:t>তারা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শিখেছিল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সেই</a:t>
            </a:r>
            <a:r>
              <a:rPr altLang="en-US" sz="3200" lang="en-US"/>
              <a:t> </a:t>
            </a:r>
            <a:r>
              <a:rPr altLang="en-US" sz="3200" lang="en-US"/>
              <a:t>দিনের</a:t>
            </a:r>
            <a:r>
              <a:rPr altLang="en-US" sz="3200" lang="en-US"/>
              <a:t> </a:t>
            </a:r>
            <a:r>
              <a:rPr altLang="en-US" sz="3200" lang="en-US"/>
              <a:t>মানুষগুলোর</a:t>
            </a:r>
            <a:r>
              <a:rPr altLang="en-US" sz="3200" lang="en-US"/>
              <a:t> </a:t>
            </a:r>
            <a:r>
              <a:rPr altLang="en-US" sz="3200" lang="en-US"/>
              <a:t>বেঁচে</a:t>
            </a:r>
            <a:r>
              <a:rPr altLang="en-US" sz="3200" lang="en-US"/>
              <a:t> </a:t>
            </a:r>
            <a:r>
              <a:rPr altLang="en-US" sz="3200" lang="en-US"/>
              <a:t>থাকার</a:t>
            </a:r>
            <a:r>
              <a:rPr altLang="en-US" sz="3200" lang="en-US"/>
              <a:t> </a:t>
            </a:r>
            <a:r>
              <a:rPr altLang="en-US" sz="3200" lang="en-US"/>
              <a:t>সেই</a:t>
            </a:r>
            <a:r>
              <a:rPr altLang="en-US" sz="3200" lang="en-US"/>
              <a:t> </a:t>
            </a:r>
            <a:r>
              <a:rPr altLang="en-US" sz="3200" lang="en-US"/>
              <a:t>কার্যক্রম</a:t>
            </a:r>
            <a:r>
              <a:rPr altLang="en-US" sz="3200" lang="en-US"/>
              <a:t> </a:t>
            </a:r>
            <a:r>
              <a:rPr altLang="en-US" sz="3200" lang="en-US"/>
              <a:t>গুলো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বর্তমান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আমাদের</a:t>
            </a:r>
            <a:r>
              <a:rPr altLang="en-US" sz="3200" lang="en-US"/>
              <a:t> </a:t>
            </a:r>
            <a:r>
              <a:rPr altLang="en-US" sz="3200" lang="en-US"/>
              <a:t>বিনোদনে</a:t>
            </a:r>
            <a:r>
              <a:rPr altLang="en-US" sz="3200" lang="en-US"/>
              <a:t> </a:t>
            </a:r>
            <a:r>
              <a:rPr altLang="en-US" sz="3200" lang="en-US"/>
              <a:t>পরিণত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অলিম্পিক</a:t>
            </a:r>
            <a:r>
              <a:rPr altLang="en-US" sz="3200" lang="en-US"/>
              <a:t> </a:t>
            </a:r>
            <a:r>
              <a:rPr altLang="en-US" sz="3200" lang="en-US"/>
              <a:t>গেমসে</a:t>
            </a:r>
            <a:r>
              <a:rPr altLang="en-US" sz="3200" lang="en-US"/>
              <a:t> </a:t>
            </a:r>
            <a:r>
              <a:rPr altLang="en-US" sz="3200" lang="en-US"/>
              <a:t>অ</a:t>
            </a:r>
            <a:r>
              <a:rPr altLang="en-US" sz="3200" lang="en-US"/>
              <a:t>ন</a:t>
            </a:r>
            <a:r>
              <a:rPr altLang="en-US" sz="3200" lang="en-US"/>
              <a:t>্</a:t>
            </a:r>
            <a:r>
              <a:rPr altLang="en-US" sz="3200" lang="en-US"/>
              <a:t>ত</a:t>
            </a:r>
            <a:r>
              <a:rPr altLang="en-US" sz="3200" lang="en-US"/>
              <a:t>র</a:t>
            </a:r>
            <a:r>
              <a:rPr altLang="en-US" sz="3200" lang="en-US"/>
              <a:t>্</a:t>
            </a:r>
            <a:r>
              <a:rPr altLang="en-US" sz="3200" lang="en-US"/>
              <a:t>ভ</a:t>
            </a:r>
            <a:r>
              <a:rPr altLang="en-US" sz="3200" lang="en-US"/>
              <a:t>ূ</a:t>
            </a:r>
            <a:r>
              <a:rPr altLang="en-US" sz="3200" lang="en-US"/>
              <a:t>ক</a:t>
            </a:r>
            <a:r>
              <a:rPr altLang="en-US" sz="3200" lang="en-US"/>
              <a:t>্</a:t>
            </a:r>
            <a:r>
              <a:rPr altLang="en-US" sz="3200" lang="en-US"/>
              <a:t>ত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হ</a:t>
            </a:r>
            <a:r>
              <a:rPr altLang="en-US" sz="3200" lang="en-US"/>
              <a:t>য়</a:t>
            </a:r>
            <a:r>
              <a:rPr altLang="en-US" sz="3200" lang="en-US"/>
              <a:t>ে</a:t>
            </a:r>
            <a:r>
              <a:rPr altLang="en-US" sz="3200" lang="en-US"/>
              <a:t>ছ</a:t>
            </a:r>
            <a:r>
              <a:rPr altLang="en-US" sz="3200" lang="en-US"/>
              <a:t>‌ে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endParaRPr sz="3200" lang="en-US"/>
          </a:p>
          <a:p>
            <a:pPr algn="ctr"/>
            <a:r>
              <a:rPr altLang="en-US" sz="3200" lang="en-US"/>
              <a:t>কিন্তু</a:t>
            </a:r>
            <a:r>
              <a:rPr altLang="en-US" sz="3200" lang="en-US"/>
              <a:t> </a:t>
            </a:r>
            <a:r>
              <a:rPr altLang="en-US" sz="3200" lang="en-US"/>
              <a:t>অন্যান্য</a:t>
            </a:r>
            <a:r>
              <a:rPr altLang="en-US" sz="3200" lang="en-US"/>
              <a:t> </a:t>
            </a:r>
            <a:r>
              <a:rPr altLang="en-US" sz="3200" lang="en-US"/>
              <a:t>খেলাগুলো</a:t>
            </a:r>
            <a:r>
              <a:rPr altLang="en-US" sz="3200" lang="en-US"/>
              <a:t> </a:t>
            </a:r>
            <a:r>
              <a:rPr altLang="en-US" sz="3200" lang="en-US"/>
              <a:t>সৃষ্টি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শুরু</a:t>
            </a:r>
            <a:r>
              <a:rPr altLang="en-US" sz="3200" lang="en-US"/>
              <a:t> </a:t>
            </a:r>
            <a:r>
              <a:rPr altLang="en-US" sz="3200" lang="en-US"/>
              <a:t>থেকেই</a:t>
            </a:r>
            <a:r>
              <a:rPr altLang="en-US" sz="3200" lang="en-US"/>
              <a:t> </a:t>
            </a:r>
            <a:r>
              <a:rPr altLang="en-US" sz="3200" lang="en-US"/>
              <a:t>বিনোদন</a:t>
            </a:r>
            <a:r>
              <a:rPr altLang="en-US" sz="3200" lang="en-US"/>
              <a:t> </a:t>
            </a:r>
            <a:r>
              <a:rPr altLang="en-US" sz="3200" lang="en-US"/>
              <a:t>হিসেবে</a:t>
            </a:r>
            <a:r>
              <a:rPr altLang="en-US" sz="3200" lang="en-US"/>
              <a:t> </a:t>
            </a:r>
            <a:r>
              <a:rPr altLang="en-US" sz="3200" lang="en-US"/>
              <a:t>চলে</a:t>
            </a:r>
            <a:r>
              <a:rPr altLang="en-US" sz="3200" lang="en-US"/>
              <a:t> </a:t>
            </a:r>
            <a:r>
              <a:rPr altLang="en-US" sz="3200" lang="en-US"/>
              <a:t>আসছে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/>
        </p:nvSpPr>
        <p:spPr>
          <a:xfrm>
            <a:off x="189190" y="616581"/>
            <a:ext cx="4191892" cy="5963582"/>
          </a:xfrm>
          <a:prstGeom prst="curvedRight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এসো</a:t>
            </a:r>
            <a:r>
              <a:rPr altLang="en-US" sz="6000" lang="en-US"/>
              <a:t> </a:t>
            </a:r>
            <a:r>
              <a:rPr altLang="en-US" sz="6000" lang="en-US"/>
              <a:t>একটি</a:t>
            </a:r>
            <a:endParaRPr lang="en-US"/>
          </a:p>
        </p:txBody>
      </p:sp>
      <p:sp>
        <p:nvSpPr>
          <p:cNvPr id="1048589" name=""/>
          <p:cNvSpPr/>
          <p:nvPr/>
        </p:nvSpPr>
        <p:spPr>
          <a:xfrm>
            <a:off x="4381082" y="633364"/>
            <a:ext cx="4263582" cy="5773138"/>
          </a:xfrm>
          <a:prstGeom prst="curvedLeft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ছবি</a:t>
            </a:r>
            <a:r>
              <a:rPr altLang="en-US" sz="6000" lang="en-US"/>
              <a:t> </a:t>
            </a:r>
            <a:r>
              <a:rPr altLang="en-US" sz="6000" lang="en-US"/>
              <a:t>দেখি</a:t>
            </a:r>
            <a:r>
              <a:rPr altLang="en-US" sz="6000" lang="en-US"/>
              <a:t> </a:t>
            </a:r>
            <a:r>
              <a:rPr altLang="en-US" sz="6000" lang="en-US"/>
              <a:t>--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1820" y="279347"/>
            <a:ext cx="8757021" cy="6310175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444590" y="-996910"/>
            <a:ext cx="6074377" cy="8559600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/>
        </p:nvSpPr>
        <p:spPr>
          <a:xfrm>
            <a:off x="1556701" y="314784"/>
            <a:ext cx="5711738" cy="1663406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উপরের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দেখে</a:t>
            </a:r>
            <a:r>
              <a:rPr altLang="en-US" sz="4400" lang="en-US"/>
              <a:t> </a:t>
            </a:r>
            <a:r>
              <a:rPr altLang="en-US" sz="4400" lang="en-US"/>
              <a:t>কি</a:t>
            </a:r>
            <a:r>
              <a:rPr altLang="en-US" sz="4400" lang="en-US"/>
              <a:t> </a:t>
            </a:r>
            <a:r>
              <a:rPr altLang="en-US" sz="4400" lang="en-US"/>
              <a:t>বোঝা</a:t>
            </a:r>
            <a:r>
              <a:rPr altLang="en-US" sz="4400" lang="en-US"/>
              <a:t> </a:t>
            </a:r>
            <a:r>
              <a:rPr altLang="en-US" sz="4400" lang="en-US"/>
              <a:t>যায়</a:t>
            </a:r>
            <a:r>
              <a:rPr altLang="en-US" sz="4400" lang="en-US"/>
              <a:t>?</a:t>
            </a:r>
            <a:endParaRPr lang="en-US"/>
          </a:p>
        </p:txBody>
      </p:sp>
      <p:sp>
        <p:nvSpPr>
          <p:cNvPr id="1048624" name=""/>
          <p:cNvSpPr/>
          <p:nvPr/>
        </p:nvSpPr>
        <p:spPr>
          <a:xfrm>
            <a:off x="545802" y="2791533"/>
            <a:ext cx="8095092" cy="3837229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উত্তরঃ</a:t>
            </a:r>
            <a:endParaRPr lang="en-US"/>
          </a:p>
          <a:p>
            <a:pPr algn="ctr"/>
            <a:r>
              <a:rPr altLang="en-US" sz="3600" lang="en-US"/>
              <a:t>উপরের</a:t>
            </a:r>
            <a:r>
              <a:rPr altLang="en-US" sz="3600" lang="en-US"/>
              <a:t> </a:t>
            </a:r>
            <a:r>
              <a:rPr altLang="en-US" sz="3600" lang="en-US"/>
              <a:t>পাঁচটি</a:t>
            </a:r>
            <a:r>
              <a:rPr altLang="en-US" sz="3600" lang="en-US"/>
              <a:t> </a:t>
            </a:r>
            <a:r>
              <a:rPr altLang="en-US" sz="3600" lang="en-US"/>
              <a:t>রিং</a:t>
            </a:r>
            <a:r>
              <a:rPr altLang="en-US" sz="3600" lang="en-US"/>
              <a:t> </a:t>
            </a:r>
            <a:r>
              <a:rPr altLang="en-US" sz="3600" lang="en-US"/>
              <a:t>দ্বারা</a:t>
            </a:r>
            <a:r>
              <a:rPr altLang="en-US" sz="3600" lang="en-US"/>
              <a:t> </a:t>
            </a:r>
            <a:r>
              <a:rPr altLang="en-US" sz="3600" lang="en-US"/>
              <a:t>পাঁচটি</a:t>
            </a:r>
            <a:r>
              <a:rPr altLang="en-US" sz="3600" lang="en-US"/>
              <a:t> </a:t>
            </a:r>
            <a:r>
              <a:rPr altLang="en-US" sz="3600" lang="en-US"/>
              <a:t>মহাদেশ</a:t>
            </a:r>
            <a:r>
              <a:rPr altLang="en-US" sz="3600" lang="en-US"/>
              <a:t> </a:t>
            </a:r>
            <a:r>
              <a:rPr altLang="en-US" sz="3600" lang="en-US"/>
              <a:t>বোঝানো</a:t>
            </a:r>
            <a:r>
              <a:rPr altLang="en-US" sz="3600" lang="en-US"/>
              <a:t> </a:t>
            </a:r>
            <a:r>
              <a:rPr altLang="en-US" sz="3600" lang="en-US"/>
              <a:t>হয়েছে</a:t>
            </a:r>
            <a:r>
              <a:rPr altLang="en-US" sz="3600" lang="en-US"/>
              <a:t>।</a:t>
            </a:r>
            <a:r>
              <a:rPr altLang="en-US" sz="3600" lang="en-US"/>
              <a:t>বিভিন্ন</a:t>
            </a:r>
            <a:r>
              <a:rPr altLang="en-US" sz="3600" lang="en-US"/>
              <a:t> </a:t>
            </a:r>
            <a:r>
              <a:rPr altLang="en-US" sz="3600" lang="en-US"/>
              <a:t>রং</a:t>
            </a:r>
            <a:r>
              <a:rPr altLang="en-US" sz="3600" lang="en-US"/>
              <a:t> </a:t>
            </a:r>
            <a:r>
              <a:rPr altLang="en-US" sz="3600" lang="en-US"/>
              <a:t>দ্বারা</a:t>
            </a:r>
            <a:r>
              <a:rPr altLang="en-US" sz="3600" lang="en-US"/>
              <a:t> </a:t>
            </a:r>
            <a:r>
              <a:rPr altLang="en-US" sz="3600" lang="en-US"/>
              <a:t>পাঁচটি</a:t>
            </a:r>
            <a:r>
              <a:rPr altLang="en-US" sz="3600" lang="en-US"/>
              <a:t> </a:t>
            </a:r>
            <a:r>
              <a:rPr altLang="en-US" sz="3600" lang="en-US"/>
              <a:t>বলয়ের</a:t>
            </a:r>
            <a:r>
              <a:rPr altLang="en-US" sz="3600" lang="en-US"/>
              <a:t> </a:t>
            </a:r>
            <a:r>
              <a:rPr altLang="en-US" sz="3600" lang="en-US"/>
              <a:t>মাধ্যমে</a:t>
            </a:r>
            <a:r>
              <a:rPr altLang="en-US" sz="3600" lang="en-US"/>
              <a:t> </a:t>
            </a:r>
            <a:r>
              <a:rPr altLang="en-US" sz="3600" lang="en-US"/>
              <a:t>অলিম্পিক</a:t>
            </a:r>
            <a:r>
              <a:rPr altLang="en-US" sz="3600" lang="en-US"/>
              <a:t> </a:t>
            </a:r>
            <a:r>
              <a:rPr altLang="en-US" sz="3600" lang="en-US"/>
              <a:t>নামক</a:t>
            </a:r>
            <a:r>
              <a:rPr altLang="en-US" sz="3600" lang="en-US"/>
              <a:t> </a:t>
            </a:r>
            <a:r>
              <a:rPr altLang="en-US" sz="3600" lang="en-US"/>
              <a:t>প</a:t>
            </a:r>
            <a:r>
              <a:rPr altLang="en-US" sz="3600" lang="en-US"/>
              <a:t>রিবারের</a:t>
            </a:r>
            <a:r>
              <a:rPr altLang="en-US" sz="3600" lang="en-US"/>
              <a:t> </a:t>
            </a:r>
            <a:r>
              <a:rPr altLang="en-US" sz="3600" lang="en-US"/>
              <a:t>সাঁথে</a:t>
            </a:r>
            <a:r>
              <a:rPr altLang="en-US" sz="3600" lang="en-US"/>
              <a:t> </a:t>
            </a:r>
            <a:r>
              <a:rPr altLang="en-US" sz="3600" lang="en-US"/>
              <a:t>গোটা</a:t>
            </a:r>
            <a:r>
              <a:rPr altLang="en-US" sz="3600" lang="en-US"/>
              <a:t> </a:t>
            </a:r>
            <a:r>
              <a:rPr altLang="en-US" sz="3600" lang="en-US"/>
              <a:t>বিশ্ব</a:t>
            </a:r>
            <a:r>
              <a:rPr altLang="en-US" sz="3600" lang="en-US"/>
              <a:t> </a:t>
            </a:r>
            <a:r>
              <a:rPr altLang="en-US" sz="3600" lang="en-US"/>
              <a:t>-</a:t>
            </a:r>
            <a:r>
              <a:rPr altLang="en-US" sz="3600" lang="en-US"/>
              <a:t>কে</a:t>
            </a:r>
            <a:r>
              <a:rPr altLang="en-US" sz="3600" lang="en-US"/>
              <a:t> </a:t>
            </a:r>
            <a:r>
              <a:rPr altLang="en-US" sz="3600" lang="en-US"/>
              <a:t>এক</a:t>
            </a:r>
            <a:r>
              <a:rPr altLang="en-US" sz="3600" lang="en-US"/>
              <a:t>ই</a:t>
            </a:r>
            <a:r>
              <a:rPr altLang="en-US" sz="3600" lang="en-US"/>
              <a:t> </a:t>
            </a:r>
            <a:r>
              <a:rPr altLang="en-US" sz="3600" lang="en-US"/>
              <a:t>সুত্রে</a:t>
            </a:r>
            <a:r>
              <a:rPr altLang="en-US" sz="3600" lang="en-US"/>
              <a:t> </a:t>
            </a:r>
            <a:r>
              <a:rPr altLang="en-US" sz="3600" lang="en-US"/>
              <a:t>গাঁথা</a:t>
            </a:r>
            <a:r>
              <a:rPr altLang="en-US" sz="3600" lang="en-US"/>
              <a:t> </a:t>
            </a:r>
            <a:r>
              <a:rPr altLang="en-US" sz="3600" lang="en-US"/>
              <a:t>হয়েছে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60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/>
        </p:nvSpPr>
        <p:spPr>
          <a:xfrm>
            <a:off x="3506739" y="110326"/>
            <a:ext cx="4926645" cy="1475627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800" lang="en-US"/>
              <a:t>আবারও</a:t>
            </a:r>
            <a:r>
              <a:rPr altLang="en-US" sz="4800" lang="en-US"/>
              <a:t> </a:t>
            </a:r>
            <a:r>
              <a:rPr altLang="en-US" sz="4800" lang="en-US"/>
              <a:t>কিছু</a:t>
            </a:r>
            <a:r>
              <a:rPr altLang="en-US" sz="4800" lang="en-US"/>
              <a:t> </a:t>
            </a:r>
            <a:r>
              <a:rPr altLang="en-US" sz="4800" lang="en-US"/>
              <a:t>ছবি</a:t>
            </a:r>
            <a:r>
              <a:rPr altLang="en-US" sz="4800" lang="en-US"/>
              <a:t> </a:t>
            </a:r>
            <a:r>
              <a:rPr altLang="en-US" sz="4800" lang="en-US"/>
              <a:t>দেখি---</a:t>
            </a:r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1448" y="1882580"/>
            <a:ext cx="3247543" cy="1597695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758696" y="1694238"/>
            <a:ext cx="1982233" cy="1936986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157137" y="1694237"/>
            <a:ext cx="2452351" cy="1846498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99309" y="4151456"/>
            <a:ext cx="2375093" cy="2406180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2974401" y="3980327"/>
            <a:ext cx="2278899" cy="2160278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6116338" y="3855527"/>
            <a:ext cx="2662341" cy="2285078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900681" y="265652"/>
            <a:ext cx="2276986" cy="1524318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/>
        </p:nvSpPr>
        <p:spPr>
          <a:xfrm>
            <a:off x="2262093" y="345573"/>
            <a:ext cx="4619813" cy="1315898"/>
          </a:xfrm>
          <a:prstGeom prst="ellipse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800" lang="en-US"/>
              <a:t>একক</a:t>
            </a:r>
            <a:r>
              <a:rPr altLang="en-US" sz="4800" lang="en-US"/>
              <a:t> </a:t>
            </a:r>
            <a:r>
              <a:rPr altLang="en-US" sz="4800" lang="en-US"/>
              <a:t>কাজ</a:t>
            </a:r>
            <a:endParaRPr lang="en-US"/>
          </a:p>
        </p:txBody>
      </p:sp>
      <p:sp>
        <p:nvSpPr>
          <p:cNvPr id="1048627" name=""/>
          <p:cNvSpPr/>
          <p:nvPr/>
        </p:nvSpPr>
        <p:spPr>
          <a:xfrm rot="18240">
            <a:off x="429305" y="1911659"/>
            <a:ext cx="8394966" cy="4413735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এ্যাথলেটিক্স</a:t>
            </a:r>
            <a:r>
              <a:rPr altLang="en-US" sz="4000" lang="en-US"/>
              <a:t> </a:t>
            </a:r>
            <a:r>
              <a:rPr altLang="en-US" sz="4000" lang="en-US"/>
              <a:t>-</a:t>
            </a:r>
            <a:r>
              <a:rPr altLang="en-US" sz="4000" lang="en-US"/>
              <a:t>কে</a:t>
            </a:r>
            <a:r>
              <a:rPr altLang="en-US" sz="4000" lang="en-US"/>
              <a:t> </a:t>
            </a:r>
            <a:r>
              <a:rPr altLang="en-US" sz="4000" lang="en-US"/>
              <a:t>কয়</a:t>
            </a:r>
            <a:r>
              <a:rPr altLang="en-US" sz="4000" lang="en-US"/>
              <a:t> </a:t>
            </a:r>
            <a:r>
              <a:rPr altLang="en-US" sz="4000" lang="en-US"/>
              <a:t>ভাগে</a:t>
            </a:r>
            <a:r>
              <a:rPr altLang="en-US" sz="4000" lang="en-US"/>
              <a:t> </a:t>
            </a:r>
            <a:r>
              <a:rPr altLang="en-US" sz="4000" lang="en-US"/>
              <a:t>ভাগ</a:t>
            </a:r>
            <a:r>
              <a:rPr altLang="en-US" sz="4000" lang="en-US"/>
              <a:t> </a:t>
            </a:r>
            <a:r>
              <a:rPr altLang="en-US" sz="4000" lang="en-US"/>
              <a:t>করা</a:t>
            </a:r>
            <a:r>
              <a:rPr altLang="en-US" sz="4000" lang="en-US"/>
              <a:t> </a:t>
            </a:r>
            <a:r>
              <a:rPr altLang="en-US" sz="4000" lang="en-US"/>
              <a:t>যায়</a:t>
            </a:r>
            <a:r>
              <a:rPr altLang="en-US" sz="4000" lang="en-US"/>
              <a:t>?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কী</a:t>
            </a:r>
            <a:r>
              <a:rPr altLang="en-US" sz="4000" lang="en-US"/>
              <a:t> </a:t>
            </a:r>
            <a:r>
              <a:rPr altLang="en-US" sz="4000" lang="en-US"/>
              <a:t>কী</a:t>
            </a:r>
            <a:r>
              <a:rPr altLang="en-US" sz="4000" lang="en-US"/>
              <a:t>?</a:t>
            </a:r>
            <a:endParaRPr lang="en-US"/>
          </a:p>
          <a:p>
            <a:pPr algn="ctr"/>
            <a:r>
              <a:rPr altLang="en-US" sz="4000" lang="en-US"/>
              <a:t>২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ট্রাক</a:t>
            </a:r>
            <a:r>
              <a:rPr altLang="en-US" sz="4000" lang="en-US"/>
              <a:t> </a:t>
            </a:r>
            <a:r>
              <a:rPr altLang="en-US" sz="4000" lang="en-US"/>
              <a:t>ইভেন্ট</a:t>
            </a:r>
            <a:r>
              <a:rPr altLang="en-US" sz="4000" lang="en-US"/>
              <a:t> 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ফীল্ড</a:t>
            </a:r>
            <a:r>
              <a:rPr altLang="en-US" sz="4000" lang="en-US"/>
              <a:t> </a:t>
            </a:r>
            <a:r>
              <a:rPr altLang="en-US" sz="4000" lang="en-US"/>
              <a:t>ইভেন্ট</a:t>
            </a:r>
            <a:r>
              <a:rPr altLang="en-US" sz="4000" lang="en-US"/>
              <a:t>  </a:t>
            </a:r>
            <a:r>
              <a:rPr altLang="en-US" sz="4000" lang="en-US"/>
              <a:t>কাকে</a:t>
            </a:r>
            <a:r>
              <a:rPr altLang="en-US" sz="4000" lang="en-US"/>
              <a:t> </a:t>
            </a:r>
            <a:r>
              <a:rPr altLang="en-US" sz="4000" lang="en-US"/>
              <a:t>বলে</a:t>
            </a:r>
            <a:r>
              <a:rPr altLang="en-US" sz="4000" lang="en-US"/>
              <a:t>?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/>
        </p:nvSpPr>
        <p:spPr>
          <a:xfrm>
            <a:off x="1919554" y="120473"/>
            <a:ext cx="5291918" cy="139006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5400" lang="en-US"/>
              <a:t>উত্তর</a:t>
            </a:r>
            <a:r>
              <a:rPr altLang="en-US" sz="5400" lang="en-US"/>
              <a:t> </a:t>
            </a:r>
            <a:r>
              <a:rPr altLang="en-US" sz="5400" lang="en-US"/>
              <a:t>সমূহ</a:t>
            </a:r>
            <a:r>
              <a:rPr altLang="en-US" sz="5400" lang="en-US"/>
              <a:t>ঃ</a:t>
            </a:r>
            <a:endParaRPr lang="en-US"/>
          </a:p>
        </p:txBody>
      </p:sp>
      <p:sp>
        <p:nvSpPr>
          <p:cNvPr id="1048629" name=""/>
          <p:cNvSpPr/>
          <p:nvPr/>
        </p:nvSpPr>
        <p:spPr>
          <a:xfrm>
            <a:off x="189304" y="1651211"/>
            <a:ext cx="8776385" cy="4898375"/>
          </a:xfrm>
          <a:prstGeom prst="parallelogram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এ্যাথলেটিক্স</a:t>
            </a:r>
            <a:r>
              <a:rPr altLang="en-US" sz="3200" lang="en-US"/>
              <a:t> </a:t>
            </a:r>
            <a:r>
              <a:rPr altLang="en-US" sz="3200" lang="en-US"/>
              <a:t>-কে</a:t>
            </a:r>
            <a:r>
              <a:rPr altLang="en-US" sz="3200" lang="en-US"/>
              <a:t> </a:t>
            </a:r>
            <a:r>
              <a:rPr altLang="en-US" sz="3200" lang="en-US"/>
              <a:t>দুই</a:t>
            </a:r>
            <a:r>
              <a:rPr altLang="en-US" sz="3200" lang="en-US"/>
              <a:t> </a:t>
            </a:r>
            <a:r>
              <a:rPr altLang="en-US" sz="3200" lang="en-US"/>
              <a:t>ভাগে</a:t>
            </a:r>
            <a:r>
              <a:rPr altLang="en-US" sz="3200" lang="en-US"/>
              <a:t> </a:t>
            </a:r>
            <a:r>
              <a:rPr altLang="en-US" sz="3200" lang="en-US"/>
              <a:t>ভাগ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যায়</a:t>
            </a:r>
            <a:r>
              <a:rPr altLang="en-US" sz="3200" lang="en-US"/>
              <a:t>।</a:t>
            </a:r>
            <a:r>
              <a:rPr altLang="en-US" sz="3200" lang="en-US"/>
              <a:t>যথা--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ট্রাক</a:t>
            </a:r>
            <a:r>
              <a:rPr altLang="en-US" sz="3200" lang="en-US"/>
              <a:t> </a:t>
            </a:r>
            <a:r>
              <a:rPr altLang="en-US" sz="3200" lang="en-US"/>
              <a:t>ই</a:t>
            </a:r>
            <a:r>
              <a:rPr altLang="en-US" sz="3200" lang="en-US"/>
              <a:t>ভে</a:t>
            </a:r>
            <a:r>
              <a:rPr altLang="en-US" sz="3200" lang="en-US"/>
              <a:t>ন্ট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ফীল্ড</a:t>
            </a:r>
            <a:r>
              <a:rPr altLang="en-US" sz="3200" lang="en-US"/>
              <a:t> </a:t>
            </a:r>
            <a:r>
              <a:rPr altLang="en-US" sz="3200" lang="en-US"/>
              <a:t>ইভেন্ট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ট্রাক</a:t>
            </a:r>
            <a:r>
              <a:rPr altLang="en-US" sz="3200" lang="en-US"/>
              <a:t> </a:t>
            </a:r>
            <a:r>
              <a:rPr altLang="en-US" sz="3200" lang="en-US"/>
              <a:t>ইভেন্টঃ</a:t>
            </a:r>
            <a:endParaRPr sz="3200" lang="en-US"/>
          </a:p>
          <a:p>
            <a:pPr algn="ctr"/>
            <a:r>
              <a:rPr altLang="en-US" sz="3200" lang="en-US"/>
              <a:t>যে</a:t>
            </a:r>
            <a:r>
              <a:rPr altLang="en-US" sz="3200" lang="en-US"/>
              <a:t> </a:t>
            </a:r>
            <a:r>
              <a:rPr altLang="en-US" sz="3200" lang="en-US"/>
              <a:t>ইভেন্ট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সকল</a:t>
            </a:r>
            <a:r>
              <a:rPr altLang="en-US" sz="3200" lang="en-US"/>
              <a:t> </a:t>
            </a:r>
            <a:r>
              <a:rPr altLang="en-US" sz="3200" lang="en-US"/>
              <a:t>দূরত্বের</a:t>
            </a:r>
            <a:r>
              <a:rPr altLang="en-US" sz="3200" lang="en-US"/>
              <a:t> </a:t>
            </a:r>
            <a:r>
              <a:rPr altLang="en-US" sz="3200" lang="en-US"/>
              <a:t>দৌড়</a:t>
            </a:r>
            <a:r>
              <a:rPr altLang="en-US" sz="3200" lang="en-US"/>
              <a:t> </a:t>
            </a:r>
            <a:r>
              <a:rPr altLang="en-US" sz="3200" lang="en-US"/>
              <a:t>অনুষ্ঠিত</a:t>
            </a:r>
            <a:r>
              <a:rPr altLang="en-US" sz="3200" lang="en-US"/>
              <a:t> </a:t>
            </a:r>
            <a:r>
              <a:rPr altLang="en-US" sz="3200" lang="en-US"/>
              <a:t>হয়</a:t>
            </a:r>
            <a:r>
              <a:rPr altLang="en-US" sz="3200" lang="en-US"/>
              <a:t>, </a:t>
            </a:r>
            <a:r>
              <a:rPr altLang="en-US" sz="3200" lang="en-US"/>
              <a:t>তাকে</a:t>
            </a:r>
            <a:r>
              <a:rPr altLang="en-US" sz="3200" lang="en-US"/>
              <a:t> </a:t>
            </a:r>
            <a:r>
              <a:rPr altLang="en-US" sz="3200" lang="en-US"/>
              <a:t>ট্রাক</a:t>
            </a:r>
            <a:r>
              <a:rPr altLang="en-US" sz="3200" lang="en-US"/>
              <a:t> </a:t>
            </a:r>
            <a:r>
              <a:rPr altLang="en-US" sz="3200" lang="en-US"/>
              <a:t>ইভেন্ট</a:t>
            </a:r>
            <a:r>
              <a:rPr altLang="en-US" sz="3200" lang="en-US"/>
              <a:t> </a:t>
            </a:r>
            <a:r>
              <a:rPr altLang="en-US" sz="3200" lang="en-US"/>
              <a:t>বলে</a:t>
            </a:r>
            <a:r>
              <a:rPr altLang="en-US" sz="3200" lang="en-US"/>
              <a:t>।</a:t>
            </a:r>
            <a:endParaRPr sz="3200"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যে</a:t>
            </a:r>
            <a:r>
              <a:rPr altLang="en-US" sz="3200" lang="en-US"/>
              <a:t> </a:t>
            </a:r>
            <a:r>
              <a:rPr altLang="en-US" sz="3200" lang="en-US"/>
              <a:t>ইভেন্ট</a:t>
            </a:r>
            <a:r>
              <a:rPr altLang="en-US" sz="3200" lang="en-US"/>
              <a:t>ে</a:t>
            </a:r>
            <a:r>
              <a:rPr altLang="en-US" sz="3200" lang="en-US"/>
              <a:t> </a:t>
            </a:r>
            <a:r>
              <a:rPr altLang="en-US" sz="3200" lang="en-US"/>
              <a:t>সকল</a:t>
            </a:r>
            <a:r>
              <a:rPr altLang="en-US" sz="3200" lang="en-US"/>
              <a:t> </a:t>
            </a:r>
            <a:r>
              <a:rPr altLang="en-US" sz="3200" lang="en-US"/>
              <a:t>প্রকার</a:t>
            </a:r>
            <a:r>
              <a:rPr altLang="en-US" sz="3200" lang="en-US"/>
              <a:t> </a:t>
            </a:r>
            <a:r>
              <a:rPr altLang="en-US" sz="3200" lang="en-US"/>
              <a:t>লাফ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 </a:t>
            </a:r>
            <a:r>
              <a:rPr altLang="en-US" sz="3200" lang="en-US"/>
              <a:t>গুলো</a:t>
            </a:r>
            <a:r>
              <a:rPr altLang="en-US" sz="3200" lang="en-US"/>
              <a:t> </a:t>
            </a:r>
            <a:r>
              <a:rPr altLang="en-US" sz="3200" lang="en-US"/>
              <a:t>অনুষ্ঠিত</a:t>
            </a:r>
            <a:r>
              <a:rPr altLang="en-US" sz="3200" lang="en-US"/>
              <a:t> </a:t>
            </a:r>
            <a:r>
              <a:rPr altLang="en-US" sz="3200" lang="en-US"/>
              <a:t>তাকে</a:t>
            </a:r>
            <a:r>
              <a:rPr altLang="en-US" sz="3200" lang="en-US"/>
              <a:t> </a:t>
            </a:r>
            <a:r>
              <a:rPr altLang="en-US" sz="3200" lang="en-US"/>
              <a:t>ফীল্ড</a:t>
            </a:r>
            <a:r>
              <a:rPr altLang="en-US" sz="3200" lang="en-US"/>
              <a:t> </a:t>
            </a:r>
            <a:r>
              <a:rPr altLang="en-US" sz="3200" lang="en-US"/>
              <a:t>ইভেন্ট</a:t>
            </a:r>
            <a:r>
              <a:rPr altLang="en-US" sz="3200" lang="en-US"/>
              <a:t> </a:t>
            </a:r>
            <a:r>
              <a:rPr altLang="en-US" sz="3200" lang="en-US"/>
              <a:t>বলে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/>
        </p:nvSpPr>
        <p:spPr>
          <a:xfrm>
            <a:off x="1734267" y="296409"/>
            <a:ext cx="5653149" cy="1196565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5400" lang="en-US"/>
              <a:t>জোড়ায়</a:t>
            </a:r>
            <a:r>
              <a:rPr altLang="en-US" sz="5400" lang="en-US"/>
              <a:t> </a:t>
            </a:r>
            <a:r>
              <a:rPr altLang="en-US" sz="5400" lang="en-US"/>
              <a:t>কাজ</a:t>
            </a:r>
            <a:endParaRPr lang="en-US"/>
          </a:p>
        </p:txBody>
      </p:sp>
      <p:sp>
        <p:nvSpPr>
          <p:cNvPr id="1048631" name=""/>
          <p:cNvSpPr/>
          <p:nvPr/>
        </p:nvSpPr>
        <p:spPr>
          <a:xfrm>
            <a:off x="562228" y="1801076"/>
            <a:ext cx="8109279" cy="457086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US"/>
              <a:t>১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স্প্রিন্ট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কাকে</a:t>
            </a:r>
            <a:r>
              <a:rPr altLang="en-US" sz="3600" lang="en-US"/>
              <a:t> </a:t>
            </a:r>
            <a:r>
              <a:rPr altLang="en-US" sz="3600" lang="en-US"/>
              <a:t>বলে</a:t>
            </a:r>
            <a:r>
              <a:rPr altLang="en-US" sz="3600" lang="en-US"/>
              <a:t>?</a:t>
            </a:r>
            <a:r>
              <a:rPr altLang="en-US" sz="3600" lang="en-US"/>
              <a:t> </a:t>
            </a:r>
            <a:r>
              <a:rPr altLang="en-US" sz="3600" lang="en-US"/>
              <a:t>স্প্রিন্ট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কোনগুলো</a:t>
            </a:r>
            <a:r>
              <a:rPr altLang="en-US" sz="3600" lang="en-US"/>
              <a:t>?</a:t>
            </a:r>
            <a:endParaRPr lang="en-US"/>
          </a:p>
          <a:p>
            <a:pPr algn="ctr"/>
            <a:r>
              <a:rPr altLang="en-US" sz="3600" lang="en-US"/>
              <a:t>২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ে</a:t>
            </a:r>
            <a:r>
              <a:rPr altLang="en-US" sz="3600" lang="en-US"/>
              <a:t>ের</a:t>
            </a:r>
            <a:r>
              <a:rPr altLang="en-US" sz="3600" lang="en-US"/>
              <a:t> </a:t>
            </a:r>
            <a:r>
              <a:rPr altLang="en-US" sz="3600" lang="en-US"/>
              <a:t>স্টাটিং</a:t>
            </a:r>
            <a:r>
              <a:rPr altLang="en-US" sz="3600" lang="en-US"/>
              <a:t> </a:t>
            </a:r>
            <a:r>
              <a:rPr altLang="en-US" sz="3600" lang="en-US"/>
              <a:t>কত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  </a:t>
            </a:r>
            <a:r>
              <a:rPr altLang="en-US" sz="3600" lang="en-US"/>
              <a:t>ও</a:t>
            </a:r>
            <a:r>
              <a:rPr altLang="en-US" sz="3600" lang="en-US"/>
              <a:t> </a:t>
            </a:r>
            <a:r>
              <a:rPr altLang="en-US" sz="3600" lang="en-US"/>
              <a:t>কী</a:t>
            </a:r>
            <a:r>
              <a:rPr altLang="en-US" sz="3600" lang="en-US"/>
              <a:t> </a:t>
            </a:r>
            <a:r>
              <a:rPr altLang="en-US" sz="3600" lang="en-US"/>
              <a:t>কী</a:t>
            </a:r>
            <a:r>
              <a:rPr altLang="en-US" sz="3600" lang="en-US"/>
              <a:t>?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"/>
          <p:cNvSpPr/>
          <p:nvPr/>
        </p:nvSpPr>
        <p:spPr>
          <a:xfrm>
            <a:off x="2050237" y="181260"/>
            <a:ext cx="5070443" cy="727724"/>
          </a:xfrm>
          <a:prstGeom prst="hexag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5400" lang="en-US"/>
              <a:t>উত্তর</a:t>
            </a:r>
            <a:r>
              <a:rPr altLang="en-US" sz="5400" lang="en-US"/>
              <a:t> </a:t>
            </a:r>
            <a:r>
              <a:rPr altLang="en-US" sz="5400" lang="en-US"/>
              <a:t>সমূহ</a:t>
            </a:r>
            <a:r>
              <a:rPr altLang="en-US" sz="5400" lang="en-US"/>
              <a:t>ঃ</a:t>
            </a:r>
            <a:endParaRPr lang="en-US"/>
          </a:p>
        </p:txBody>
      </p:sp>
      <p:sp>
        <p:nvSpPr>
          <p:cNvPr id="1048633" name=""/>
          <p:cNvSpPr/>
          <p:nvPr/>
        </p:nvSpPr>
        <p:spPr>
          <a:xfrm>
            <a:off x="163685" y="1112583"/>
            <a:ext cx="8843629" cy="5570349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3600" lang="en-US"/>
              <a:t>১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যে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গুলোতে</a:t>
            </a:r>
            <a:r>
              <a:rPr altLang="en-US" sz="3600" lang="en-US"/>
              <a:t> </a:t>
            </a:r>
            <a:r>
              <a:rPr altLang="en-US" sz="3600" lang="en-US"/>
              <a:t>দৌড়বিদকে</a:t>
            </a:r>
            <a:r>
              <a:rPr altLang="en-US" sz="3600" lang="en-US"/>
              <a:t> </a:t>
            </a:r>
            <a:r>
              <a:rPr altLang="en-US" sz="3600" lang="en-US"/>
              <a:t>দেহের</a:t>
            </a:r>
            <a:r>
              <a:rPr altLang="en-US" sz="3600" lang="en-US"/>
              <a:t> </a:t>
            </a:r>
            <a:r>
              <a:rPr altLang="en-US" sz="3600" lang="en-US"/>
              <a:t>সর্বচ্চ</a:t>
            </a:r>
            <a:r>
              <a:rPr altLang="en-US" sz="3600" lang="en-US"/>
              <a:t> </a:t>
            </a:r>
            <a:r>
              <a:rPr altLang="en-US" sz="3600" lang="en-US"/>
              <a:t>শক্ত</a:t>
            </a:r>
            <a:r>
              <a:rPr altLang="en-US" sz="3600" lang="en-US"/>
              <a:t>ি</a:t>
            </a:r>
            <a:r>
              <a:rPr altLang="en-US" sz="3600" lang="en-US"/>
              <a:t>/</a:t>
            </a:r>
            <a:r>
              <a:rPr altLang="en-US" sz="3600" lang="en-US"/>
              <a:t>স্ট্যামিনা</a:t>
            </a:r>
            <a:r>
              <a:rPr altLang="en-US" sz="3600" lang="en-US"/>
              <a:t> </a:t>
            </a:r>
            <a:r>
              <a:rPr altLang="en-US" sz="3600" lang="en-US"/>
              <a:t>প্রয়োগ</a:t>
            </a:r>
            <a:r>
              <a:rPr altLang="en-US" sz="3600" lang="en-US"/>
              <a:t> </a:t>
            </a:r>
            <a:r>
              <a:rPr altLang="en-US" sz="3600" lang="en-US"/>
              <a:t>করতে</a:t>
            </a:r>
            <a:r>
              <a:rPr altLang="en-US" sz="3600" lang="en-US"/>
              <a:t> </a:t>
            </a:r>
            <a:r>
              <a:rPr altLang="en-US" sz="3600" lang="en-US"/>
              <a:t>হয়</a:t>
            </a:r>
            <a:r>
              <a:rPr altLang="en-US" sz="3600" lang="en-US"/>
              <a:t> </a:t>
            </a:r>
            <a:r>
              <a:rPr altLang="en-US" sz="3600" lang="en-US"/>
              <a:t>সে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গুলোকে</a:t>
            </a:r>
            <a:r>
              <a:rPr altLang="en-US" sz="3600" lang="en-US"/>
              <a:t> </a:t>
            </a:r>
            <a:r>
              <a:rPr altLang="en-US" sz="3600" lang="en-US"/>
              <a:t>স্প্রিন্ট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বলে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যথাঃ</a:t>
            </a:r>
            <a:r>
              <a:rPr altLang="en-US" sz="3600" lang="en-US"/>
              <a:t>--</a:t>
            </a:r>
            <a:endParaRPr lang="en-US"/>
          </a:p>
          <a:p>
            <a:pPr algn="ctr"/>
            <a:r>
              <a:rPr altLang="en-US" sz="3600" lang="en-US"/>
              <a:t>(</a:t>
            </a:r>
            <a:r>
              <a:rPr altLang="en-US" sz="3600" lang="en-US"/>
              <a:t>ক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১০০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খ</a:t>
            </a:r>
            <a:r>
              <a:rPr altLang="en-US" sz="3600" lang="en-US"/>
              <a:t>)</a:t>
            </a:r>
            <a:r>
              <a:rPr altLang="en-US" sz="3600" lang="en-US"/>
              <a:t>২০০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(</a:t>
            </a:r>
            <a:r>
              <a:rPr altLang="en-US" sz="3600" lang="en-US"/>
              <a:t>গ</a:t>
            </a:r>
            <a:r>
              <a:rPr altLang="en-US" sz="3600" lang="en-US"/>
              <a:t>)</a:t>
            </a:r>
            <a:r>
              <a:rPr altLang="en-US" sz="3600" lang="en-US"/>
              <a:t>৪০০মিঃ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(</a:t>
            </a:r>
            <a:r>
              <a:rPr altLang="en-US" sz="3600" lang="en-US"/>
              <a:t>ঘ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১০০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ও</a:t>
            </a:r>
            <a:r>
              <a:rPr altLang="en-US" sz="3600" lang="en-US"/>
              <a:t> </a:t>
            </a:r>
            <a:r>
              <a:rPr altLang="en-US" sz="3600" lang="en-US"/>
              <a:t>১১০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হার্ডলস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 </a:t>
            </a:r>
            <a:r>
              <a:rPr altLang="en-US" sz="3600" lang="en-US"/>
              <a:t>ঙ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৪</a:t>
            </a:r>
            <a:r>
              <a:rPr altLang="en-US" sz="3600" lang="en-US"/>
              <a:t>*</a:t>
            </a:r>
            <a:r>
              <a:rPr altLang="en-US" sz="3600" lang="en-US"/>
              <a:t>১০০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রিলে</a:t>
            </a:r>
            <a:r>
              <a:rPr altLang="en-US" sz="3600" lang="en-US"/>
              <a:t> </a:t>
            </a:r>
            <a:r>
              <a:rPr altLang="en-US" sz="3600" lang="en-US"/>
              <a:t>ও</a:t>
            </a:r>
            <a:r>
              <a:rPr altLang="en-US" sz="3600" lang="en-US"/>
              <a:t> </a:t>
            </a:r>
            <a:r>
              <a:rPr altLang="en-US" sz="3600" lang="en-US"/>
              <a:t>৪</a:t>
            </a:r>
            <a:r>
              <a:rPr altLang="en-US" sz="3600" lang="en-US"/>
              <a:t>*</a:t>
            </a:r>
            <a:r>
              <a:rPr altLang="en-US" sz="3600" lang="en-US"/>
              <a:t> </a:t>
            </a:r>
            <a:r>
              <a:rPr altLang="en-US" sz="3600" lang="en-US"/>
              <a:t>৪০০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রিলে</a:t>
            </a:r>
            <a:r>
              <a:rPr altLang="en-US" sz="3600" lang="en-US"/>
              <a:t> </a:t>
            </a:r>
            <a:r>
              <a:rPr altLang="en-US" sz="3600" lang="en-US"/>
              <a:t>দৌড়</a:t>
            </a:r>
            <a:r>
              <a:rPr altLang="en-US" sz="3600" lang="en-US"/>
              <a:t>।</a:t>
            </a:r>
            <a:endParaRPr lang="en-US"/>
          </a:p>
          <a:p>
            <a:pPr algn="ctr"/>
            <a:r>
              <a:rPr altLang="en-US" sz="3600" lang="en-US"/>
              <a:t>২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দৌড়ের</a:t>
            </a:r>
            <a:r>
              <a:rPr altLang="en-US" sz="3600" lang="en-US"/>
              <a:t> </a:t>
            </a:r>
            <a:r>
              <a:rPr altLang="en-US" sz="3600" lang="en-US"/>
              <a:t>স্টাটিং</a:t>
            </a:r>
            <a:r>
              <a:rPr altLang="en-US" sz="3600" lang="en-US"/>
              <a:t> </a:t>
            </a:r>
            <a:r>
              <a:rPr altLang="en-US" sz="3600" lang="en-US"/>
              <a:t>দুই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।</a:t>
            </a:r>
            <a:r>
              <a:rPr altLang="en-US" sz="3600" lang="en-US"/>
              <a:t>যথাঃ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ক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বান্চ</a:t>
            </a:r>
            <a:r>
              <a:rPr altLang="en-US" sz="3600" lang="en-US"/>
              <a:t> </a:t>
            </a:r>
            <a:r>
              <a:rPr altLang="en-US" sz="3600" lang="en-US"/>
              <a:t>স্টাট</a:t>
            </a:r>
            <a:r>
              <a:rPr altLang="en-US" sz="3600" lang="en-US"/>
              <a:t>/</a:t>
            </a:r>
            <a:r>
              <a:rPr altLang="en-US" sz="3600" lang="en-US"/>
              <a:t>রকেট</a:t>
            </a:r>
            <a:r>
              <a:rPr altLang="en-US" sz="3600" lang="en-US"/>
              <a:t> </a:t>
            </a:r>
            <a:r>
              <a:rPr altLang="en-US" sz="3600" lang="en-US"/>
              <a:t>স্টাট</a:t>
            </a:r>
            <a:r>
              <a:rPr altLang="en-US" sz="3600" lang="en-US"/>
              <a:t> </a:t>
            </a:r>
            <a:r>
              <a:rPr altLang="en-US" sz="3600" lang="en-US"/>
              <a:t>/</a:t>
            </a:r>
            <a:r>
              <a:rPr altLang="en-US" sz="3600" lang="en-US"/>
              <a:t>র‍্যাবিট</a:t>
            </a:r>
            <a:r>
              <a:rPr altLang="en-US" sz="3600" lang="en-US"/>
              <a:t> </a:t>
            </a:r>
            <a:r>
              <a:rPr altLang="en-US" sz="3600" lang="en-US"/>
              <a:t>স্টাট</a:t>
            </a:r>
            <a:r>
              <a:rPr altLang="en-US" sz="3600" lang="en-US"/>
              <a:t>।</a:t>
            </a:r>
            <a:r>
              <a:rPr altLang="en-US" sz="3600" lang="en-US"/>
              <a:t>(</a:t>
            </a:r>
            <a:r>
              <a:rPr altLang="en-US" sz="3600" lang="en-US"/>
              <a:t>খ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এ্যালোংগেটেট</a:t>
            </a:r>
            <a:r>
              <a:rPr altLang="en-US" sz="3600" lang="en-US"/>
              <a:t> </a:t>
            </a:r>
            <a:r>
              <a:rPr altLang="en-US" sz="3600" lang="en-US"/>
              <a:t>স্টাট</a:t>
            </a:r>
            <a:r>
              <a:rPr altLang="en-US" sz="3600" lang="en-US"/>
              <a:t>। </a:t>
            </a:r>
            <a:r>
              <a:rPr altLang="en-US" sz="3600" lang="en-US"/>
              <a:t> </a:t>
            </a:r>
            <a:endParaRPr lang="en-US"/>
          </a:p>
        </p:txBody>
      </p:sp>
    </p:spTree>
  </p:cSld>
  <p:clrMapOvr>
    <a:masterClrMapping/>
  </p:clrMapOvr>
  <p:transition spd="slow">
    <p:split dir="out"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"/>
          <p:cNvSpPr/>
          <p:nvPr/>
        </p:nvSpPr>
        <p:spPr>
          <a:xfrm>
            <a:off x="865743" y="326782"/>
            <a:ext cx="6514189" cy="1467339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5400" lang="en-US"/>
              <a:t>দলীয়</a:t>
            </a:r>
            <a:r>
              <a:rPr altLang="en-US" sz="5400" lang="en-US"/>
              <a:t> </a:t>
            </a:r>
            <a:r>
              <a:rPr altLang="en-US" sz="5400" lang="en-US"/>
              <a:t>কাজ</a:t>
            </a:r>
            <a:endParaRPr lang="en-US"/>
          </a:p>
        </p:txBody>
      </p:sp>
      <p:sp>
        <p:nvSpPr>
          <p:cNvPr id="1048635" name=""/>
          <p:cNvSpPr/>
          <p:nvPr/>
        </p:nvSpPr>
        <p:spPr>
          <a:xfrm>
            <a:off x="865743" y="2306099"/>
            <a:ext cx="7600783" cy="3877660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sz="4000" lang="en-US"/>
              <a:t>*</a:t>
            </a:r>
            <a:r>
              <a:rPr sz="4000" lang="en-US"/>
              <a:t>*</a:t>
            </a:r>
            <a:r>
              <a:rPr sz="4000" lang="en-US"/>
              <a:t> </a:t>
            </a:r>
            <a:r>
              <a:rPr altLang="en-US" sz="4000" lang="en-US"/>
              <a:t>ট্রাক</a:t>
            </a:r>
            <a:r>
              <a:rPr altLang="en-US" sz="4000" lang="en-US"/>
              <a:t> </a:t>
            </a:r>
            <a:r>
              <a:rPr altLang="en-US" sz="4000" lang="en-US"/>
              <a:t>ইভেন্ট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ফীল্ড</a:t>
            </a:r>
            <a:r>
              <a:rPr altLang="en-US" sz="4000" lang="en-US"/>
              <a:t> </a:t>
            </a:r>
            <a:r>
              <a:rPr altLang="en-US" sz="4000" lang="en-US"/>
              <a:t>ইভেন্টের</a:t>
            </a:r>
            <a:r>
              <a:rPr altLang="en-US" sz="4000" lang="en-US"/>
              <a:t> </a:t>
            </a:r>
            <a:r>
              <a:rPr altLang="en-US" sz="4000" lang="en-US"/>
              <a:t>অন্ত</a:t>
            </a:r>
            <a:r>
              <a:rPr altLang="en-US" sz="4000" lang="en-US"/>
              <a:t>র</a:t>
            </a:r>
            <a:r>
              <a:rPr altLang="en-US" sz="4000" lang="en-US"/>
              <a:t>্</a:t>
            </a:r>
            <a:r>
              <a:rPr altLang="en-US" sz="4000" lang="en-US"/>
              <a:t>গ</a:t>
            </a:r>
            <a:r>
              <a:rPr altLang="en-US" sz="4000" lang="en-US"/>
              <a:t>ত</a:t>
            </a:r>
            <a:r>
              <a:rPr altLang="en-US" sz="4000" lang="en-US"/>
              <a:t> </a:t>
            </a:r>
            <a:r>
              <a:rPr altLang="en-US" sz="4000" lang="en-US"/>
              <a:t>সকল</a:t>
            </a:r>
            <a:r>
              <a:rPr altLang="en-US" sz="4000" lang="en-US"/>
              <a:t> </a:t>
            </a:r>
            <a:r>
              <a:rPr altLang="en-US" sz="4000" lang="en-US"/>
              <a:t>ইভেন্ট</a:t>
            </a:r>
            <a:r>
              <a:rPr altLang="en-US" sz="4000" lang="en-US"/>
              <a:t> </a:t>
            </a:r>
            <a:r>
              <a:rPr altLang="en-US" sz="4000" lang="en-US"/>
              <a:t>গুলোর</a:t>
            </a:r>
            <a:r>
              <a:rPr altLang="en-US" sz="4000" lang="en-US"/>
              <a:t> </a:t>
            </a:r>
            <a:r>
              <a:rPr altLang="en-US" sz="4000" lang="en-US"/>
              <a:t>নাম</a:t>
            </a:r>
            <a:r>
              <a:rPr altLang="en-US" sz="4000" lang="en-US"/>
              <a:t> </a:t>
            </a:r>
            <a:r>
              <a:rPr altLang="en-US" sz="4000" lang="en-US"/>
              <a:t>লিখ--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"/>
          <p:cNvSpPr/>
          <p:nvPr/>
        </p:nvSpPr>
        <p:spPr>
          <a:xfrm>
            <a:off x="2483778" y="137229"/>
            <a:ext cx="4176445" cy="1073826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7200" lang="en-US"/>
              <a:t>উত্তরঃ</a:t>
            </a:r>
            <a:r>
              <a:rPr altLang="en-US" sz="6000" lang="en-US"/>
              <a:t> </a:t>
            </a:r>
            <a:endParaRPr lang="en-US"/>
          </a:p>
        </p:txBody>
      </p:sp>
      <p:sp>
        <p:nvSpPr>
          <p:cNvPr id="1048637" name=""/>
          <p:cNvSpPr/>
          <p:nvPr/>
        </p:nvSpPr>
        <p:spPr>
          <a:xfrm>
            <a:off x="165752" y="1463325"/>
            <a:ext cx="8848638" cy="526936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ট্রাক</a:t>
            </a:r>
            <a:r>
              <a:rPr altLang="en-US" sz="6000" lang="en-US"/>
              <a:t> </a:t>
            </a:r>
            <a:r>
              <a:rPr altLang="en-US" sz="6000" lang="en-US"/>
              <a:t>ইভেন্ট</a:t>
            </a:r>
            <a:r>
              <a:rPr altLang="en-US" sz="6000" lang="en-US"/>
              <a:t>স</a:t>
            </a:r>
            <a:r>
              <a:rPr altLang="en-US" sz="6000" lang="en-US"/>
              <a:t>ঃ</a:t>
            </a:r>
            <a:endParaRPr sz="6000" lang="en-US"/>
          </a:p>
          <a:p>
            <a:pPr algn="ctr"/>
            <a:r>
              <a:rPr altLang="en-US" sz="4000" lang="en-US"/>
              <a:t>দৌড়</a:t>
            </a:r>
            <a:r>
              <a:rPr altLang="en-US" sz="4000" lang="en-US"/>
              <a:t> </a:t>
            </a:r>
            <a:r>
              <a:rPr altLang="en-US" sz="4000" lang="en-US"/>
              <a:t>সমূহ</a:t>
            </a:r>
            <a:r>
              <a:rPr altLang="en-US" sz="2800" lang="en-US"/>
              <a:t> </a:t>
            </a:r>
            <a:r>
              <a:rPr altLang="en-US" sz="2800" lang="en-US"/>
              <a:t>---১</a:t>
            </a:r>
            <a:r>
              <a:rPr altLang="en-US" sz="2800" lang="en-US"/>
              <a:t>।</a:t>
            </a:r>
            <a:r>
              <a:rPr altLang="en-US" sz="2800" lang="en-US"/>
              <a:t>১০০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স্প্রিন্ট</a:t>
            </a:r>
            <a:r>
              <a:rPr altLang="en-US" sz="2800" lang="en-US"/>
              <a:t> </a:t>
            </a:r>
            <a:r>
              <a:rPr altLang="en-US" sz="2800" lang="en-US"/>
              <a:t>২</a:t>
            </a:r>
            <a:r>
              <a:rPr altLang="en-US" sz="2800" lang="en-US"/>
              <a:t>।</a:t>
            </a:r>
            <a:r>
              <a:rPr altLang="en-US" sz="2800" lang="en-US"/>
              <a:t>২০০</a:t>
            </a:r>
            <a:r>
              <a:rPr altLang="en-US" sz="2800" lang="en-US"/>
              <a:t> </a:t>
            </a:r>
            <a:r>
              <a:rPr altLang="en-US" sz="2800" lang="en-US"/>
              <a:t>ম</a:t>
            </a:r>
            <a:r>
              <a:rPr altLang="en-US" sz="2800" lang="en-US"/>
              <a:t>িঃ</a:t>
            </a:r>
            <a:r>
              <a:rPr altLang="en-US" sz="2800" lang="en-US"/>
              <a:t> </a:t>
            </a:r>
            <a:r>
              <a:rPr altLang="en-US" sz="2800" lang="en-US"/>
              <a:t>স্প্রিন্ট</a:t>
            </a:r>
            <a:r>
              <a:rPr altLang="en-US" sz="2800" lang="en-US"/>
              <a:t> </a:t>
            </a:r>
            <a:r>
              <a:rPr altLang="en-US" sz="2800" lang="en-US"/>
              <a:t>৩</a:t>
            </a:r>
            <a:r>
              <a:rPr altLang="en-US" sz="2800" lang="en-US"/>
              <a:t>।</a:t>
            </a:r>
            <a:r>
              <a:rPr altLang="en-US" sz="2800" lang="en-US"/>
              <a:t>৪০০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স্প্রিন্ট</a:t>
            </a:r>
            <a:r>
              <a:rPr altLang="en-US" sz="2800" lang="en-US"/>
              <a:t> </a:t>
            </a:r>
            <a:r>
              <a:rPr altLang="en-US" sz="2800" lang="en-US"/>
              <a:t>৪</a:t>
            </a:r>
            <a:r>
              <a:rPr altLang="en-US" sz="2800" lang="en-US"/>
              <a:t>।</a:t>
            </a:r>
            <a:r>
              <a:rPr altLang="en-US" sz="2800" lang="en-US"/>
              <a:t>৮০০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দৌড়</a:t>
            </a:r>
            <a:r>
              <a:rPr altLang="en-US" sz="2800" lang="en-US"/>
              <a:t> </a:t>
            </a:r>
            <a:r>
              <a:rPr altLang="en-US" sz="2800" lang="en-US"/>
              <a:t>৫</a:t>
            </a:r>
            <a:r>
              <a:rPr altLang="en-US" sz="2800" lang="en-US"/>
              <a:t>।</a:t>
            </a:r>
            <a:r>
              <a:rPr altLang="en-US" sz="2800" lang="en-US"/>
              <a:t>১৫০০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দৌড়</a:t>
            </a:r>
            <a:r>
              <a:rPr altLang="en-US" sz="2800" lang="en-US"/>
              <a:t> </a:t>
            </a:r>
            <a:r>
              <a:rPr altLang="en-US" sz="2800" lang="en-US"/>
              <a:t>৬</a:t>
            </a:r>
            <a:r>
              <a:rPr altLang="en-US" sz="2800" lang="en-US"/>
              <a:t>।</a:t>
            </a:r>
            <a:r>
              <a:rPr altLang="en-US" sz="2800" lang="en-US"/>
              <a:t>৫০০০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দৌড়</a:t>
            </a:r>
            <a:r>
              <a:rPr altLang="en-US" sz="2800" lang="en-US"/>
              <a:t> </a:t>
            </a:r>
            <a:r>
              <a:rPr altLang="en-US" sz="2800" lang="en-US"/>
              <a:t>৭</a:t>
            </a:r>
            <a:r>
              <a:rPr altLang="en-US" sz="2800" lang="en-US"/>
              <a:t>।</a:t>
            </a:r>
            <a:r>
              <a:rPr altLang="en-US" sz="2800" lang="en-US"/>
              <a:t>১০</a:t>
            </a:r>
            <a:r>
              <a:rPr altLang="en-US" sz="2800" lang="en-US"/>
              <a:t>,</a:t>
            </a:r>
            <a:r>
              <a:rPr altLang="en-US" sz="2800" lang="en-US"/>
              <a:t>০০০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দৌড়</a:t>
            </a:r>
            <a:r>
              <a:rPr altLang="en-US" sz="2800" lang="en-US"/>
              <a:t> </a:t>
            </a:r>
            <a:r>
              <a:rPr altLang="en-US" sz="2800" lang="en-US"/>
              <a:t>৮</a:t>
            </a:r>
            <a:r>
              <a:rPr altLang="en-US" sz="2800" lang="en-US"/>
              <a:t>।</a:t>
            </a:r>
            <a:r>
              <a:rPr altLang="en-US" sz="2800" lang="en-US"/>
              <a:t>৪</a:t>
            </a:r>
            <a:r>
              <a:rPr altLang="en-US" sz="2800" lang="en-US"/>
              <a:t>*</a:t>
            </a:r>
            <a:r>
              <a:rPr altLang="en-US" sz="2800" lang="en-US"/>
              <a:t>১০০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রিলে</a:t>
            </a:r>
            <a:r>
              <a:rPr altLang="en-US" sz="2800" lang="en-US"/>
              <a:t> </a:t>
            </a:r>
            <a:r>
              <a:rPr altLang="en-US" sz="2800" lang="en-US"/>
              <a:t>৯</a:t>
            </a:r>
            <a:r>
              <a:rPr altLang="en-US" sz="2800" lang="en-US"/>
              <a:t>।</a:t>
            </a:r>
            <a:r>
              <a:rPr altLang="en-US" sz="2800" lang="en-US"/>
              <a:t>৪</a:t>
            </a:r>
            <a:r>
              <a:rPr altLang="en-US" sz="2800" lang="en-US"/>
              <a:t>*</a:t>
            </a:r>
            <a:r>
              <a:rPr altLang="en-US" sz="2800" lang="en-US"/>
              <a:t>৪০০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রিলে</a:t>
            </a:r>
            <a:r>
              <a:rPr altLang="en-US" sz="2800" lang="en-US"/>
              <a:t> </a:t>
            </a:r>
            <a:r>
              <a:rPr altLang="en-US" sz="2800" lang="en-US"/>
              <a:t>১০</a:t>
            </a:r>
            <a:r>
              <a:rPr altLang="en-US" sz="2800" lang="en-US"/>
              <a:t>।</a:t>
            </a:r>
            <a:r>
              <a:rPr altLang="en-US" sz="2800" lang="en-US"/>
              <a:t>১০০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হার্ডলস</a:t>
            </a:r>
            <a:r>
              <a:rPr altLang="en-US" sz="2800" lang="en-US"/>
              <a:t> </a:t>
            </a:r>
            <a:r>
              <a:rPr altLang="en-US" sz="2800" lang="en-US"/>
              <a:t>১১</a:t>
            </a:r>
            <a:r>
              <a:rPr altLang="en-US" sz="2800" lang="en-US"/>
              <a:t>।</a:t>
            </a:r>
            <a:r>
              <a:rPr altLang="en-US" sz="2800" lang="en-US"/>
              <a:t> </a:t>
            </a:r>
            <a:r>
              <a:rPr altLang="en-US" sz="2800" lang="en-US"/>
              <a:t>১১০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হার্ডলস</a:t>
            </a:r>
            <a:r>
              <a:rPr altLang="en-US" sz="2800" lang="en-US"/>
              <a:t> </a:t>
            </a:r>
            <a:r>
              <a:rPr altLang="en-US" sz="2800" lang="en-US"/>
              <a:t>১২</a:t>
            </a:r>
            <a:r>
              <a:rPr altLang="en-US" sz="2800" lang="en-US"/>
              <a:t>।</a:t>
            </a:r>
            <a:r>
              <a:rPr altLang="en-US" sz="2800" lang="en-US"/>
              <a:t> </a:t>
            </a:r>
            <a:r>
              <a:rPr altLang="en-US" sz="2800" lang="en-US"/>
              <a:t>৪০০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হার্ডলস</a:t>
            </a:r>
            <a:r>
              <a:rPr altLang="en-US" sz="2800" lang="en-US"/>
              <a:t> </a:t>
            </a:r>
            <a:r>
              <a:rPr altLang="en-US" sz="2800" lang="en-US"/>
              <a:t>১৩</a:t>
            </a:r>
            <a:r>
              <a:rPr altLang="en-US" sz="2800" lang="en-US"/>
              <a:t>।</a:t>
            </a:r>
            <a:r>
              <a:rPr altLang="en-US" sz="2800" lang="en-US"/>
              <a:t> </a:t>
            </a:r>
            <a:r>
              <a:rPr altLang="en-US" sz="2800" lang="en-US"/>
              <a:t>৩০০</a:t>
            </a:r>
            <a:r>
              <a:rPr altLang="en-US" sz="2800" lang="en-US"/>
              <a:t> </a:t>
            </a:r>
            <a:r>
              <a:rPr altLang="en-US" sz="2800" lang="en-US"/>
              <a:t>মিঃ</a:t>
            </a:r>
            <a:r>
              <a:rPr altLang="en-US" sz="2800" lang="en-US"/>
              <a:t> </a:t>
            </a:r>
            <a:r>
              <a:rPr altLang="en-US" sz="2800" lang="en-US"/>
              <a:t>স্টিপ</a:t>
            </a:r>
            <a:r>
              <a:rPr altLang="en-US" sz="2800" lang="en-US"/>
              <a:t>ু</a:t>
            </a:r>
            <a:r>
              <a:rPr altLang="en-US" sz="2800" lang="en-US"/>
              <a:t>ল</a:t>
            </a:r>
            <a:r>
              <a:rPr altLang="en-US" sz="2800" lang="en-US"/>
              <a:t> </a:t>
            </a:r>
            <a:r>
              <a:rPr altLang="en-US" sz="2800" lang="en-US"/>
              <a:t>চেইজ</a:t>
            </a:r>
            <a:r>
              <a:rPr altLang="en-US" sz="2800" lang="en-US"/>
              <a:t>।</a:t>
            </a:r>
            <a:endParaRPr sz="2800" lang="en-US"/>
          </a:p>
          <a:p>
            <a:pPr algn="ctr"/>
            <a:endParaRPr sz="2800" lang="en-US"/>
          </a:p>
          <a:p>
            <a:pPr algn="ctr"/>
            <a:r>
              <a:rPr altLang="en-US" sz="4000" lang="en-US"/>
              <a:t>হাঁটা</a:t>
            </a:r>
            <a:r>
              <a:rPr altLang="en-US" sz="4000" lang="en-US"/>
              <a:t> </a:t>
            </a:r>
            <a:r>
              <a:rPr altLang="en-US" sz="4000" lang="en-US"/>
              <a:t>সমূহ</a:t>
            </a:r>
            <a:r>
              <a:rPr altLang="en-US" sz="4000" lang="en-US"/>
              <a:t>ঃ</a:t>
            </a:r>
            <a:endParaRPr sz="2800"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ম্যারাথন</a:t>
            </a:r>
            <a:r>
              <a:rPr altLang="en-US" sz="3200" lang="en-US"/>
              <a:t>  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২০</a:t>
            </a:r>
            <a:r>
              <a:rPr altLang="en-US" sz="3200" lang="en-US"/>
              <a:t> </a:t>
            </a:r>
            <a:r>
              <a:rPr altLang="en-US" sz="3200" lang="en-US"/>
              <a:t>কিঃমিঃ</a:t>
            </a:r>
            <a:r>
              <a:rPr altLang="en-US" sz="3200" lang="en-US"/>
              <a:t> </a:t>
            </a:r>
            <a:r>
              <a:rPr altLang="en-US" sz="3200" lang="en-US"/>
              <a:t>হাঁটা</a:t>
            </a:r>
            <a:r>
              <a:rPr altLang="en-US" sz="3200" lang="en-US"/>
              <a:t> </a:t>
            </a:r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৫০</a:t>
            </a:r>
            <a:r>
              <a:rPr altLang="en-US" sz="3200" lang="en-US"/>
              <a:t> </a:t>
            </a:r>
            <a:r>
              <a:rPr altLang="en-US" sz="3200" lang="en-US"/>
              <a:t>কিঃমিঃ</a:t>
            </a:r>
            <a:r>
              <a:rPr altLang="en-US" sz="3200" lang="en-US"/>
              <a:t> </a:t>
            </a:r>
            <a:r>
              <a:rPr altLang="en-US" sz="3200" lang="en-US"/>
              <a:t>হাঁটা</a:t>
            </a:r>
            <a:r>
              <a:rPr altLang="en-US" sz="3200" lang="en-US"/>
              <a:t>।</a:t>
            </a:r>
            <a:r>
              <a:rPr altLang="en-US" sz="2800" lang="en-US"/>
              <a:t> </a:t>
            </a:r>
            <a:endParaRPr sz="28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/>
          <p:nvPr/>
        </p:nvSpPr>
        <p:spPr>
          <a:xfrm>
            <a:off x="286892" y="151290"/>
            <a:ext cx="8614594" cy="659566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600" lang="en-US"/>
              <a:t>ফীল্ড</a:t>
            </a:r>
            <a:r>
              <a:rPr altLang="en-US" sz="6600" lang="en-US"/>
              <a:t> </a:t>
            </a:r>
            <a:r>
              <a:rPr altLang="en-US" sz="6600" lang="en-US"/>
              <a:t>ইভেন</a:t>
            </a:r>
            <a:r>
              <a:rPr altLang="en-US" sz="6600" lang="en-US"/>
              <a:t>্ট</a:t>
            </a:r>
            <a:r>
              <a:rPr altLang="en-US" sz="6600" lang="en-US"/>
              <a:t>স</a:t>
            </a:r>
            <a:r>
              <a:rPr altLang="en-US" sz="6600" lang="en-US"/>
              <a:t>ঃ</a:t>
            </a:r>
            <a:endParaRPr lang="en-US"/>
          </a:p>
          <a:p>
            <a:pPr algn="ctr"/>
            <a:endParaRPr lang="en-US"/>
          </a:p>
          <a:p>
            <a:pPr algn="ctr"/>
            <a:r>
              <a:rPr altLang="en-US" sz="5400" lang="en-US"/>
              <a:t>লাফ</a:t>
            </a:r>
            <a:r>
              <a:rPr altLang="en-US" sz="5400" lang="en-US"/>
              <a:t> </a:t>
            </a:r>
            <a:r>
              <a:rPr altLang="en-US" sz="5400" lang="en-US"/>
              <a:t>সমূ</a:t>
            </a:r>
            <a:r>
              <a:rPr altLang="en-US" sz="5400" lang="en-US"/>
              <a:t>হঃ</a:t>
            </a:r>
            <a:endParaRPr lang="en-US"/>
          </a:p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দীর্ঘ</a:t>
            </a:r>
            <a:r>
              <a:rPr altLang="en-US" sz="3600" lang="en-US"/>
              <a:t> </a:t>
            </a:r>
            <a:r>
              <a:rPr altLang="en-US" sz="3600" lang="en-US"/>
              <a:t>লাফ</a:t>
            </a:r>
            <a:r>
              <a:rPr altLang="en-US" sz="3600" lang="en-US"/>
              <a:t> </a:t>
            </a:r>
            <a:r>
              <a:rPr altLang="en-US" sz="3600" lang="en-US"/>
              <a:t>২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উচ্চ</a:t>
            </a:r>
            <a:r>
              <a:rPr altLang="en-US" sz="3600" lang="en-US"/>
              <a:t> </a:t>
            </a:r>
            <a:r>
              <a:rPr altLang="en-US" sz="3600" lang="en-US"/>
              <a:t>লাফ</a:t>
            </a:r>
            <a:r>
              <a:rPr altLang="en-US" sz="3600" lang="en-US"/>
              <a:t> </a:t>
            </a:r>
            <a:r>
              <a:rPr altLang="en-US" sz="3600" lang="en-US"/>
              <a:t>৩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ট্রিপুল</a:t>
            </a:r>
            <a:r>
              <a:rPr altLang="en-US" sz="3600" lang="en-US"/>
              <a:t> </a:t>
            </a:r>
            <a:r>
              <a:rPr altLang="en-US" sz="3600" lang="en-US"/>
              <a:t>জাম্প</a:t>
            </a:r>
            <a:r>
              <a:rPr altLang="en-US" sz="3600" lang="en-US"/>
              <a:t> </a:t>
            </a:r>
            <a:r>
              <a:rPr altLang="en-US" sz="3600" lang="en-US"/>
              <a:t>৪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পোল</a:t>
            </a:r>
            <a:r>
              <a:rPr altLang="en-US" sz="3600" lang="en-US"/>
              <a:t> </a:t>
            </a:r>
            <a:r>
              <a:rPr altLang="en-US" sz="3600" lang="en-US"/>
              <a:t>ভোল্ট</a:t>
            </a:r>
            <a:r>
              <a:rPr altLang="en-US" sz="3600" lang="en-US"/>
              <a:t>।</a:t>
            </a:r>
            <a:endParaRPr sz="3600" lang="en-US"/>
          </a:p>
          <a:p>
            <a:pPr algn="ctr"/>
            <a:endParaRPr lang="en-US"/>
          </a:p>
          <a:p>
            <a:pPr algn="ctr"/>
            <a:r>
              <a:rPr altLang="en-US" sz="5400" lang="en-US"/>
              <a:t>নিক্ষেপ</a:t>
            </a:r>
            <a:r>
              <a:rPr altLang="en-US" sz="5400" lang="en-US"/>
              <a:t>  </a:t>
            </a:r>
            <a:r>
              <a:rPr altLang="en-US" sz="5400" lang="en-US"/>
              <a:t>সমূহ</a:t>
            </a:r>
            <a:r>
              <a:rPr altLang="en-US" sz="5400" lang="en-US"/>
              <a:t>ঃ</a:t>
            </a:r>
            <a:endParaRPr sz="5400"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গোলক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চাকতি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বর্শা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হ্যামার</a:t>
            </a:r>
            <a:r>
              <a:rPr altLang="en-US" sz="3200" lang="en-US"/>
              <a:t> </a:t>
            </a:r>
            <a:r>
              <a:rPr altLang="en-US" sz="3200" lang="en-US"/>
              <a:t>নিক্ষেপ</a:t>
            </a:r>
            <a:r>
              <a:rPr altLang="en-US" sz="3200" lang="en-US"/>
              <a:t>।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/>
        </p:nvSpPr>
        <p:spPr>
          <a:xfrm>
            <a:off x="2278767" y="117339"/>
            <a:ext cx="4325606" cy="1045031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5400" lang="en-US"/>
              <a:t>মূল্যায়ন</a:t>
            </a:r>
            <a:r>
              <a:rPr altLang="en-US" sz="5400" lang="en-US"/>
              <a:t> </a:t>
            </a:r>
            <a:endParaRPr lang="en-US"/>
          </a:p>
        </p:txBody>
      </p:sp>
      <p:sp>
        <p:nvSpPr>
          <p:cNvPr id="1048640" name=""/>
          <p:cNvSpPr/>
          <p:nvPr/>
        </p:nvSpPr>
        <p:spPr>
          <a:xfrm>
            <a:off x="61970" y="1283214"/>
            <a:ext cx="8986113" cy="5350555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3600" lang="en-US"/>
              <a:t>১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দীর্ঘ</a:t>
            </a:r>
            <a:r>
              <a:rPr altLang="en-US" sz="3600" lang="en-US"/>
              <a:t> </a:t>
            </a:r>
            <a:r>
              <a:rPr altLang="en-US" sz="3600" lang="en-US"/>
              <a:t>লাফ</a:t>
            </a:r>
            <a:r>
              <a:rPr altLang="en-US" sz="3600" lang="en-US"/>
              <a:t> </a:t>
            </a:r>
            <a:r>
              <a:rPr altLang="en-US" sz="3600" lang="en-US"/>
              <a:t>খেলায়</a:t>
            </a:r>
            <a:r>
              <a:rPr altLang="en-US" sz="3600" lang="en-US"/>
              <a:t> </a:t>
            </a:r>
            <a:r>
              <a:rPr altLang="en-US" sz="3600" lang="en-US"/>
              <a:t>টেক</a:t>
            </a:r>
            <a:r>
              <a:rPr altLang="en-US" sz="3600" lang="en-US"/>
              <a:t> </a:t>
            </a:r>
            <a:r>
              <a:rPr altLang="en-US" sz="3600" lang="en-US"/>
              <a:t>অফ</a:t>
            </a:r>
            <a:r>
              <a:rPr altLang="en-US" sz="3600" lang="en-US"/>
              <a:t> </a:t>
            </a:r>
            <a:r>
              <a:rPr altLang="en-US" sz="3600" lang="en-US"/>
              <a:t>বোর্ড</a:t>
            </a:r>
            <a:r>
              <a:rPr altLang="en-US" sz="3600" lang="en-US"/>
              <a:t> </a:t>
            </a:r>
            <a:r>
              <a:rPr altLang="en-US" sz="3600" lang="en-US"/>
              <a:t>থেকে</a:t>
            </a:r>
            <a:r>
              <a:rPr altLang="en-US" sz="3600" lang="en-US"/>
              <a:t> </a:t>
            </a:r>
            <a:r>
              <a:rPr altLang="en-US" sz="3600" lang="en-US"/>
              <a:t>জাম্প</a:t>
            </a:r>
            <a:r>
              <a:rPr altLang="en-US" sz="3600" lang="en-US"/>
              <a:t> </a:t>
            </a:r>
            <a:r>
              <a:rPr altLang="en-US" sz="3600" lang="en-US"/>
              <a:t>পিটের</a:t>
            </a:r>
            <a:r>
              <a:rPr altLang="en-US" sz="3600" lang="en-US"/>
              <a:t>  </a:t>
            </a:r>
            <a:r>
              <a:rPr altLang="en-US" sz="3600" lang="en-US"/>
              <a:t>দ</a:t>
            </a:r>
            <a:r>
              <a:rPr altLang="en-US" sz="3600" lang="en-US"/>
              <a:t>ৈ</a:t>
            </a:r>
            <a:r>
              <a:rPr altLang="en-US" sz="3600" lang="en-US"/>
              <a:t>র</a:t>
            </a:r>
            <a:r>
              <a:rPr altLang="en-US" sz="3600" lang="en-US"/>
              <a:t>্</a:t>
            </a:r>
            <a:r>
              <a:rPr altLang="en-US" sz="3600" lang="en-US"/>
              <a:t>ঘ</a:t>
            </a:r>
            <a:r>
              <a:rPr altLang="en-US" sz="3600" lang="en-US"/>
              <a:t>্</a:t>
            </a:r>
            <a:r>
              <a:rPr altLang="en-US" sz="3600" lang="en-US"/>
              <a:t>য</a:t>
            </a:r>
            <a:r>
              <a:rPr altLang="en-US" sz="3600" lang="en-US"/>
              <a:t> </a:t>
            </a:r>
            <a:r>
              <a:rPr altLang="en-US" sz="3600" lang="en-US"/>
              <a:t>ক</a:t>
            </a:r>
            <a:r>
              <a:rPr altLang="en-US" sz="3600" lang="en-US"/>
              <a:t>ত</a:t>
            </a:r>
            <a:r>
              <a:rPr altLang="en-US" sz="3600" lang="en-US"/>
              <a:t>?</a:t>
            </a:r>
            <a:endParaRPr lang="en-US"/>
          </a:p>
          <a:p>
            <a:pPr algn="ctr"/>
            <a:r>
              <a:rPr sz="3600" lang="en-US"/>
              <a:t>(</a:t>
            </a:r>
            <a:r>
              <a:rPr altLang="en-US" sz="3600" lang="en-US"/>
              <a:t>ক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১০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খ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১৫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গ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২০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ঘ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২৫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।</a:t>
            </a:r>
            <a:endParaRPr lang="en-US"/>
          </a:p>
          <a:p>
            <a:pPr algn="ctr"/>
            <a:r>
              <a:rPr altLang="en-US" sz="3600" lang="en-US"/>
              <a:t>২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উচ্চ</a:t>
            </a:r>
            <a:r>
              <a:rPr altLang="en-US" sz="3600" lang="en-US"/>
              <a:t> </a:t>
            </a:r>
            <a:r>
              <a:rPr altLang="en-US" sz="3600" lang="en-US"/>
              <a:t>লাফ</a:t>
            </a:r>
            <a:r>
              <a:rPr altLang="en-US" sz="3600" lang="en-US"/>
              <a:t> </a:t>
            </a:r>
            <a:r>
              <a:rPr altLang="en-US" sz="3600" lang="en-US"/>
              <a:t>কত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?</a:t>
            </a:r>
            <a:endParaRPr lang="en-US"/>
          </a:p>
          <a:p>
            <a:pPr algn="ctr"/>
            <a:r>
              <a:rPr altLang="en-US" sz="3600" lang="en-US"/>
              <a:t>(</a:t>
            </a:r>
            <a:r>
              <a:rPr altLang="en-US" sz="3600" lang="en-US"/>
              <a:t>ক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২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খ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৩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গ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৪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ঘ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৫</a:t>
            </a:r>
            <a:r>
              <a:rPr altLang="en-US" sz="3600" lang="en-US"/>
              <a:t> </a:t>
            </a:r>
            <a:r>
              <a:rPr altLang="en-US" sz="3600" lang="en-US"/>
              <a:t>প্রকার</a:t>
            </a:r>
            <a:r>
              <a:rPr altLang="en-US" sz="3600" lang="en-US"/>
              <a:t>।</a:t>
            </a:r>
            <a:endParaRPr lang="en-US"/>
          </a:p>
          <a:p>
            <a:pPr algn="ctr"/>
            <a:r>
              <a:rPr altLang="en-US" sz="3600" lang="en-US"/>
              <a:t>৩</a:t>
            </a:r>
            <a:r>
              <a:rPr altLang="en-US" sz="3600" lang="en-US"/>
              <a:t>।</a:t>
            </a:r>
            <a:r>
              <a:rPr altLang="en-US" sz="3600" lang="en-US"/>
              <a:t> </a:t>
            </a:r>
            <a:r>
              <a:rPr altLang="en-US" sz="3600" lang="en-US"/>
              <a:t>গোলক</a:t>
            </a:r>
            <a:r>
              <a:rPr altLang="en-US" sz="3600" lang="en-US"/>
              <a:t> </a:t>
            </a:r>
            <a:r>
              <a:rPr altLang="en-US" sz="3600" lang="en-US"/>
              <a:t>নিক্ষেপ</a:t>
            </a:r>
            <a:r>
              <a:rPr altLang="en-US" sz="3600" lang="en-US"/>
              <a:t> </a:t>
            </a:r>
            <a:r>
              <a:rPr altLang="en-US" sz="3600" lang="en-US"/>
              <a:t>বৃত্তের</a:t>
            </a:r>
            <a:r>
              <a:rPr altLang="en-US" sz="3600" lang="en-US"/>
              <a:t> </a:t>
            </a:r>
            <a:r>
              <a:rPr altLang="en-US" sz="3600" lang="en-US"/>
              <a:t>ব্যাস</a:t>
            </a:r>
            <a:r>
              <a:rPr altLang="en-US" sz="3600" lang="en-US"/>
              <a:t> </a:t>
            </a:r>
            <a:r>
              <a:rPr altLang="en-US" sz="3600" lang="en-US"/>
              <a:t>কত</a:t>
            </a:r>
            <a:r>
              <a:rPr altLang="en-US" sz="3600" lang="en-US"/>
              <a:t>?</a:t>
            </a:r>
            <a:endParaRPr lang="en-US"/>
          </a:p>
          <a:p>
            <a:pPr algn="ctr"/>
            <a:r>
              <a:rPr altLang="en-US" sz="3600" lang="en-US"/>
              <a:t>(</a:t>
            </a:r>
            <a:r>
              <a:rPr altLang="en-US" sz="3600" lang="en-US"/>
              <a:t>ক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২</a:t>
            </a:r>
            <a:r>
              <a:rPr altLang="en-US" sz="3600" lang="en-US"/>
              <a:t>.</a:t>
            </a:r>
            <a:r>
              <a:rPr altLang="en-US" sz="3600" lang="en-US"/>
              <a:t>১৩৫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খ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৩</a:t>
            </a:r>
            <a:r>
              <a:rPr altLang="en-US" sz="3600" lang="en-US"/>
              <a:t>.</a:t>
            </a:r>
            <a:r>
              <a:rPr altLang="en-US" sz="3600" lang="en-US"/>
              <a:t>১৩৫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 </a:t>
            </a:r>
            <a:r>
              <a:rPr altLang="en-US" sz="3600" lang="en-US"/>
              <a:t>(</a:t>
            </a:r>
            <a:r>
              <a:rPr altLang="en-US" sz="3600" lang="en-US"/>
              <a:t>গ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৪</a:t>
            </a:r>
            <a:r>
              <a:rPr altLang="en-US" sz="3600" lang="en-US"/>
              <a:t>.</a:t>
            </a:r>
            <a:r>
              <a:rPr altLang="en-US" sz="3600" lang="en-US"/>
              <a:t>১৩৫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(</a:t>
            </a:r>
            <a:r>
              <a:rPr altLang="en-US" sz="3600" lang="en-US"/>
              <a:t>ঘ</a:t>
            </a:r>
            <a:r>
              <a:rPr altLang="en-US" sz="3600" lang="en-US"/>
              <a:t>)</a:t>
            </a:r>
            <a:r>
              <a:rPr altLang="en-US" sz="3600" lang="en-US"/>
              <a:t> </a:t>
            </a:r>
            <a:r>
              <a:rPr altLang="en-US" sz="3600" lang="en-US"/>
              <a:t>৫</a:t>
            </a:r>
            <a:r>
              <a:rPr altLang="en-US" sz="3600" lang="en-US"/>
              <a:t>.</a:t>
            </a:r>
            <a:r>
              <a:rPr altLang="en-US" sz="3600" lang="en-US"/>
              <a:t>১৩৫</a:t>
            </a:r>
            <a:r>
              <a:rPr altLang="en-US" sz="3600" lang="en-US"/>
              <a:t> </a:t>
            </a:r>
            <a:r>
              <a:rPr altLang="en-US" sz="3600" lang="en-US"/>
              <a:t>মিঃ</a:t>
            </a:r>
            <a:r>
              <a:rPr altLang="en-US" sz="3600" lang="en-US"/>
              <a:t>। </a:t>
            </a:r>
            <a:r>
              <a:rPr altLang="en-US" sz="36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/>
        </p:nvSpPr>
        <p:spPr>
          <a:xfrm>
            <a:off x="220403" y="268206"/>
            <a:ext cx="8705487" cy="629560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5" name=""/>
          <p:cNvSpPr/>
          <p:nvPr/>
        </p:nvSpPr>
        <p:spPr>
          <a:xfrm>
            <a:off x="583676" y="1727123"/>
            <a:ext cx="7885948" cy="2643330"/>
          </a:xfrm>
          <a:prstGeom prst="hexag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শিক্ষক</a:t>
            </a:r>
            <a:r>
              <a:rPr altLang="en-US" sz="6000" lang="en-US"/>
              <a:t> </a:t>
            </a:r>
            <a:r>
              <a:rPr altLang="en-US" sz="6000" lang="en-US"/>
              <a:t>পরিচিতি</a:t>
            </a:r>
            <a:endParaRPr lang="en-US"/>
          </a:p>
        </p:txBody>
      </p:sp>
      <p:sp>
        <p:nvSpPr>
          <p:cNvPr id="1048606" name=""/>
          <p:cNvSpPr/>
          <p:nvPr/>
        </p:nvSpPr>
        <p:spPr>
          <a:xfrm>
            <a:off x="3962400" y="4425417"/>
            <a:ext cx="1509660" cy="1830109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7" name=""/>
          <p:cNvSpPr/>
          <p:nvPr/>
        </p:nvSpPr>
        <p:spPr>
          <a:xfrm>
            <a:off x="3358408" y="295181"/>
            <a:ext cx="2427185" cy="1431942"/>
          </a:xfrm>
          <a:prstGeom prst="star5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/>
        </p:nvSpPr>
        <p:spPr>
          <a:xfrm>
            <a:off x="1254394" y="186859"/>
            <a:ext cx="6972443" cy="1563842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উত্তর</a:t>
            </a:r>
            <a:r>
              <a:rPr altLang="en-US" sz="6000" lang="en-US"/>
              <a:t> </a:t>
            </a:r>
            <a:r>
              <a:rPr altLang="en-US" sz="6000" lang="en-US"/>
              <a:t>সমূহ</a:t>
            </a:r>
            <a:r>
              <a:rPr altLang="en-US" sz="6000" lang="en-US"/>
              <a:t>ঃ</a:t>
            </a:r>
            <a:r>
              <a:rPr altLang="en-US" sz="6000" lang="en-US"/>
              <a:t> </a:t>
            </a:r>
            <a:endParaRPr lang="en-US"/>
          </a:p>
        </p:txBody>
      </p:sp>
      <p:sp>
        <p:nvSpPr>
          <p:cNvPr id="1048642" name=""/>
          <p:cNvSpPr/>
          <p:nvPr/>
        </p:nvSpPr>
        <p:spPr>
          <a:xfrm>
            <a:off x="885559" y="2531418"/>
            <a:ext cx="7341277" cy="3296460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(</a:t>
            </a:r>
            <a:r>
              <a:rPr altLang="en-US" sz="4000" lang="en-US"/>
              <a:t>ক</a:t>
            </a:r>
            <a:r>
              <a:rPr altLang="en-US" sz="4000" lang="en-US"/>
              <a:t>)</a:t>
            </a:r>
            <a:r>
              <a:rPr altLang="en-US" sz="4000" lang="en-US"/>
              <a:t> </a:t>
            </a:r>
            <a:r>
              <a:rPr altLang="en-US" sz="4000" lang="en-US"/>
              <a:t>১০</a:t>
            </a:r>
            <a:r>
              <a:rPr altLang="en-US" sz="4000" lang="en-US"/>
              <a:t> </a:t>
            </a:r>
            <a:r>
              <a:rPr altLang="en-US" sz="4000" lang="en-US"/>
              <a:t>মিঃ</a:t>
            </a:r>
            <a:r>
              <a:rPr altLang="en-US" sz="4000" lang="en-US"/>
              <a:t>।</a:t>
            </a:r>
            <a:endParaRPr lang="en-US"/>
          </a:p>
          <a:p>
            <a:pPr algn="ctr"/>
            <a:r>
              <a:rPr altLang="en-US" sz="4000" lang="en-US"/>
              <a:t>২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(</a:t>
            </a:r>
            <a:r>
              <a:rPr altLang="en-US" sz="4000" lang="en-US"/>
              <a:t>খ</a:t>
            </a:r>
            <a:r>
              <a:rPr altLang="en-US" sz="4000" lang="en-US"/>
              <a:t>)</a:t>
            </a:r>
            <a:r>
              <a:rPr altLang="en-US" sz="4000" lang="en-US"/>
              <a:t> </a:t>
            </a:r>
            <a:r>
              <a:rPr altLang="en-US" sz="4000" lang="en-US"/>
              <a:t>৩</a:t>
            </a:r>
            <a:r>
              <a:rPr altLang="en-US" sz="4000" lang="en-US"/>
              <a:t> </a:t>
            </a:r>
            <a:r>
              <a:rPr altLang="en-US" sz="4000" lang="en-US"/>
              <a:t>প্রকার</a:t>
            </a:r>
            <a:r>
              <a:rPr altLang="en-US" sz="4000" lang="en-US"/>
              <a:t>।</a:t>
            </a:r>
            <a:endParaRPr lang="en-US"/>
          </a:p>
          <a:p>
            <a:pPr algn="ctr"/>
            <a:r>
              <a:rPr altLang="en-US" sz="4000" lang="en-US"/>
              <a:t>৩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(</a:t>
            </a:r>
            <a:r>
              <a:rPr altLang="en-US" sz="4000" lang="en-US"/>
              <a:t>ক</a:t>
            </a:r>
            <a:r>
              <a:rPr altLang="en-US" sz="4000" lang="en-US"/>
              <a:t>)</a:t>
            </a:r>
            <a:r>
              <a:rPr altLang="en-US" sz="4000" lang="en-US"/>
              <a:t> </a:t>
            </a:r>
            <a:r>
              <a:rPr altLang="en-US" sz="4000" lang="en-US"/>
              <a:t>২</a:t>
            </a:r>
            <a:r>
              <a:rPr altLang="en-US" sz="4000" lang="en-US"/>
              <a:t>.</a:t>
            </a:r>
            <a:r>
              <a:rPr altLang="en-US" sz="4000" lang="en-US"/>
              <a:t>১৩৫</a:t>
            </a:r>
            <a:r>
              <a:rPr altLang="en-US" sz="4000" lang="en-US"/>
              <a:t> </a:t>
            </a:r>
            <a:r>
              <a:rPr altLang="en-US" sz="4000" lang="en-US"/>
              <a:t>মিঃ</a:t>
            </a:r>
            <a:r>
              <a:rPr altLang="en-US" sz="4000" lang="en-US"/>
              <a:t>। </a:t>
            </a:r>
            <a:r>
              <a:rPr altLang="en-US" sz="40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/>
          <p:nvPr/>
        </p:nvSpPr>
        <p:spPr>
          <a:xfrm>
            <a:off x="1818342" y="267906"/>
            <a:ext cx="5440031" cy="1363096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5400" lang="en-US"/>
              <a:t>বাড়ীর</a:t>
            </a:r>
            <a:r>
              <a:rPr altLang="en-US" sz="5400" lang="en-US"/>
              <a:t> </a:t>
            </a:r>
            <a:r>
              <a:rPr altLang="en-US" sz="5400" lang="en-US"/>
              <a:t>কাজ</a:t>
            </a:r>
            <a:endParaRPr lang="en-US"/>
          </a:p>
        </p:txBody>
      </p:sp>
      <p:sp>
        <p:nvSpPr>
          <p:cNvPr id="1048644" name=""/>
          <p:cNvSpPr/>
          <p:nvPr/>
        </p:nvSpPr>
        <p:spPr>
          <a:xfrm>
            <a:off x="1113326" y="2437607"/>
            <a:ext cx="7218533" cy="3229867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000" lang="en-US"/>
              <a:t>আন্তজার্তিক</a:t>
            </a:r>
            <a:r>
              <a:rPr altLang="en-US" sz="4000" lang="en-US"/>
              <a:t> </a:t>
            </a:r>
            <a:r>
              <a:rPr altLang="en-US" sz="4000" lang="en-US"/>
              <a:t>মানেের</a:t>
            </a:r>
            <a:r>
              <a:rPr altLang="en-US" sz="4000" lang="en-US"/>
              <a:t> </a:t>
            </a:r>
            <a:r>
              <a:rPr altLang="en-US" sz="4000" lang="en-US"/>
              <a:t>একটি</a:t>
            </a:r>
            <a:r>
              <a:rPr altLang="en-US" sz="4000" lang="en-US"/>
              <a:t> </a:t>
            </a:r>
            <a:r>
              <a:rPr altLang="en-US" sz="4000" lang="en-US"/>
              <a:t>ট্রাক</a:t>
            </a:r>
            <a:r>
              <a:rPr altLang="en-US" sz="4000" lang="en-US"/>
              <a:t> </a:t>
            </a:r>
            <a:r>
              <a:rPr altLang="en-US" sz="4000" lang="en-US"/>
              <a:t>এঁকে</a:t>
            </a:r>
            <a:r>
              <a:rPr altLang="en-US" sz="4000" lang="en-US"/>
              <a:t> </a:t>
            </a:r>
            <a:r>
              <a:rPr altLang="en-US" sz="4000" lang="en-US"/>
              <a:t>দেখাও</a:t>
            </a:r>
            <a:r>
              <a:rPr altLang="en-US" sz="4000" lang="en-US"/>
              <a:t>।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8372" y="442061"/>
            <a:ext cx="4367620" cy="2352893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025641" y="244544"/>
            <a:ext cx="3669639" cy="2363379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18878" y="3128772"/>
            <a:ext cx="4550245" cy="3416960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278025" y="3108023"/>
            <a:ext cx="3532615" cy="337064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/>
        </p:nvSpPr>
        <p:spPr>
          <a:xfrm>
            <a:off x="1865767" y="372129"/>
            <a:ext cx="5481897" cy="1625791"/>
          </a:xfrm>
          <a:prstGeom prst="star32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ধন্যবাদ</a:t>
            </a:r>
            <a:r>
              <a:rPr altLang="en-US" sz="6000" lang="en-US"/>
              <a:t>!</a:t>
            </a:r>
            <a:r>
              <a:rPr altLang="en-US" sz="6000" lang="en-US"/>
              <a:t>!</a:t>
            </a:r>
            <a:endParaRPr lang="en-US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2615" y="1997920"/>
            <a:ext cx="8188685" cy="4516355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/>
        </p:nvSpPr>
        <p:spPr>
          <a:xfrm>
            <a:off x="221991" y="566983"/>
            <a:ext cx="4968579" cy="6153298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মোঃরফিকুল</a:t>
            </a:r>
            <a:r>
              <a:rPr altLang="en-US" sz="3200" lang="en-US"/>
              <a:t> </a:t>
            </a:r>
            <a:r>
              <a:rPr altLang="en-US" sz="3200" lang="en-US"/>
              <a:t>ইসলাম</a:t>
            </a:r>
            <a:r>
              <a:rPr altLang="en-US" sz="3200" lang="en-US"/>
              <a:t>(</a:t>
            </a:r>
            <a:r>
              <a:rPr altLang="en-US" sz="3200" lang="en-US"/>
              <a:t>সহঃশি</a:t>
            </a:r>
            <a:r>
              <a:rPr altLang="en-US" sz="3200" lang="en-US"/>
              <a:t>:</a:t>
            </a:r>
            <a:r>
              <a:rPr altLang="en-US" sz="3200" lang="en-US"/>
              <a:t>শ</a:t>
            </a:r>
            <a:r>
              <a:rPr altLang="en-US" sz="3200" lang="en-US"/>
              <a:t>র</a:t>
            </a:r>
            <a:r>
              <a:rPr altLang="en-US" sz="3200" lang="en-US"/>
              <a:t>ী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চ</a:t>
            </a:r>
            <a:r>
              <a:rPr altLang="en-US" sz="3200" lang="en-US"/>
              <a:t>র</a:t>
            </a:r>
            <a:r>
              <a:rPr altLang="en-US" sz="3200" lang="en-US"/>
              <a:t>্</a:t>
            </a:r>
            <a:r>
              <a:rPr altLang="en-US" sz="3200" lang="en-US"/>
              <a:t>চ</a:t>
            </a:r>
            <a:r>
              <a:rPr altLang="en-US" sz="3200" lang="en-US"/>
              <a:t>া</a:t>
            </a:r>
            <a:r>
              <a:rPr altLang="en-US" sz="3200" lang="en-US"/>
              <a:t>)</a:t>
            </a:r>
            <a:endParaRPr sz="3200" lang="en-US"/>
          </a:p>
          <a:p>
            <a:pPr algn="ctr"/>
            <a:r>
              <a:rPr altLang="en-US" sz="3200" lang="en-US"/>
              <a:t>‌</a:t>
            </a:r>
            <a:r>
              <a:rPr altLang="en-US" sz="3200" lang="en-US"/>
              <a:t>র</a:t>
            </a:r>
            <a:r>
              <a:rPr altLang="en-US" sz="3200" lang="en-US"/>
              <a:t>া</a:t>
            </a:r>
            <a:r>
              <a:rPr altLang="en-US" sz="3200" lang="en-US"/>
              <a:t>জ</a:t>
            </a:r>
            <a:r>
              <a:rPr altLang="en-US" sz="3200" lang="en-US"/>
              <a:t>া</a:t>
            </a:r>
            <a:r>
              <a:rPr altLang="en-US" sz="3200" lang="en-US"/>
              <a:t>প</a:t>
            </a:r>
            <a:r>
              <a:rPr altLang="en-US" sz="3200" lang="en-US"/>
              <a:t>ু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দ</a:t>
            </a:r>
            <a:r>
              <a:rPr altLang="en-US" sz="3200" lang="en-US"/>
              <a:t>র</a:t>
            </a:r>
            <a:r>
              <a:rPr altLang="en-US" sz="3200" lang="en-US"/>
              <a:t>গ</a:t>
            </a:r>
            <a:r>
              <a:rPr altLang="en-US" sz="3200" lang="en-US"/>
              <a:t>া</a:t>
            </a:r>
            <a:r>
              <a:rPr altLang="en-US" sz="3200" lang="en-US"/>
              <a:t>প</a:t>
            </a:r>
            <a:r>
              <a:rPr altLang="en-US" sz="3200" lang="en-US"/>
              <a:t>া</a:t>
            </a:r>
            <a:r>
              <a:rPr altLang="en-US" sz="3200" lang="en-US"/>
              <a:t>ড়</a:t>
            </a:r>
            <a:r>
              <a:rPr altLang="en-US" sz="3200" lang="en-US"/>
              <a:t>া</a:t>
            </a:r>
            <a:r>
              <a:rPr altLang="en-US" sz="3200" lang="en-US"/>
              <a:t> </a:t>
            </a:r>
            <a:r>
              <a:rPr altLang="en-US" sz="3200" lang="en-US"/>
              <a:t>উ</a:t>
            </a:r>
            <a:r>
              <a:rPr altLang="en-US" sz="3200" lang="en-US"/>
              <a:t>চ</a:t>
            </a:r>
            <a:r>
              <a:rPr altLang="en-US" sz="3200" lang="en-US"/>
              <a:t>্</a:t>
            </a:r>
            <a:r>
              <a:rPr altLang="en-US" sz="3200" lang="en-US"/>
              <a:t>চ</a:t>
            </a:r>
            <a:r>
              <a:rPr altLang="en-US" sz="3200" lang="en-US"/>
              <a:t>ব</a:t>
            </a:r>
            <a:r>
              <a:rPr altLang="en-US" sz="3200" lang="en-US"/>
              <a:t>ি</a:t>
            </a:r>
            <a:r>
              <a:rPr altLang="en-US" sz="3200" lang="en-US"/>
              <a:t>দ</a:t>
            </a:r>
            <a:r>
              <a:rPr altLang="en-US" sz="3200" lang="en-US"/>
              <a:t>্</a:t>
            </a:r>
            <a:r>
              <a:rPr altLang="en-US" sz="3200" lang="en-US"/>
              <a:t>য</a:t>
            </a:r>
            <a:r>
              <a:rPr altLang="en-US" sz="3200" lang="en-US"/>
              <a:t>া</a:t>
            </a:r>
            <a:r>
              <a:rPr altLang="en-US" sz="3200" lang="en-US"/>
              <a:t>ল</a:t>
            </a:r>
            <a:r>
              <a:rPr altLang="en-US" sz="3200" lang="en-US"/>
              <a:t>য়</a:t>
            </a:r>
            <a:r>
              <a:rPr altLang="en-US" sz="3200" lang="en-US"/>
              <a:t>,</a:t>
            </a:r>
            <a:r>
              <a:rPr altLang="en-US" sz="3200" lang="en-US"/>
              <a:t>র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ব</a:t>
            </a:r>
            <a:r>
              <a:rPr altLang="en-US" sz="3200" lang="en-US"/>
              <a:t>া</a:t>
            </a:r>
            <a:r>
              <a:rPr altLang="en-US" sz="3200" lang="en-US"/>
              <a:t>ড়</a:t>
            </a:r>
            <a:r>
              <a:rPr altLang="en-US" sz="3200" lang="en-US"/>
              <a:t>‌ি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en-US"/>
              <a:t>ন</a:t>
            </a:r>
            <a:r>
              <a:rPr altLang="en-US" sz="3200" lang="en-US"/>
              <a:t>ি</a:t>
            </a:r>
            <a:r>
              <a:rPr altLang="en-US" sz="3200" lang="en-US"/>
              <a:t>য়</a:t>
            </a:r>
            <a:r>
              <a:rPr altLang="en-US" sz="3200" lang="en-US"/>
              <a:t>া</a:t>
            </a:r>
            <a:r>
              <a:rPr altLang="en-US" sz="3200" lang="en-US"/>
              <a:t>ম</a:t>
            </a:r>
            <a:r>
              <a:rPr altLang="en-US" sz="3200" lang="en-US"/>
              <a:t>ত</a:t>
            </a:r>
            <a:r>
              <a:rPr altLang="en-US" sz="3200" lang="en-US"/>
              <a:t>প</a:t>
            </a:r>
            <a:r>
              <a:rPr altLang="en-US" sz="3200" lang="en-US"/>
              <a:t>ু</a:t>
            </a:r>
            <a:r>
              <a:rPr altLang="en-US" sz="3200" lang="en-US"/>
              <a:t>র</a:t>
            </a:r>
            <a:r>
              <a:rPr altLang="en-US" sz="3200" lang="en-US"/>
              <a:t>,</a:t>
            </a:r>
            <a:r>
              <a:rPr altLang="en-US" sz="3200" lang="en-US"/>
              <a:t>নওগাঁ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endParaRPr sz="3200" lang="en-US"/>
          </a:p>
        </p:txBody>
      </p:sp>
      <p:sp>
        <p:nvSpPr>
          <p:cNvPr id="1048609" name=""/>
          <p:cNvSpPr/>
          <p:nvPr/>
        </p:nvSpPr>
        <p:spPr>
          <a:xfrm>
            <a:off x="5598097" y="2736387"/>
            <a:ext cx="3029075" cy="303819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2009">
            <a:off x="5579333" y="1808854"/>
            <a:ext cx="3240386" cy="405682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/>
        </p:nvSpPr>
        <p:spPr>
          <a:xfrm>
            <a:off x="820372" y="217408"/>
            <a:ext cx="7641180" cy="6209952"/>
          </a:xfrm>
          <a:prstGeom prst="star32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5400" lang="en-US"/>
              <a:t>পা</a:t>
            </a:r>
            <a:r>
              <a:rPr altLang="en-US" sz="5400" lang="en-US"/>
              <a:t>ঠ</a:t>
            </a:r>
            <a:r>
              <a:rPr altLang="en-US" sz="5400" lang="en-US"/>
              <a:t> </a:t>
            </a:r>
            <a:r>
              <a:rPr altLang="en-US" sz="5400" lang="en-US"/>
              <a:t>পরিচিতি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/>
        </p:nvSpPr>
        <p:spPr>
          <a:xfrm>
            <a:off x="258968" y="72317"/>
            <a:ext cx="8605481" cy="6635826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3600" lang="en-US"/>
              <a:t>শ্রেণী</a:t>
            </a:r>
            <a:r>
              <a:rPr altLang="en-US" sz="3600" lang="en-US"/>
              <a:t>ঃ</a:t>
            </a:r>
            <a:r>
              <a:rPr altLang="en-US" sz="3600" lang="en-US"/>
              <a:t> </a:t>
            </a:r>
            <a:r>
              <a:rPr altLang="en-US" sz="3600" lang="en-US"/>
              <a:t>নবম</a:t>
            </a:r>
            <a:r>
              <a:rPr altLang="en-US" sz="3600" lang="en-US"/>
              <a:t>/</a:t>
            </a:r>
            <a:r>
              <a:rPr altLang="en-US" sz="3600" lang="en-US"/>
              <a:t>দশম</a:t>
            </a:r>
            <a:endParaRPr sz="3600" lang="en-US"/>
          </a:p>
          <a:p>
            <a:pPr algn="ctr"/>
            <a:r>
              <a:rPr altLang="en-US" sz="3600" lang="en-US"/>
              <a:t>বিষয়ঃ</a:t>
            </a:r>
            <a:r>
              <a:rPr altLang="en-US" sz="3600" lang="en-US"/>
              <a:t> </a:t>
            </a:r>
            <a:r>
              <a:rPr altLang="en-US" sz="3600" lang="en-US"/>
              <a:t>শারীরিক</a:t>
            </a:r>
            <a:r>
              <a:rPr altLang="en-US" sz="3600" lang="en-US"/>
              <a:t> </a:t>
            </a:r>
            <a:r>
              <a:rPr altLang="en-US" sz="3600" lang="en-US"/>
              <a:t>শিক্ষা</a:t>
            </a:r>
            <a:r>
              <a:rPr altLang="en-US" sz="3600" lang="en-US"/>
              <a:t> </a:t>
            </a:r>
            <a:r>
              <a:rPr altLang="en-US" sz="3600" lang="en-US"/>
              <a:t>,</a:t>
            </a:r>
            <a:r>
              <a:rPr altLang="en-US" sz="3600" lang="en-US"/>
              <a:t>স্বাস্থ্য</a:t>
            </a:r>
            <a:r>
              <a:rPr altLang="en-US" sz="3600" lang="en-US"/>
              <a:t> </a:t>
            </a:r>
            <a:r>
              <a:rPr altLang="en-US" sz="3600" lang="en-US"/>
              <a:t>বিজ্ঞান</a:t>
            </a:r>
            <a:r>
              <a:rPr altLang="en-US" sz="3600" lang="en-US"/>
              <a:t> </a:t>
            </a:r>
            <a:r>
              <a:rPr altLang="en-US" sz="3600" lang="en-US"/>
              <a:t>ও</a:t>
            </a:r>
            <a:r>
              <a:rPr altLang="en-US" sz="3600" lang="en-US"/>
              <a:t> </a:t>
            </a:r>
            <a:r>
              <a:rPr altLang="en-US" sz="3600" lang="en-US"/>
              <a:t>খেলাধুলা</a:t>
            </a:r>
            <a:endParaRPr sz="3600" lang="en-US"/>
          </a:p>
          <a:p>
            <a:pPr algn="ctr"/>
            <a:r>
              <a:rPr altLang="en-US" sz="3600" lang="en-US"/>
              <a:t>অধ্যায়ঃ</a:t>
            </a:r>
            <a:r>
              <a:rPr altLang="en-US" sz="3600" lang="en-US"/>
              <a:t> </a:t>
            </a:r>
            <a:r>
              <a:rPr altLang="en-US" sz="3600" lang="en-US"/>
              <a:t>নবম</a:t>
            </a:r>
            <a:endParaRPr sz="3600" lang="en-US"/>
          </a:p>
          <a:p>
            <a:pPr algn="ctr"/>
            <a:r>
              <a:rPr altLang="en-US" sz="3600" lang="en-US"/>
              <a:t>পাঠঃ</a:t>
            </a:r>
            <a:r>
              <a:rPr altLang="en-US" sz="3600" lang="en-US"/>
              <a:t> </a:t>
            </a:r>
            <a:r>
              <a:rPr altLang="en-US" sz="3600" lang="en-US"/>
              <a:t>১</a:t>
            </a:r>
            <a:endParaRPr sz="3600" lang="en-US"/>
          </a:p>
          <a:p>
            <a:pPr algn="ctr"/>
            <a:r>
              <a:rPr altLang="en-US" sz="3600" lang="en-US"/>
              <a:t>সময়ঃ</a:t>
            </a:r>
            <a:r>
              <a:rPr altLang="en-US" sz="3600" lang="en-US"/>
              <a:t> </a:t>
            </a:r>
            <a:r>
              <a:rPr altLang="en-US" sz="3600" lang="en-US"/>
              <a:t>৪০</a:t>
            </a:r>
            <a:r>
              <a:rPr altLang="en-US" sz="3600" lang="en-US"/>
              <a:t> </a:t>
            </a:r>
            <a:r>
              <a:rPr altLang="en-US" sz="3600" lang="en-US"/>
              <a:t>মিনিট</a:t>
            </a:r>
            <a:endParaRPr sz="3600" lang="en-US"/>
          </a:p>
          <a:p>
            <a:pPr algn="ctr"/>
            <a:r>
              <a:rPr altLang="en-US" sz="3600" lang="en-US"/>
              <a:t>তারিখঃ</a:t>
            </a:r>
            <a:endParaRPr sz="3600" lang="en-US"/>
          </a:p>
          <a:p>
            <a:pPr algn="ctr"/>
            <a:endParaRPr sz="3600" lang="en-US"/>
          </a:p>
          <a:p>
            <a:pPr algn="ctr"/>
            <a:r>
              <a:rPr altLang="en-US" sz="3600" lang="en-US"/>
              <a:t>শ্রেণী</a:t>
            </a:r>
            <a:r>
              <a:rPr altLang="en-US" sz="3600" lang="en-US"/>
              <a:t>ঃ</a:t>
            </a:r>
            <a:r>
              <a:rPr altLang="en-US" sz="3600" lang="en-US"/>
              <a:t> </a:t>
            </a:r>
            <a:r>
              <a:rPr altLang="en-US" sz="3600" lang="en-US"/>
              <a:t>৮ম</a:t>
            </a:r>
            <a:r>
              <a:rPr altLang="en-US" sz="3600" lang="en-US"/>
              <a:t>,</a:t>
            </a:r>
            <a:r>
              <a:rPr altLang="en-US" sz="3600" lang="en-US"/>
              <a:t>অধ্যায়ঃ</a:t>
            </a:r>
            <a:r>
              <a:rPr altLang="en-US" sz="3600" lang="en-US"/>
              <a:t> </a:t>
            </a:r>
            <a:r>
              <a:rPr altLang="en-US" sz="3600" lang="en-US"/>
              <a:t>৫</a:t>
            </a:r>
            <a:r>
              <a:rPr altLang="en-US" sz="3600" lang="en-US"/>
              <a:t>,</a:t>
            </a:r>
            <a:r>
              <a:rPr altLang="en-US" sz="3600" lang="en-US"/>
              <a:t>পাঠঃ</a:t>
            </a:r>
            <a:r>
              <a:rPr altLang="en-US" sz="3600" lang="en-US"/>
              <a:t> </a:t>
            </a:r>
            <a:r>
              <a:rPr altLang="en-US" sz="3600" lang="en-US"/>
              <a:t>৭</a:t>
            </a:r>
            <a:endParaRPr sz="3600" lang="en-US"/>
          </a:p>
          <a:p>
            <a:pPr algn="ctr"/>
            <a:r>
              <a:rPr altLang="en-US" sz="3600" lang="en-US"/>
              <a:t>শ্রেণী</a:t>
            </a:r>
            <a:r>
              <a:rPr altLang="en-US" sz="3600" lang="en-US"/>
              <a:t>ঃ</a:t>
            </a:r>
            <a:r>
              <a:rPr altLang="en-US" sz="3600" lang="en-US"/>
              <a:t> </a:t>
            </a:r>
            <a:r>
              <a:rPr altLang="en-US" sz="3600" lang="en-US"/>
              <a:t>৭ম</a:t>
            </a:r>
            <a:r>
              <a:rPr altLang="en-US" sz="3600" lang="en-US"/>
              <a:t>,</a:t>
            </a:r>
            <a:r>
              <a:rPr altLang="en-US" sz="3600" lang="en-US"/>
              <a:t>অধ্যায়ঃ</a:t>
            </a:r>
            <a:r>
              <a:rPr altLang="en-US" sz="3600" lang="en-US"/>
              <a:t> </a:t>
            </a:r>
            <a:r>
              <a:rPr altLang="en-US" sz="3600" lang="en-US"/>
              <a:t>৫</a:t>
            </a:r>
            <a:r>
              <a:rPr altLang="en-US" sz="3600" lang="en-US"/>
              <a:t>,</a:t>
            </a:r>
            <a:r>
              <a:rPr altLang="en-US" sz="3600" lang="en-US"/>
              <a:t> </a:t>
            </a:r>
            <a:r>
              <a:rPr altLang="en-US" sz="3600" lang="en-US"/>
              <a:t>পাঠঃ</a:t>
            </a:r>
            <a:r>
              <a:rPr altLang="en-US" sz="3600" lang="en-US"/>
              <a:t> </a:t>
            </a:r>
            <a:r>
              <a:rPr altLang="en-US" sz="3600" lang="en-US"/>
              <a:t>৩</a:t>
            </a:r>
            <a:r>
              <a:rPr altLang="en-US" sz="3600" lang="en-US"/>
              <a:t> </a:t>
            </a:r>
            <a:r>
              <a:rPr altLang="en-US" sz="3600" lang="en-US"/>
              <a:t>।</a:t>
            </a:r>
            <a:endParaRPr sz="3600" lang="en-US"/>
          </a:p>
          <a:p>
            <a:pPr algn="ctr"/>
            <a:r>
              <a:rPr altLang="en-US" sz="3600" lang="en-US"/>
              <a:t>শ্রেণী</a:t>
            </a:r>
            <a:r>
              <a:rPr altLang="en-US" sz="3600" lang="en-US"/>
              <a:t>ঃ</a:t>
            </a:r>
            <a:r>
              <a:rPr altLang="en-US" sz="3600" lang="en-US"/>
              <a:t> </a:t>
            </a:r>
            <a:r>
              <a:rPr altLang="en-US" sz="3600" lang="en-US"/>
              <a:t>৬ষ্ঠ</a:t>
            </a:r>
            <a:r>
              <a:rPr altLang="en-US" sz="3600" lang="en-US"/>
              <a:t>,</a:t>
            </a:r>
            <a:r>
              <a:rPr altLang="en-US" sz="3600" lang="en-US"/>
              <a:t> </a:t>
            </a:r>
            <a:r>
              <a:rPr altLang="en-US" sz="3600" lang="en-US"/>
              <a:t>অধ্যায়ঃ</a:t>
            </a:r>
            <a:r>
              <a:rPr altLang="en-US" sz="3600" lang="en-US"/>
              <a:t> </a:t>
            </a:r>
            <a:r>
              <a:rPr altLang="en-US" sz="3600" lang="en-US"/>
              <a:t>৫</a:t>
            </a:r>
            <a:r>
              <a:rPr altLang="en-US" sz="3600" lang="en-US"/>
              <a:t>,</a:t>
            </a:r>
            <a:r>
              <a:rPr altLang="en-US" sz="3600" lang="en-US"/>
              <a:t> </a:t>
            </a:r>
            <a:r>
              <a:rPr altLang="en-US" sz="3600" lang="en-US"/>
              <a:t>পাঠঃ</a:t>
            </a:r>
            <a:r>
              <a:rPr altLang="en-US" sz="3600" lang="en-US"/>
              <a:t> </a:t>
            </a:r>
            <a:r>
              <a:rPr altLang="en-US" sz="3600" lang="en-US"/>
              <a:t>৮</a:t>
            </a:r>
            <a:r>
              <a:rPr altLang="en-US" sz="3600" lang="en-US"/>
              <a:t> </a:t>
            </a:r>
            <a:r>
              <a:rPr altLang="en-US" sz="3600" lang="en-US"/>
              <a:t>।</a:t>
            </a:r>
            <a:endParaRPr sz="3600" lang="en-US"/>
          </a:p>
        </p:txBody>
      </p:sp>
      <p:sp>
        <p:nvSpPr>
          <p:cNvPr id="1048612" name=""/>
          <p:cNvSpPr/>
          <p:nvPr/>
        </p:nvSpPr>
        <p:spPr>
          <a:xfrm>
            <a:off x="4432610" y="4037251"/>
            <a:ext cx="987807" cy="843636"/>
          </a:xfrm>
          <a:prstGeom prst="star5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/>
        </p:nvSpPr>
        <p:spPr>
          <a:xfrm>
            <a:off x="534714" y="1265277"/>
            <a:ext cx="8007909" cy="4597491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উপকরন</a:t>
            </a:r>
            <a:r>
              <a:rPr altLang="en-US" sz="6000" lang="en-US"/>
              <a:t> </a:t>
            </a:r>
            <a:r>
              <a:rPr altLang="en-US" sz="6000" lang="en-US"/>
              <a:t>সমূহ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4560" y="306016"/>
            <a:ext cx="2612911" cy="2846116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975489" y="170903"/>
            <a:ext cx="3314861" cy="2911918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397886" y="190795"/>
            <a:ext cx="2381328" cy="2760341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7063047" y="3541302"/>
            <a:ext cx="1910871" cy="2748220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-4271" y="3428999"/>
            <a:ext cx="2499848" cy="2845507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2718647" y="3489567"/>
            <a:ext cx="2058372" cy="2758956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4986530" y="3492314"/>
            <a:ext cx="1818019" cy="2789328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>
            <a:off x="812275" y="643469"/>
            <a:ext cx="6648922" cy="1264923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000" lang="en-US"/>
              <a:t>উপকরন</a:t>
            </a:r>
            <a:r>
              <a:rPr altLang="en-US" sz="4000" lang="en-US"/>
              <a:t> </a:t>
            </a:r>
            <a:r>
              <a:rPr altLang="en-US" sz="4000" lang="en-US"/>
              <a:t>সমূহের</a:t>
            </a:r>
            <a:r>
              <a:rPr altLang="en-US" sz="4000" lang="en-US"/>
              <a:t> </a:t>
            </a:r>
            <a:r>
              <a:rPr altLang="en-US" sz="4000" lang="en-US"/>
              <a:t>নাম</a:t>
            </a:r>
            <a:endParaRPr lang="en-US"/>
          </a:p>
        </p:txBody>
      </p:sp>
      <p:sp>
        <p:nvSpPr>
          <p:cNvPr id="1048615" name=""/>
          <p:cNvSpPr/>
          <p:nvPr/>
        </p:nvSpPr>
        <p:spPr>
          <a:xfrm rot="21511292">
            <a:off x="1703787" y="2451848"/>
            <a:ext cx="5366780" cy="3702689"/>
          </a:xfrm>
          <a:prstGeom prst="can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১</a:t>
            </a:r>
            <a:r>
              <a:rPr altLang="en-US" sz="4000" lang="en-US"/>
              <a:t>।</a:t>
            </a:r>
            <a:r>
              <a:rPr altLang="en-US" sz="4000" lang="en-US"/>
              <a:t>ল্যাপটপ</a:t>
            </a:r>
            <a:r>
              <a:rPr altLang="en-US" sz="4000" lang="en-US"/>
              <a:t> </a:t>
            </a:r>
            <a:r>
              <a:rPr altLang="en-US" sz="4000" lang="en-US"/>
              <a:t>;</a:t>
            </a:r>
            <a:endParaRPr lang="en-US"/>
          </a:p>
          <a:p>
            <a:pPr algn="ctr"/>
            <a:r>
              <a:rPr altLang="en-US" sz="4000" lang="en-US"/>
              <a:t>২</a:t>
            </a:r>
            <a:r>
              <a:rPr altLang="en-US" sz="4000" lang="en-US"/>
              <a:t>।</a:t>
            </a:r>
            <a:r>
              <a:rPr altLang="en-US" sz="4000" lang="en-US"/>
              <a:t>প্রজেক্টর</a:t>
            </a:r>
            <a:r>
              <a:rPr altLang="en-US" sz="4000" lang="en-US"/>
              <a:t> </a:t>
            </a:r>
            <a:r>
              <a:rPr altLang="en-US" sz="4000" lang="en-US"/>
              <a:t>;</a:t>
            </a:r>
            <a:endParaRPr lang="en-US"/>
          </a:p>
          <a:p>
            <a:pPr algn="ctr"/>
            <a:r>
              <a:rPr altLang="en-US" sz="4000" lang="en-US"/>
              <a:t>৩</a:t>
            </a:r>
            <a:r>
              <a:rPr altLang="en-US" sz="4000" lang="en-US"/>
              <a:t>।</a:t>
            </a:r>
            <a:r>
              <a:rPr altLang="en-US" sz="4000" lang="en-US"/>
              <a:t>পাঠ্যবই</a:t>
            </a:r>
            <a:r>
              <a:rPr altLang="en-US" sz="4000" lang="en-US"/>
              <a:t> </a:t>
            </a:r>
            <a:r>
              <a:rPr altLang="en-US" sz="4000" lang="en-US"/>
              <a:t>;</a:t>
            </a:r>
            <a:endParaRPr lang="en-US"/>
          </a:p>
          <a:p>
            <a:pPr algn="ctr"/>
            <a:r>
              <a:rPr altLang="en-US" sz="4000" lang="en-US"/>
              <a:t>৪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r>
              <a:rPr altLang="en-US" sz="4000" lang="en-US"/>
              <a:t>নির্দেশি</a:t>
            </a:r>
            <a:r>
              <a:rPr altLang="en-US" sz="4000" lang="en-US"/>
              <a:t>কা</a:t>
            </a:r>
            <a:r>
              <a:rPr altLang="en-US" sz="4000" lang="en-US"/>
              <a:t> </a:t>
            </a:r>
            <a:r>
              <a:rPr altLang="en-US" sz="4000" lang="en-US"/>
              <a:t>কাঠি</a:t>
            </a:r>
            <a:r>
              <a:rPr altLang="en-US" sz="4000" lang="en-US"/>
              <a:t>।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2015-04-23T09:30:45Z</dcterms:created>
  <dcterms:modified xsi:type="dcterms:W3CDTF">2019-12-19T18:43:54Z</dcterms:modified>
</cp:coreProperties>
</file>