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70" r:id="rId15"/>
    <p:sldId id="278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3820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5638800"/>
            <a:ext cx="4572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E8AY8H3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638800"/>
            <a:ext cx="4648199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3914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228600"/>
            <a:ext cx="4800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NOW ANSWER THE QUESTIONS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458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543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75438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79248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75" y="152400"/>
            <a:ext cx="1924050" cy="1276350"/>
          </a:xfrm>
          <a:prstGeom prst="rect">
            <a:avLst/>
          </a:prstGeom>
        </p:spPr>
      </p:pic>
      <p:pic>
        <p:nvPicPr>
          <p:cNvPr id="3" name="Picture 2" descr="pre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975" y="3200400"/>
            <a:ext cx="1924050" cy="1276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600200"/>
            <a:ext cx="8534400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Our school starts </a:t>
            </a:r>
            <a:r>
              <a:rPr lang="en-US" sz="2800" dirty="0" smtClean="0">
                <a:solidFill>
                  <a:srgbClr val="C00000"/>
                </a:solidFill>
              </a:rPr>
              <a:t>at</a:t>
            </a:r>
            <a:r>
              <a:rPr lang="en-US" sz="2800" dirty="0" smtClean="0">
                <a:solidFill>
                  <a:srgbClr val="002060"/>
                </a:solidFill>
              </a:rPr>
              <a:t> 10 o’clock and breaks up </a:t>
            </a:r>
            <a:r>
              <a:rPr lang="en-US" sz="2800" dirty="0" smtClean="0">
                <a:solidFill>
                  <a:srgbClr val="C00000"/>
                </a:solidFill>
              </a:rPr>
              <a:t>at</a:t>
            </a:r>
            <a:r>
              <a:rPr lang="en-US" sz="2800" dirty="0" smtClean="0">
                <a:solidFill>
                  <a:srgbClr val="002060"/>
                </a:solidFill>
              </a:rPr>
              <a:t> 4 </a:t>
            </a:r>
            <a:r>
              <a:rPr lang="en-US" sz="2800" dirty="0" err="1" smtClean="0">
                <a:solidFill>
                  <a:srgbClr val="002060"/>
                </a:solidFill>
              </a:rPr>
              <a:t>o’clock.</a:t>
            </a:r>
            <a:r>
              <a:rPr lang="en-US" sz="2800" dirty="0" err="1" smtClean="0">
                <a:solidFill>
                  <a:srgbClr val="C00000"/>
                </a:solidFill>
              </a:rPr>
              <a:t>In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summer,it</a:t>
            </a:r>
            <a:r>
              <a:rPr lang="en-US" sz="2800" dirty="0" smtClean="0">
                <a:solidFill>
                  <a:srgbClr val="002060"/>
                </a:solidFill>
              </a:rPr>
              <a:t> is difficult for us to stay at school for so long 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029200"/>
            <a:ext cx="86106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He lives at new market in </a:t>
            </a:r>
            <a:r>
              <a:rPr lang="en-US" sz="2800" dirty="0" err="1" smtClean="0">
                <a:solidFill>
                  <a:srgbClr val="002060"/>
                </a:solidFill>
              </a:rPr>
              <a:t>Dhaka.Dhaka</a:t>
            </a:r>
            <a:r>
              <a:rPr lang="en-US" sz="2800" dirty="0" smtClean="0">
                <a:solidFill>
                  <a:srgbClr val="002060"/>
                </a:solidFill>
              </a:rPr>
              <a:t> is in Bangladesh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001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86800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1.Whom do you </a:t>
            </a:r>
            <a:r>
              <a:rPr lang="en-US" sz="2800" dirty="0" err="1" smtClean="0">
                <a:solidFill>
                  <a:srgbClr val="002060"/>
                </a:solidFill>
              </a:rPr>
              <a:t>takling</a:t>
            </a:r>
            <a:r>
              <a:rPr lang="en-US" sz="2800" dirty="0" smtClean="0">
                <a:solidFill>
                  <a:srgbClr val="002060"/>
                </a:solidFill>
              </a:rPr>
              <a:t>----?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2.He ask---money.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3.Listen---me what I say.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4.I am waiting—you.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5.When does he arrive---the station?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6.I am looking---a good job.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7.Point---the window.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8.Do you know much ---him?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9.I paid---the bill.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10.Look ---the picture</a:t>
            </a:r>
            <a:r>
              <a:rPr lang="en-US" sz="2800" dirty="0" smtClean="0">
                <a:solidFill>
                  <a:schemeClr val="accent5"/>
                </a:solidFill>
              </a:rPr>
              <a:t>.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3" name="Picture 2" descr="download (8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2181225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63" y="76200"/>
            <a:ext cx="8439937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4953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IDENTITY OF TEACHER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 descr="IMG_20181208_162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4191000" cy="556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1371600"/>
            <a:ext cx="3657600" cy="518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NAME:SHAMSUDDIN.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SENIOR ASST. TEACHER.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VEDURIA SERAJIA FAZIL MADRASAH.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LALMOHAN,BHOLA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86050"/>
            <a:ext cx="1371600" cy="1485900"/>
          </a:xfrm>
          <a:prstGeom prst="rect">
            <a:avLst/>
          </a:prstGeom>
        </p:spPr>
      </p:pic>
      <p:pic>
        <p:nvPicPr>
          <p:cNvPr id="1026" name="Picture 2" descr="C:\Users\hp\Pictures\official picture\t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52925"/>
            <a:ext cx="2857500" cy="1895475"/>
          </a:xfrm>
          <a:prstGeom prst="rect">
            <a:avLst/>
          </a:prstGeom>
          <a:noFill/>
        </p:spPr>
      </p:pic>
      <p:pic>
        <p:nvPicPr>
          <p:cNvPr id="4" name="Picture 3" descr="s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609600"/>
            <a:ext cx="3619500" cy="1266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838200"/>
            <a:ext cx="48006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Which is the best </a:t>
            </a:r>
            <a:r>
              <a:rPr lang="en-US" sz="2800" dirty="0" smtClean="0">
                <a:solidFill>
                  <a:srgbClr val="002060"/>
                </a:solidFill>
              </a:rPr>
              <a:t>among</a:t>
            </a:r>
            <a:r>
              <a:rPr lang="en-US" sz="2800" dirty="0" smtClean="0">
                <a:solidFill>
                  <a:srgbClr val="00B050"/>
                </a:solidFill>
              </a:rPr>
              <a:t> those phone?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5257800"/>
            <a:ext cx="56388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They were walking </a:t>
            </a:r>
            <a:r>
              <a:rPr lang="en-US" sz="2800" dirty="0" smtClean="0">
                <a:solidFill>
                  <a:srgbClr val="002060"/>
                </a:solidFill>
              </a:rPr>
              <a:t>through</a:t>
            </a:r>
            <a:r>
              <a:rPr lang="en-US" sz="2800" dirty="0" smtClean="0">
                <a:solidFill>
                  <a:srgbClr val="00B050"/>
                </a:solidFill>
              </a:rPr>
              <a:t> a forest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3200400"/>
            <a:ext cx="5105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The man is flying </a:t>
            </a:r>
            <a:r>
              <a:rPr lang="en-US" sz="2800" dirty="0" smtClean="0">
                <a:solidFill>
                  <a:srgbClr val="002060"/>
                </a:solidFill>
              </a:rPr>
              <a:t>above </a:t>
            </a:r>
            <a:r>
              <a:rPr lang="en-US" sz="2800" dirty="0" smtClean="0">
                <a:solidFill>
                  <a:srgbClr val="00B050"/>
                </a:solidFill>
              </a:rPr>
              <a:t>high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825"/>
            <a:ext cx="1619250" cy="1857375"/>
          </a:xfrm>
          <a:prstGeom prst="rect">
            <a:avLst/>
          </a:prstGeom>
        </p:spPr>
      </p:pic>
      <p:pic>
        <p:nvPicPr>
          <p:cNvPr id="3" name="Picture 2" descr="pre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86000"/>
            <a:ext cx="2257425" cy="1905000"/>
          </a:xfrm>
          <a:prstGeom prst="rect">
            <a:avLst/>
          </a:prstGeom>
        </p:spPr>
      </p:pic>
      <p:pic>
        <p:nvPicPr>
          <p:cNvPr id="4" name="Picture 3" descr="pre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572000"/>
            <a:ext cx="146685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990600"/>
            <a:ext cx="5486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The baby is-----the chair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2590800"/>
            <a:ext cx="5410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The  boy is -----the bench.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4800600"/>
            <a:ext cx="5486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The girl is ---the  table.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official picture\hom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5486400" cy="56388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667000" y="76200"/>
            <a:ext cx="2819400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Homework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1143000"/>
            <a:ext cx="2971800" cy="541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Read </a:t>
            </a:r>
            <a:r>
              <a:rPr lang="en-US" sz="3200" dirty="0" smtClean="0">
                <a:solidFill>
                  <a:srgbClr val="0070C0"/>
                </a:solidFill>
              </a:rPr>
              <a:t>t</a:t>
            </a:r>
            <a:r>
              <a:rPr lang="en-US" sz="3200" dirty="0" smtClean="0">
                <a:solidFill>
                  <a:srgbClr val="0070C0"/>
                </a:solidFill>
              </a:rPr>
              <a:t>hrough the given Appropriate </a:t>
            </a:r>
            <a:r>
              <a:rPr lang="en-US" sz="3200" dirty="0" err="1" smtClean="0">
                <a:solidFill>
                  <a:srgbClr val="0070C0"/>
                </a:solidFill>
              </a:rPr>
              <a:t>preposition.Those</a:t>
            </a:r>
            <a:r>
              <a:rPr lang="en-US" sz="3200" dirty="0" smtClean="0">
                <a:solidFill>
                  <a:srgbClr val="0070C0"/>
                </a:solidFill>
              </a:rPr>
              <a:t> will asked in the next classes.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33600"/>
            <a:ext cx="8077200" cy="411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Class : Nine.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Subject : English Grammar .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Unit:08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Time:45 minutes.</a:t>
            </a:r>
          </a:p>
          <a:p>
            <a:pPr algn="ctr"/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609600"/>
            <a:ext cx="60198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Lesson’s identity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 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7772400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5791200"/>
            <a:ext cx="5486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A DOG IS WALKING </a:t>
            </a:r>
            <a:r>
              <a:rPr lang="en-US" sz="2800" dirty="0" smtClean="0">
                <a:solidFill>
                  <a:srgbClr val="002060"/>
                </a:solidFill>
              </a:rPr>
              <a:t>BESIDE</a:t>
            </a:r>
            <a:r>
              <a:rPr lang="en-US" sz="2800" dirty="0" smtClean="0">
                <a:solidFill>
                  <a:srgbClr val="00B050"/>
                </a:solidFill>
              </a:rPr>
              <a:t> A RIVER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 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077200" cy="5333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5791200"/>
            <a:ext cx="57912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 DOG IS HOLDING </a:t>
            </a:r>
            <a:r>
              <a:rPr lang="en-US" sz="2800" dirty="0" smtClean="0">
                <a:solidFill>
                  <a:srgbClr val="C00000"/>
                </a:solidFill>
              </a:rPr>
              <a:t>WITH</a:t>
            </a:r>
            <a:r>
              <a:rPr lang="en-US" sz="2800" dirty="0" smtClean="0">
                <a:solidFill>
                  <a:srgbClr val="002060"/>
                </a:solidFill>
              </a:rPr>
              <a:t> A CHAIN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 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7543800" cy="4800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5486400"/>
            <a:ext cx="71628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TWO DOGS ARE </a:t>
            </a:r>
            <a:r>
              <a:rPr lang="en-US" sz="2800" dirty="0" smtClean="0">
                <a:solidFill>
                  <a:srgbClr val="C00000"/>
                </a:solidFill>
              </a:rPr>
              <a:t>ON</a:t>
            </a:r>
            <a:r>
              <a:rPr lang="en-US" sz="2800" dirty="0" smtClean="0"/>
              <a:t> THE GROUND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71628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</a:rPr>
              <a:t>THE LESSON OF TODAY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3" name="Picture 2" descr="pre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76400"/>
            <a:ext cx="6096000" cy="360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 w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81534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216</Words>
  <Application>Microsoft Office PowerPoint</Application>
  <PresentationFormat>On-screen Show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19</cp:revision>
  <dcterms:created xsi:type="dcterms:W3CDTF">2006-08-16T00:00:00Z</dcterms:created>
  <dcterms:modified xsi:type="dcterms:W3CDTF">2019-12-20T01:26:25Z</dcterms:modified>
</cp:coreProperties>
</file>