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91" r:id="rId4"/>
    <p:sldId id="293" r:id="rId5"/>
    <p:sldId id="295" r:id="rId6"/>
    <p:sldId id="296" r:id="rId7"/>
    <p:sldId id="301" r:id="rId8"/>
    <p:sldId id="260" r:id="rId9"/>
    <p:sldId id="302" r:id="rId10"/>
    <p:sldId id="262" r:id="rId11"/>
    <p:sldId id="263" r:id="rId12"/>
    <p:sldId id="304" r:id="rId13"/>
    <p:sldId id="308" r:id="rId14"/>
    <p:sldId id="270" r:id="rId15"/>
    <p:sldId id="268" r:id="rId16"/>
    <p:sldId id="269" r:id="rId17"/>
    <p:sldId id="306" r:id="rId18"/>
    <p:sldId id="272" r:id="rId19"/>
    <p:sldId id="317" r:id="rId20"/>
    <p:sldId id="318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FA512"/>
    <a:srgbClr val="FC01F1"/>
    <a:srgbClr val="FBF90F"/>
    <a:srgbClr val="A229FA"/>
    <a:srgbClr val="3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2" autoAdjust="0"/>
    <p:restoredTop sz="94660"/>
  </p:normalViewPr>
  <p:slideViewPr>
    <p:cSldViewPr snapToGrid="0">
      <p:cViewPr>
        <p:scale>
          <a:sx n="50" d="100"/>
          <a:sy n="50" d="100"/>
        </p:scale>
        <p:origin x="49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1228-E87A-4829-971A-0E0CC677628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7AD0-F309-4FBF-83C1-7EDD8B40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mailto:nazhoq7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69579" y="1472124"/>
            <a:ext cx="3852843" cy="5581975"/>
            <a:chOff x="4841511" y="581605"/>
            <a:chExt cx="4572001" cy="6623887"/>
          </a:xfrm>
          <a:solidFill>
            <a:srgbClr val="0070C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675752" y="581605"/>
              <a:ext cx="926051" cy="5068568"/>
              <a:chOff x="6675752" y="581605"/>
              <a:chExt cx="926051" cy="5068568"/>
            </a:xfrm>
            <a:grpFill/>
          </p:grpSpPr>
          <p:sp>
            <p:nvSpPr>
              <p:cNvPr id="12" name="Rectangle 9"/>
              <p:cNvSpPr/>
              <p:nvPr/>
            </p:nvSpPr>
            <p:spPr>
              <a:xfrm>
                <a:off x="6823881" y="1551133"/>
                <a:ext cx="641444" cy="4099040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9"/>
              <p:cNvSpPr/>
              <p:nvPr/>
            </p:nvSpPr>
            <p:spPr>
              <a:xfrm>
                <a:off x="7031455" y="581605"/>
                <a:ext cx="199000" cy="1271679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782665" y="1951630"/>
                <a:ext cx="669012" cy="2320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75752" y="5270317"/>
                <a:ext cx="926051" cy="338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Chord 10"/>
            <p:cNvSpPr/>
            <p:nvPr/>
          </p:nvSpPr>
          <p:spPr>
            <a:xfrm rot="5400000">
              <a:off x="6276172" y="4068151"/>
              <a:ext cx="1702680" cy="4572001"/>
            </a:xfrm>
            <a:prstGeom prst="chord">
              <a:avLst>
                <a:gd name="adj1" fmla="val 5544713"/>
                <a:gd name="adj2" fmla="val 160268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990600" y="535012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292091">
            <a:off x="409470" y="2648936"/>
            <a:ext cx="2390037" cy="4049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4" name="Frame 3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51274" y="1420224"/>
            <a:ext cx="5889453" cy="539398"/>
            <a:chOff x="4461922" y="897404"/>
            <a:chExt cx="5376863" cy="640080"/>
          </a:xfrm>
          <a:solidFill>
            <a:srgbClr val="0070C0"/>
          </a:solidFill>
        </p:grpSpPr>
        <p:sp>
          <p:nvSpPr>
            <p:cNvPr id="17" name="Rectangle 3"/>
            <p:cNvSpPr/>
            <p:nvPr/>
          </p:nvSpPr>
          <p:spPr>
            <a:xfrm>
              <a:off x="4461922" y="1050329"/>
              <a:ext cx="5376863" cy="334231"/>
            </a:xfrm>
            <a:custGeom>
              <a:avLst/>
              <a:gdLst>
                <a:gd name="connsiteX0" fmla="*/ 0 w 5376863"/>
                <a:gd name="connsiteY0" fmla="*/ 0 h 129721"/>
                <a:gd name="connsiteX1" fmla="*/ 5376863 w 5376863"/>
                <a:gd name="connsiteY1" fmla="*/ 0 h 129721"/>
                <a:gd name="connsiteX2" fmla="*/ 5376863 w 5376863"/>
                <a:gd name="connsiteY2" fmla="*/ 129721 h 129721"/>
                <a:gd name="connsiteX3" fmla="*/ 0 w 5376863"/>
                <a:gd name="connsiteY3" fmla="*/ 129721 h 129721"/>
                <a:gd name="connsiteX4" fmla="*/ 0 w 5376863"/>
                <a:gd name="connsiteY4" fmla="*/ 0 h 129721"/>
                <a:gd name="connsiteX0" fmla="*/ 0 w 5376863"/>
                <a:gd name="connsiteY0" fmla="*/ 125530 h 255251"/>
                <a:gd name="connsiteX1" fmla="*/ 2676525 w 5376863"/>
                <a:gd name="connsiteY1" fmla="*/ 0 h 255251"/>
                <a:gd name="connsiteX2" fmla="*/ 5376863 w 5376863"/>
                <a:gd name="connsiteY2" fmla="*/ 125530 h 255251"/>
                <a:gd name="connsiteX3" fmla="*/ 5376863 w 5376863"/>
                <a:gd name="connsiteY3" fmla="*/ 255251 h 255251"/>
                <a:gd name="connsiteX4" fmla="*/ 0 w 5376863"/>
                <a:gd name="connsiteY4" fmla="*/ 255251 h 255251"/>
                <a:gd name="connsiteX5" fmla="*/ 0 w 5376863"/>
                <a:gd name="connsiteY5" fmla="*/ 125530 h 255251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1624 h 251345"/>
                <a:gd name="connsiteX1" fmla="*/ 2671762 w 5376863"/>
                <a:gd name="connsiteY1" fmla="*/ 857 h 251345"/>
                <a:gd name="connsiteX2" fmla="*/ 5376863 w 5376863"/>
                <a:gd name="connsiteY2" fmla="*/ 121624 h 251345"/>
                <a:gd name="connsiteX3" fmla="*/ 5376863 w 5376863"/>
                <a:gd name="connsiteY3" fmla="*/ 251345 h 251345"/>
                <a:gd name="connsiteX4" fmla="*/ 0 w 5376863"/>
                <a:gd name="connsiteY4" fmla="*/ 251345 h 251345"/>
                <a:gd name="connsiteX5" fmla="*/ 0 w 5376863"/>
                <a:gd name="connsiteY5" fmla="*/ 121624 h 251345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34231"/>
                <a:gd name="connsiteX1" fmla="*/ 2671762 w 5376863"/>
                <a:gd name="connsiteY1" fmla="*/ 857 h 334231"/>
                <a:gd name="connsiteX2" fmla="*/ 5376863 w 5376863"/>
                <a:gd name="connsiteY2" fmla="*/ 121624 h 334231"/>
                <a:gd name="connsiteX3" fmla="*/ 5376863 w 5376863"/>
                <a:gd name="connsiteY3" fmla="*/ 251345 h 334231"/>
                <a:gd name="connsiteX4" fmla="*/ 2724151 w 5376863"/>
                <a:gd name="connsiteY4" fmla="*/ 334231 h 334231"/>
                <a:gd name="connsiteX5" fmla="*/ 0 w 5376863"/>
                <a:gd name="connsiteY5" fmla="*/ 251345 h 334231"/>
                <a:gd name="connsiteX6" fmla="*/ 0 w 5376863"/>
                <a:gd name="connsiteY6" fmla="*/ 121624 h 33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6863" h="334231">
                  <a:moveTo>
                    <a:pt x="0" y="121624"/>
                  </a:moveTo>
                  <a:cubicBezTo>
                    <a:pt x="900113" y="121056"/>
                    <a:pt x="1776411" y="-3337"/>
                    <a:pt x="2671762" y="857"/>
                  </a:cubicBezTo>
                  <a:cubicBezTo>
                    <a:pt x="3571875" y="-9687"/>
                    <a:pt x="4476750" y="79781"/>
                    <a:pt x="5376863" y="121624"/>
                  </a:cubicBezTo>
                  <a:lnTo>
                    <a:pt x="5376863" y="251345"/>
                  </a:lnTo>
                  <a:cubicBezTo>
                    <a:pt x="4478338" y="251986"/>
                    <a:pt x="3622676" y="295490"/>
                    <a:pt x="2724151" y="334231"/>
                  </a:cubicBezTo>
                  <a:lnTo>
                    <a:pt x="0" y="251345"/>
                  </a:lnTo>
                  <a:lnTo>
                    <a:pt x="0" y="1216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830313" y="8974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8507" y="1688993"/>
            <a:ext cx="7674986" cy="3445541"/>
            <a:chOff x="1474387" y="677599"/>
            <a:chExt cx="9107572" cy="4088674"/>
          </a:xfrm>
        </p:grpSpPr>
        <p:grpSp>
          <p:nvGrpSpPr>
            <p:cNvPr id="20" name="Group 19"/>
            <p:cNvGrpSpPr/>
            <p:nvPr/>
          </p:nvGrpSpPr>
          <p:grpSpPr>
            <a:xfrm>
              <a:off x="7915527" y="677599"/>
              <a:ext cx="2666432" cy="4088674"/>
              <a:chOff x="2093397" y="635078"/>
              <a:chExt cx="2666432" cy="4088674"/>
            </a:xfrm>
            <a:solidFill>
              <a:srgbClr val="0070C0"/>
            </a:solidFill>
          </p:grpSpPr>
          <p:grpSp>
            <p:nvGrpSpPr>
              <p:cNvPr id="27" name="Group 26"/>
              <p:cNvGrpSpPr/>
              <p:nvPr/>
            </p:nvGrpSpPr>
            <p:grpSpPr>
              <a:xfrm>
                <a:off x="2211572" y="635078"/>
                <a:ext cx="2424223" cy="3733751"/>
                <a:chOff x="2211572" y="635078"/>
                <a:chExt cx="2424223" cy="3733751"/>
              </a:xfrm>
              <a:grpFill/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414133" y="635078"/>
                  <a:ext cx="10632" cy="577034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74387" y="677599"/>
              <a:ext cx="2666432" cy="4078736"/>
              <a:chOff x="2093397" y="645016"/>
              <a:chExt cx="2666432" cy="4078736"/>
            </a:xfrm>
            <a:solidFill>
              <a:srgbClr val="0070C0"/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2211572" y="645016"/>
                <a:ext cx="2424223" cy="3723813"/>
                <a:chOff x="2211572" y="645016"/>
                <a:chExt cx="2424223" cy="3723813"/>
              </a:xfrm>
              <a:grpFill/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3414133" y="645016"/>
                  <a:ext cx="8089" cy="56709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903" y="1862959"/>
            <a:ext cx="11414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চলকঃ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কোনো সমীকরণের অজ্ঞাত রাশিকে চলক বলে।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কোনো সমীকরণের জ্ঞাত রাশিকে ধ্রুবক বলে।</a:t>
            </a:r>
          </a:p>
        </p:txBody>
      </p:sp>
    </p:spTree>
    <p:extLst>
      <p:ext uri="{BB962C8B-B14F-4D97-AF65-F5344CB8AC3E}">
        <p14:creationId xmlns:p14="http://schemas.microsoft.com/office/powerpoint/2010/main" val="2101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61866"/>
              </p:ext>
            </p:extLst>
          </p:nvPr>
        </p:nvGraphicFramePr>
        <p:xfrm>
          <a:off x="942474" y="2032668"/>
          <a:ext cx="458336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" name="Equation" r:id="rId3" imgW="698197" imgH="431613" progId="Equation.3">
                  <p:embed/>
                </p:oleObj>
              </mc:Choice>
              <mc:Fallback>
                <p:oleObj name="Equation" r:id="rId3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474" y="2032668"/>
                        <a:ext cx="4583363" cy="1955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097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73279"/>
              </p:ext>
            </p:extLst>
          </p:nvPr>
        </p:nvGraphicFramePr>
        <p:xfrm>
          <a:off x="6057733" y="2032668"/>
          <a:ext cx="517976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" name="Equation" r:id="rId5" imgW="1460160" imgH="482400" progId="Equation.3">
                  <p:embed/>
                </p:oleObj>
              </mc:Choice>
              <mc:Fallback>
                <p:oleObj name="Equation" r:id="rId5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733" y="2032668"/>
                        <a:ext cx="5179762" cy="1930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097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66800" y="584733"/>
            <a:ext cx="10058400" cy="648072"/>
            <a:chOff x="1498577" y="51471"/>
            <a:chExt cx="9194847" cy="648072"/>
          </a:xfrm>
        </p:grpSpPr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বক্স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ভালোভাবে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747441" y="5257482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6530" y="4708889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0952" y="4775638"/>
            <a:ext cx="1645920" cy="1645920"/>
            <a:chOff x="231902" y="975607"/>
            <a:chExt cx="1845290" cy="1405881"/>
          </a:xfrm>
        </p:grpSpPr>
        <p:sp>
          <p:nvSpPr>
            <p:cNvPr id="18" name="Freeform 17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400383" y="490962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1035" y="130077"/>
            <a:ext cx="10058400" cy="648072"/>
            <a:chOff x="1498577" y="51471"/>
            <a:chExt cx="9194847" cy="648072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07626"/>
              </p:ext>
            </p:extLst>
          </p:nvPr>
        </p:nvGraphicFramePr>
        <p:xfrm>
          <a:off x="880242" y="1482865"/>
          <a:ext cx="4583363" cy="12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0" name="Equation" r:id="rId3" imgW="698197" imgH="431613" progId="Equation.3">
                  <p:embed/>
                </p:oleObj>
              </mc:Choice>
              <mc:Fallback>
                <p:oleObj name="Equation" r:id="rId3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242" y="1482865"/>
                        <a:ext cx="4583363" cy="12772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097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5771"/>
              </p:ext>
            </p:extLst>
          </p:nvPr>
        </p:nvGraphicFramePr>
        <p:xfrm>
          <a:off x="6604900" y="1408198"/>
          <a:ext cx="4672701" cy="142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1" name="Equation" r:id="rId5" imgW="1460160" imgH="482400" progId="Equation.3">
                  <p:embed/>
                </p:oleObj>
              </mc:Choice>
              <mc:Fallback>
                <p:oleObj name="Equation" r:id="rId5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900" y="1408198"/>
                        <a:ext cx="4672701" cy="14265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097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90897" y="1006366"/>
            <a:ext cx="210207" cy="5223641"/>
            <a:chOff x="5234152" y="1545021"/>
            <a:chExt cx="210207" cy="52236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234152" y="1545021"/>
              <a:ext cx="31531" cy="4918841"/>
            </a:xfrm>
            <a:prstGeom prst="line">
              <a:avLst/>
            </a:prstGeom>
            <a:ln w="12700">
              <a:solidFill>
                <a:srgbClr val="309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23490" y="1697421"/>
              <a:ext cx="31531" cy="4918841"/>
            </a:xfrm>
            <a:prstGeom prst="line">
              <a:avLst/>
            </a:prstGeom>
            <a:ln w="12700">
              <a:solidFill>
                <a:srgbClr val="309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12828" y="1849821"/>
              <a:ext cx="31531" cy="4918841"/>
            </a:xfrm>
            <a:prstGeom prst="line">
              <a:avLst/>
            </a:prstGeom>
            <a:ln w="12700">
              <a:solidFill>
                <a:srgbClr val="309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2248" y="3178499"/>
            <a:ext cx="5424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চিহ্নের দুইপক্ষে দুইটি বহুপদী অথবা একপক্ষে শূন্যথাকে এবং নির্দিষ্ট কিছু মান দ্বারা সিদ্ধ হয় তখন তাকে সমীকরণ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9948" y="3296740"/>
            <a:ext cx="5487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অভেদ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সমীকরণের দুইপক্ষে সমান ঘাতবিশিষ্ট দুইটি বহুপদী থাকে এবং যে কোনো বাস্তব মানের জন্য সংগায়িত হয় তখন তাকে অভেদ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31321" y="-3295650"/>
            <a:ext cx="5334462" cy="4949267"/>
            <a:chOff x="4369388" y="-4720980"/>
            <a:chExt cx="5334462" cy="6151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24893" y="-2956191"/>
              <a:ext cx="3848986" cy="279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776874" y="-5299977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6631321" y="394648"/>
            <a:ext cx="5334462" cy="617813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23" name="Rounded Rectangle 22"/>
          <p:cNvSpPr/>
          <p:nvPr/>
        </p:nvSpPr>
        <p:spPr>
          <a:xfrm>
            <a:off x="1728391" y="566073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অভেদের মধ্যে পার্থক্য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35580" y="521302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1902" y="5180419"/>
            <a:ext cx="1645920" cy="1645920"/>
            <a:chOff x="231902" y="975607"/>
            <a:chExt cx="1845290" cy="1405881"/>
          </a:xfrm>
        </p:grpSpPr>
        <p:sp>
          <p:nvSpPr>
            <p:cNvPr id="26" name="Freeform 2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381333" y="531757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 p14:bounceEnd="69000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3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3" grpId="0" animBg="1"/>
          <p:bldP spid="2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12213"/>
              </p:ext>
            </p:extLst>
          </p:nvPr>
        </p:nvGraphicFramePr>
        <p:xfrm>
          <a:off x="247650" y="1175276"/>
          <a:ext cx="11696700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350"/>
                <a:gridCol w="5848350"/>
              </a:tblGrid>
              <a:tr h="54600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</a:t>
                      </a:r>
                      <a:endParaRPr lang="en-US" sz="32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অভেদ</a:t>
                      </a:r>
                      <a:endParaRPr lang="en-US" sz="32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00579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চিহ্নের দুইপক্ষে দুইটি বহুপদী অথবা একপক্ষে শূন্য থাকে</a:t>
                      </a: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দুইপক্ষে দুইটি বহুপদী থাকে</a:t>
                      </a: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0579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 পক্ষের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বহুপদীর মাত্রা অসমান হতে পারে।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 পক্ষের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বহুপদীর মাত্রা সমান থাকে।</a:t>
                      </a:r>
                      <a:endPara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0579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 বা একাধিক মানের জন্য সমতাটি সত্য হয়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 সেটের সকল মানের জন্য সমতাটি সত্য হয়</a:t>
                      </a:r>
                      <a:endPara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0579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মানের সংখ্যা সর্বিধিক মাত্রার সমান হতে পারে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চলকের অসংখ্য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মানের জন্য সমতাটি সত্য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60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সমীকরণ </a:t>
                      </a:r>
                      <a:r>
                        <a:rPr lang="en-US" sz="3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অভেদ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 বীজগণিতীয় 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অভেদ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  <a:r>
                        <a:rPr lang="en-US" sz="3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058" y="543253"/>
            <a:ext cx="1179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অভেদের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96359" y="58475"/>
            <a:ext cx="7399282" cy="413176"/>
            <a:chOff x="1498577" y="51471"/>
            <a:chExt cx="9194847" cy="648072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7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2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79554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 সমাধানের ক্ষেত্রে নিচের নিয়ম গুলো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2" y="1860332"/>
            <a:ext cx="11808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সমীকরণের উভয় পাশে একই সংখ্যা বা রাশি যোগ করলে পক্ষদ্বয় সমান থাকে।</a:t>
            </a:r>
          </a:p>
          <a:p>
            <a:pPr algn="just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সমীকরণের উভয় পাশে একই সংখ্যা বা রাশি বিয়োগ করলে পক্ষদ্বয় সমান থাকে।</a:t>
            </a:r>
          </a:p>
          <a:p>
            <a:pPr algn="just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সমীকরণের উভয় পাশে একই সংখ্যা বা রাশি গুণ করলে পক্ষদ্বয় সমান থাকে।</a:t>
            </a: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সমীকরণের উভয় পাশে অশূন্য একই সংখ্যা বা রাশি ভাগ করলে পক্ষদ্বয় সমান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9482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728391" y="318717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গাণিতিক সমস্যার সমাধান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35580" y="-128997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31902" y="-161598"/>
            <a:ext cx="1645920" cy="1645920"/>
            <a:chOff x="231902" y="975607"/>
            <a:chExt cx="1845290" cy="1405881"/>
          </a:xfrm>
        </p:grpSpPr>
        <p:sp>
          <p:nvSpPr>
            <p:cNvPr id="24" name="Freeform 2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81333" y="-24438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93435"/>
              </p:ext>
            </p:extLst>
          </p:nvPr>
        </p:nvGraphicFramePr>
        <p:xfrm>
          <a:off x="2839646" y="1206002"/>
          <a:ext cx="4524542" cy="89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4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9646" y="1206002"/>
                        <a:ext cx="4524542" cy="89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88597"/>
              </p:ext>
            </p:extLst>
          </p:nvPr>
        </p:nvGraphicFramePr>
        <p:xfrm>
          <a:off x="2008593" y="2326898"/>
          <a:ext cx="5355595" cy="89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5" name="Equation" r:id="rId5" imgW="1143000" imgH="393480" progId="Equation.3">
                  <p:embed/>
                </p:oleObj>
              </mc:Choice>
              <mc:Fallback>
                <p:oleObj name="Equation" r:id="rId5" imgW="1143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8593" y="2326898"/>
                        <a:ext cx="5355595" cy="89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34923"/>
              </p:ext>
            </p:extLst>
          </p:nvPr>
        </p:nvGraphicFramePr>
        <p:xfrm>
          <a:off x="2008592" y="3427245"/>
          <a:ext cx="6544013" cy="89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6" name="Equation" r:id="rId7" imgW="1396800" imgH="393480" progId="Equation.3">
                  <p:embed/>
                </p:oleObj>
              </mc:Choice>
              <mc:Fallback>
                <p:oleObj name="Equation" r:id="rId7" imgW="1396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8592" y="3427245"/>
                        <a:ext cx="6544013" cy="89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07995"/>
              </p:ext>
            </p:extLst>
          </p:nvPr>
        </p:nvGraphicFramePr>
        <p:xfrm>
          <a:off x="1995627" y="4693920"/>
          <a:ext cx="3452807" cy="40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7" name="Equation" r:id="rId9" imgW="736560" imgH="177480" progId="Equation.3">
                  <p:embed/>
                </p:oleObj>
              </mc:Choice>
              <mc:Fallback>
                <p:oleObj name="Equation" r:id="rId9" imgW="736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5627" y="4693920"/>
                        <a:ext cx="3452807" cy="40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22783"/>
              </p:ext>
            </p:extLst>
          </p:nvPr>
        </p:nvGraphicFramePr>
        <p:xfrm>
          <a:off x="2008593" y="5518033"/>
          <a:ext cx="2440779" cy="40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" name="Equation" r:id="rId11" imgW="520560" imgH="177480" progId="Equation.3">
                  <p:embed/>
                </p:oleObj>
              </mc:Choice>
              <mc:Fallback>
                <p:oleObj name="Equation" r:id="rId11" imgW="520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8593" y="5518033"/>
                        <a:ext cx="2440779" cy="40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7088" y="6127206"/>
            <a:ext cx="5216497" cy="584775"/>
            <a:chOff x="2097088" y="6127206"/>
            <a:chExt cx="5216497" cy="584775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879862"/>
                </p:ext>
              </p:extLst>
            </p:nvPr>
          </p:nvGraphicFramePr>
          <p:xfrm>
            <a:off x="2097088" y="6154738"/>
            <a:ext cx="392906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Equation" r:id="rId13" imgW="838080" imgH="164880" progId="Equation.3">
                    <p:embed/>
                  </p:oleObj>
                </mc:Choice>
                <mc:Fallback>
                  <p:oleObj name="Equation" r:id="rId13" imgW="8380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97088" y="6154738"/>
                          <a:ext cx="392906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577812" y="6127206"/>
              <a:ext cx="4735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4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584733"/>
            <a:ext cx="10058400" cy="648072"/>
            <a:chOff x="1498577" y="51471"/>
            <a:chExt cx="9194847" cy="648072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67774"/>
              </p:ext>
            </p:extLst>
          </p:nvPr>
        </p:nvGraphicFramePr>
        <p:xfrm>
          <a:off x="1962150" y="2838450"/>
          <a:ext cx="6705600" cy="143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838450"/>
                        <a:ext cx="6705600" cy="1436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1150" y="1650907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81200" y="609600"/>
            <a:ext cx="6248400" cy="5613975"/>
            <a:chOff x="1981200" y="762000"/>
            <a:chExt cx="6248400" cy="5613975"/>
          </a:xfrm>
        </p:grpSpPr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2590800" y="762000"/>
            <a:ext cx="4800600" cy="502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55" name="Equation" r:id="rId5" imgW="1130040" imgH="2539800" progId="Equation.3">
                    <p:embed/>
                  </p:oleObj>
                </mc:Choice>
                <mc:Fallback>
                  <p:oleObj name="Equation" r:id="rId5" imgW="1130040" imgH="253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762000"/>
                          <a:ext cx="4800600" cy="502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981200" y="167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2514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3276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4495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0800" y="5181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/>
                </a:rPr>
                <a:t>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400" y="5791200"/>
              <a:ext cx="541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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  <a:sym typeface="Symbol"/>
                </a:rPr>
                <a:t>নির্ণেয়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  <a:sym typeface="Symbol"/>
                </a:rPr>
                <a:t>সমাধান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 x=-</a:t>
              </a:r>
              <a:r>
                <a:rPr lang="en-US" sz="3200" dirty="0" smtClean="0">
                  <a:latin typeface="+mj-lt"/>
                  <a:cs typeface="NikoshBAN" pitchFamily="2" charset="0"/>
                  <a:sym typeface="Symbol"/>
                </a:rPr>
                <a:t>1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7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134" y="260191"/>
            <a:ext cx="6765733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6701" y="1192522"/>
            <a:ext cx="10954667" cy="4187228"/>
            <a:chOff x="1801493" y="1274409"/>
            <a:chExt cx="10954667" cy="4187228"/>
          </a:xfrm>
        </p:grpSpPr>
        <p:sp>
          <p:nvSpPr>
            <p:cNvPr id="6" name="TextBox 5"/>
            <p:cNvSpPr txBox="1"/>
            <p:nvPr/>
          </p:nvSpPr>
          <p:spPr>
            <a:xfrm>
              <a:off x="1801493" y="1274409"/>
              <a:ext cx="109546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সমীকরণ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01023" y="2140499"/>
              <a:ext cx="3810000" cy="784086"/>
              <a:chOff x="1524000" y="1676400"/>
              <a:chExt cx="3810000" cy="784086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5693261"/>
                  </p:ext>
                </p:extLst>
              </p:nvPr>
            </p:nvGraphicFramePr>
            <p:xfrm>
              <a:off x="2444750" y="1676400"/>
              <a:ext cx="2889250" cy="783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5" name="Equation" r:id="rId3" imgW="749160" imgH="203040" progId="Equation.3">
                      <p:embed/>
                    </p:oleObj>
                  </mc:Choice>
                  <mc:Fallback>
                    <p:oleObj name="Equation" r:id="rId3" imgW="74916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444750" y="1676400"/>
                            <a:ext cx="2889250" cy="7835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1524000" y="175260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88277" y="3017010"/>
              <a:ext cx="2790825" cy="835549"/>
              <a:chOff x="1524000" y="2457450"/>
              <a:chExt cx="2790825" cy="835549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4420926"/>
                  </p:ext>
                </p:extLst>
              </p:nvPr>
            </p:nvGraphicFramePr>
            <p:xfrm>
              <a:off x="2462213" y="2457450"/>
              <a:ext cx="1852612" cy="760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6" name="Equation" r:id="rId5" imgW="495000" imgH="203040" progId="Equation.3">
                      <p:embed/>
                    </p:oleObj>
                  </mc:Choice>
                  <mc:Fallback>
                    <p:oleObj name="Equation" r:id="rId5" imgW="4950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462213" y="2457450"/>
                            <a:ext cx="1852612" cy="7604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1524000" y="2585113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31173" y="4753751"/>
              <a:ext cx="3125128" cy="707886"/>
              <a:chOff x="1521487" y="4125952"/>
              <a:chExt cx="3125128" cy="707886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8954912"/>
                  </p:ext>
                </p:extLst>
              </p:nvPr>
            </p:nvGraphicFramePr>
            <p:xfrm>
              <a:off x="2512087" y="4183955"/>
              <a:ext cx="2134528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7" name="Equation" r:id="rId7" imgW="622080" imgH="177480" progId="Equation.3">
                      <p:embed/>
                    </p:oleObj>
                  </mc:Choice>
                  <mc:Fallback>
                    <p:oleObj name="Equation" r:id="rId7" imgW="62208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512087" y="4183955"/>
                            <a:ext cx="2134528" cy="609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1521487" y="412595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06391" y="3885167"/>
              <a:ext cx="6096000" cy="827808"/>
              <a:chOff x="1524000" y="3202776"/>
              <a:chExt cx="6096000" cy="827808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3681484"/>
                  </p:ext>
                </p:extLst>
              </p:nvPr>
            </p:nvGraphicFramePr>
            <p:xfrm>
              <a:off x="2373311" y="3202776"/>
              <a:ext cx="5246689" cy="8278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8" name="Equation" r:id="rId9" imgW="1447560" imgH="228600" progId="Equation.3">
                      <p:embed/>
                    </p:oleObj>
                  </mc:Choice>
                  <mc:Fallback>
                    <p:oleObj name="Equation" r:id="rId9" imgW="144756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373311" y="3202776"/>
                            <a:ext cx="5246689" cy="82780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1524000" y="326176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1478258" y="471999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37" name="TextBox 36"/>
          <p:cNvSpPr txBox="1"/>
          <p:nvPr/>
        </p:nvSpPr>
        <p:spPr>
          <a:xfrm>
            <a:off x="930942" y="1488716"/>
            <a:ext cx="109546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অভেদের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বহুপদীর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বপরীত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61097" y="2149756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39" name="TextBox 38"/>
          <p:cNvSpPr txBox="1"/>
          <p:nvPr/>
        </p:nvSpPr>
        <p:spPr>
          <a:xfrm>
            <a:off x="495416" y="975093"/>
            <a:ext cx="11613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AutoNum type="romanL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অজ্ঞাত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(ii)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40" name="Oval 39"/>
          <p:cNvSpPr/>
          <p:nvPr/>
        </p:nvSpPr>
        <p:spPr>
          <a:xfrm>
            <a:off x="1418216" y="4454131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60321" y="1003360"/>
            <a:ext cx="11339186" cy="5976161"/>
            <a:chOff x="636247" y="570223"/>
            <a:chExt cx="11339186" cy="5976161"/>
          </a:xfrm>
        </p:grpSpPr>
        <p:sp>
          <p:nvSpPr>
            <p:cNvPr id="42" name="TextBox 41"/>
            <p:cNvSpPr txBox="1"/>
            <p:nvPr/>
          </p:nvSpPr>
          <p:spPr>
            <a:xfrm>
              <a:off x="732392" y="2145179"/>
              <a:ext cx="1095466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4.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সমীকরণটি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চলকবিশিষ্ট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(ক) </a:t>
              </a:r>
              <a:r>
                <a:rPr lang="en-US" sz="4000" dirty="0" smtClean="0">
                  <a:latin typeface="+mj-lt"/>
                  <a:cs typeface="NikoshBAN" panose="02000000000000000000" pitchFamily="2" charset="0"/>
                </a:rPr>
                <a:t>1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(খ) </a:t>
              </a:r>
              <a:r>
                <a:rPr lang="en-US" sz="4000" dirty="0">
                  <a:latin typeface="+mj-lt"/>
                  <a:cs typeface="NikoshBAN" panose="02000000000000000000" pitchFamily="2" charset="0"/>
                </a:rPr>
                <a:t>2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গ) </a:t>
              </a:r>
              <a:r>
                <a:rPr lang="en-US" sz="4000" dirty="0" smtClean="0">
                  <a:latin typeface="+mj-lt"/>
                  <a:cs typeface="NikoshBAN" panose="02000000000000000000" pitchFamily="2" charset="0"/>
                </a:rPr>
                <a:t>3</a:t>
              </a:r>
              <a:r>
                <a:rPr lang="en-US" sz="4000" dirty="0">
                  <a:latin typeface="+mj-lt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+mj-lt"/>
                  <a:cs typeface="NikoshBAN" panose="02000000000000000000" pitchFamily="2" charset="0"/>
                </a:rPr>
                <a:t>                            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4000" dirty="0" smtClean="0">
                  <a:latin typeface="+mj-lt"/>
                  <a:cs typeface="NikoshBAN" panose="02000000000000000000" pitchFamily="2" charset="0"/>
                </a:rPr>
                <a:t>5</a:t>
              </a:r>
            </a:p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সমীকরণটির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চলকের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(ক) </a:t>
              </a:r>
              <a:r>
                <a:rPr lang="en-US" sz="4000" dirty="0" smtClean="0">
                  <a:cs typeface="NikoshBAN" panose="02000000000000000000" pitchFamily="2" charset="0"/>
                </a:rPr>
                <a:t>1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(খ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000" dirty="0">
                  <a:cs typeface="NikoshBAN" panose="02000000000000000000" pitchFamily="2" charset="0"/>
                </a:rPr>
                <a:t>2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4000" dirty="0" smtClean="0">
                  <a:cs typeface="NikoshBAN" panose="02000000000000000000" pitchFamily="2" charset="0"/>
                </a:rPr>
                <a:t>3                             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000" dirty="0">
                  <a:cs typeface="NikoshBAN" panose="02000000000000000000" pitchFamily="2" charset="0"/>
                </a:rPr>
                <a:t>5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52814" y="1121115"/>
              <a:ext cx="9301838" cy="1073087"/>
              <a:chOff x="1598663" y="1530187"/>
              <a:chExt cx="9301838" cy="1073087"/>
            </a:xfrm>
          </p:grpSpPr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6712812"/>
                  </p:ext>
                </p:extLst>
              </p:nvPr>
            </p:nvGraphicFramePr>
            <p:xfrm>
              <a:off x="1598663" y="1530187"/>
              <a:ext cx="2700382" cy="107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9" name="Equation" r:id="rId11" imgW="596880" imgH="393480" progId="Equation.3">
                      <p:embed/>
                    </p:oleObj>
                  </mc:Choice>
                  <mc:Fallback>
                    <p:oleObj name="Equation" r:id="rId11" imgW="59688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598663" y="1530187"/>
                            <a:ext cx="2700382" cy="1073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TextBox 45"/>
              <p:cNvSpPr txBox="1"/>
              <p:nvPr/>
            </p:nvSpPr>
            <p:spPr>
              <a:xfrm>
                <a:off x="4578822" y="1789665"/>
                <a:ext cx="63216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36247" y="570223"/>
              <a:ext cx="11339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আলোকে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 ও ৫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প্রশ্নের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দাওঃ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1441357" y="3181467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48" name="Oval 47"/>
          <p:cNvSpPr/>
          <p:nvPr/>
        </p:nvSpPr>
        <p:spPr>
          <a:xfrm>
            <a:off x="1433760" y="5662897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221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/>
      <p:bldP spid="37" grpId="1"/>
      <p:bldP spid="38" grpId="0" animBg="1"/>
      <p:bldP spid="39" grpId="0"/>
      <p:bldP spid="39" grpId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87955" y="1425476"/>
            <a:ext cx="5497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008" y="4459203"/>
            <a:ext cx="1328759" cy="179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44561" y="1276292"/>
            <a:ext cx="54973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-১২-২০১৯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584733"/>
            <a:ext cx="10058400" cy="648072"/>
            <a:chOff x="1498577" y="51471"/>
            <a:chExt cx="9194847" cy="648072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49528"/>
              </p:ext>
            </p:extLst>
          </p:nvPr>
        </p:nvGraphicFramePr>
        <p:xfrm>
          <a:off x="744618" y="2838450"/>
          <a:ext cx="9767888" cy="195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18" y="2838450"/>
                        <a:ext cx="9767888" cy="19501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4618" y="179528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69579" y="1472124"/>
            <a:ext cx="3852843" cy="5581975"/>
            <a:chOff x="4841511" y="581605"/>
            <a:chExt cx="4572001" cy="6623887"/>
          </a:xfrm>
          <a:solidFill>
            <a:srgbClr val="0070C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675752" y="581605"/>
              <a:ext cx="926051" cy="5068568"/>
              <a:chOff x="6675752" y="581605"/>
              <a:chExt cx="926051" cy="5068568"/>
            </a:xfrm>
            <a:grpFill/>
          </p:grpSpPr>
          <p:sp>
            <p:nvSpPr>
              <p:cNvPr id="12" name="Rectangle 9"/>
              <p:cNvSpPr/>
              <p:nvPr/>
            </p:nvSpPr>
            <p:spPr>
              <a:xfrm>
                <a:off x="6823881" y="1551133"/>
                <a:ext cx="641444" cy="4099040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9"/>
              <p:cNvSpPr/>
              <p:nvPr/>
            </p:nvSpPr>
            <p:spPr>
              <a:xfrm>
                <a:off x="7031455" y="581605"/>
                <a:ext cx="199000" cy="1271679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782665" y="1951630"/>
                <a:ext cx="669012" cy="2320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75752" y="5270317"/>
                <a:ext cx="926051" cy="338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Chord 10"/>
            <p:cNvSpPr/>
            <p:nvPr/>
          </p:nvSpPr>
          <p:spPr>
            <a:xfrm rot="5400000">
              <a:off x="6276172" y="4068151"/>
              <a:ext cx="1702680" cy="4572001"/>
            </a:xfrm>
            <a:prstGeom prst="chord">
              <a:avLst>
                <a:gd name="adj1" fmla="val 5544713"/>
                <a:gd name="adj2" fmla="val 160268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1274" y="1420224"/>
            <a:ext cx="5889453" cy="539398"/>
            <a:chOff x="4461922" y="897404"/>
            <a:chExt cx="5376863" cy="640080"/>
          </a:xfrm>
          <a:solidFill>
            <a:srgbClr val="0070C0"/>
          </a:solidFill>
        </p:grpSpPr>
        <p:sp>
          <p:nvSpPr>
            <p:cNvPr id="17" name="Rectangle 3"/>
            <p:cNvSpPr/>
            <p:nvPr/>
          </p:nvSpPr>
          <p:spPr>
            <a:xfrm>
              <a:off x="4461922" y="1050329"/>
              <a:ext cx="5376863" cy="334231"/>
            </a:xfrm>
            <a:custGeom>
              <a:avLst/>
              <a:gdLst>
                <a:gd name="connsiteX0" fmla="*/ 0 w 5376863"/>
                <a:gd name="connsiteY0" fmla="*/ 0 h 129721"/>
                <a:gd name="connsiteX1" fmla="*/ 5376863 w 5376863"/>
                <a:gd name="connsiteY1" fmla="*/ 0 h 129721"/>
                <a:gd name="connsiteX2" fmla="*/ 5376863 w 5376863"/>
                <a:gd name="connsiteY2" fmla="*/ 129721 h 129721"/>
                <a:gd name="connsiteX3" fmla="*/ 0 w 5376863"/>
                <a:gd name="connsiteY3" fmla="*/ 129721 h 129721"/>
                <a:gd name="connsiteX4" fmla="*/ 0 w 5376863"/>
                <a:gd name="connsiteY4" fmla="*/ 0 h 129721"/>
                <a:gd name="connsiteX0" fmla="*/ 0 w 5376863"/>
                <a:gd name="connsiteY0" fmla="*/ 125530 h 255251"/>
                <a:gd name="connsiteX1" fmla="*/ 2676525 w 5376863"/>
                <a:gd name="connsiteY1" fmla="*/ 0 h 255251"/>
                <a:gd name="connsiteX2" fmla="*/ 5376863 w 5376863"/>
                <a:gd name="connsiteY2" fmla="*/ 125530 h 255251"/>
                <a:gd name="connsiteX3" fmla="*/ 5376863 w 5376863"/>
                <a:gd name="connsiteY3" fmla="*/ 255251 h 255251"/>
                <a:gd name="connsiteX4" fmla="*/ 0 w 5376863"/>
                <a:gd name="connsiteY4" fmla="*/ 255251 h 255251"/>
                <a:gd name="connsiteX5" fmla="*/ 0 w 5376863"/>
                <a:gd name="connsiteY5" fmla="*/ 125530 h 255251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1624 h 251345"/>
                <a:gd name="connsiteX1" fmla="*/ 2671762 w 5376863"/>
                <a:gd name="connsiteY1" fmla="*/ 857 h 251345"/>
                <a:gd name="connsiteX2" fmla="*/ 5376863 w 5376863"/>
                <a:gd name="connsiteY2" fmla="*/ 121624 h 251345"/>
                <a:gd name="connsiteX3" fmla="*/ 5376863 w 5376863"/>
                <a:gd name="connsiteY3" fmla="*/ 251345 h 251345"/>
                <a:gd name="connsiteX4" fmla="*/ 0 w 5376863"/>
                <a:gd name="connsiteY4" fmla="*/ 251345 h 251345"/>
                <a:gd name="connsiteX5" fmla="*/ 0 w 5376863"/>
                <a:gd name="connsiteY5" fmla="*/ 121624 h 251345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34231"/>
                <a:gd name="connsiteX1" fmla="*/ 2671762 w 5376863"/>
                <a:gd name="connsiteY1" fmla="*/ 857 h 334231"/>
                <a:gd name="connsiteX2" fmla="*/ 5376863 w 5376863"/>
                <a:gd name="connsiteY2" fmla="*/ 121624 h 334231"/>
                <a:gd name="connsiteX3" fmla="*/ 5376863 w 5376863"/>
                <a:gd name="connsiteY3" fmla="*/ 251345 h 334231"/>
                <a:gd name="connsiteX4" fmla="*/ 2724151 w 5376863"/>
                <a:gd name="connsiteY4" fmla="*/ 334231 h 334231"/>
                <a:gd name="connsiteX5" fmla="*/ 0 w 5376863"/>
                <a:gd name="connsiteY5" fmla="*/ 251345 h 334231"/>
                <a:gd name="connsiteX6" fmla="*/ 0 w 5376863"/>
                <a:gd name="connsiteY6" fmla="*/ 121624 h 33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6863" h="334231">
                  <a:moveTo>
                    <a:pt x="0" y="121624"/>
                  </a:moveTo>
                  <a:cubicBezTo>
                    <a:pt x="900113" y="121056"/>
                    <a:pt x="1776411" y="-3337"/>
                    <a:pt x="2671762" y="857"/>
                  </a:cubicBezTo>
                  <a:cubicBezTo>
                    <a:pt x="3571875" y="-9687"/>
                    <a:pt x="4476750" y="79781"/>
                    <a:pt x="5376863" y="121624"/>
                  </a:cubicBezTo>
                  <a:lnTo>
                    <a:pt x="5376863" y="251345"/>
                  </a:lnTo>
                  <a:cubicBezTo>
                    <a:pt x="4478338" y="251986"/>
                    <a:pt x="3622676" y="295490"/>
                    <a:pt x="2724151" y="334231"/>
                  </a:cubicBezTo>
                  <a:lnTo>
                    <a:pt x="0" y="251345"/>
                  </a:lnTo>
                  <a:lnTo>
                    <a:pt x="0" y="1216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830313" y="8974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8507" y="1688993"/>
            <a:ext cx="7674986" cy="3445541"/>
            <a:chOff x="1474387" y="677599"/>
            <a:chExt cx="9107572" cy="4088674"/>
          </a:xfrm>
        </p:grpSpPr>
        <p:grpSp>
          <p:nvGrpSpPr>
            <p:cNvPr id="20" name="Group 19"/>
            <p:cNvGrpSpPr/>
            <p:nvPr/>
          </p:nvGrpSpPr>
          <p:grpSpPr>
            <a:xfrm>
              <a:off x="7915527" y="677599"/>
              <a:ext cx="2666432" cy="4088674"/>
              <a:chOff x="2093397" y="635078"/>
              <a:chExt cx="2666432" cy="4088674"/>
            </a:xfrm>
            <a:solidFill>
              <a:srgbClr val="0070C0"/>
            </a:solidFill>
          </p:grpSpPr>
          <p:grpSp>
            <p:nvGrpSpPr>
              <p:cNvPr id="27" name="Group 26"/>
              <p:cNvGrpSpPr/>
              <p:nvPr/>
            </p:nvGrpSpPr>
            <p:grpSpPr>
              <a:xfrm>
                <a:off x="2211572" y="635078"/>
                <a:ext cx="2424223" cy="3733751"/>
                <a:chOff x="2211572" y="635078"/>
                <a:chExt cx="2424223" cy="3733751"/>
              </a:xfrm>
              <a:grpFill/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414133" y="635078"/>
                  <a:ext cx="10632" cy="577034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74387" y="677599"/>
              <a:ext cx="2666432" cy="4078736"/>
              <a:chOff x="2093397" y="645016"/>
              <a:chExt cx="2666432" cy="4078736"/>
            </a:xfrm>
            <a:solidFill>
              <a:srgbClr val="0070C0"/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2211572" y="645016"/>
                <a:ext cx="2424223" cy="3723813"/>
                <a:chOff x="2211572" y="645016"/>
                <a:chExt cx="2424223" cy="3723813"/>
              </a:xfrm>
              <a:grpFill/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3414133" y="645016"/>
                  <a:ext cx="8089" cy="56709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990600" y="382612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Voice 007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8924" y="6078634"/>
            <a:ext cx="609600" cy="609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943583" y="962488"/>
            <a:ext cx="7818697" cy="5205546"/>
            <a:chOff x="10943583" y="962488"/>
            <a:chExt cx="7818697" cy="5205546"/>
          </a:xfrm>
        </p:grpSpPr>
        <p:grpSp>
          <p:nvGrpSpPr>
            <p:cNvPr id="24" name="Group 23"/>
            <p:cNvGrpSpPr/>
            <p:nvPr/>
          </p:nvGrpSpPr>
          <p:grpSpPr>
            <a:xfrm>
              <a:off x="10943583" y="962488"/>
              <a:ext cx="7818697" cy="5205546"/>
              <a:chOff x="2066283" y="107201"/>
              <a:chExt cx="7818697" cy="520554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66283" y="1047787"/>
                <a:ext cx="7818697" cy="3652575"/>
                <a:chOff x="2258507" y="1549095"/>
                <a:chExt cx="7674986" cy="358543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258507" y="1688993"/>
                  <a:ext cx="7674986" cy="3445541"/>
                  <a:chOff x="1474387" y="677599"/>
                  <a:chExt cx="9107572" cy="4088674"/>
                </a:xfrm>
                <a:solidFill>
                  <a:srgbClr val="3097FF"/>
                </a:solidFill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7915527" y="677599"/>
                    <a:ext cx="2666432" cy="4088674"/>
                    <a:chOff x="2093397" y="635078"/>
                    <a:chExt cx="2666432" cy="4088674"/>
                  </a:xfrm>
                  <a:grpFill/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2211572" y="635078"/>
                      <a:ext cx="2424223" cy="3733751"/>
                      <a:chOff x="2211572" y="635078"/>
                      <a:chExt cx="2424223" cy="3733751"/>
                    </a:xfrm>
                    <a:grpFill/>
                  </p:grpSpPr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 flipH="1">
                        <a:off x="3414133" y="635078"/>
                        <a:ext cx="10632" cy="577034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474387" y="677599"/>
                    <a:ext cx="2666432" cy="4078736"/>
                    <a:chOff x="2093397" y="645016"/>
                    <a:chExt cx="2666432" cy="4078736"/>
                  </a:xfrm>
                  <a:grpFill/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211572" y="645016"/>
                      <a:ext cx="2424223" cy="3723813"/>
                      <a:chOff x="2211572" y="645016"/>
                      <a:chExt cx="2424223" cy="3723813"/>
                    </a:xfrm>
                    <a:grpFill/>
                  </p:grpSpPr>
                  <p:cxnSp>
                    <p:nvCxnSpPr>
                      <p:cNvPr id="9" name="Straight Connector 8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Connector 10"/>
                      <p:cNvCxnSpPr/>
                      <p:nvPr/>
                    </p:nvCxnSpPr>
                    <p:spPr>
                      <a:xfrm flipH="1">
                        <a:off x="3414133" y="645016"/>
                        <a:ext cx="8089" cy="56709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" name="Rectangle 3"/>
                <p:cNvSpPr/>
                <p:nvPr/>
              </p:nvSpPr>
              <p:spPr>
                <a:xfrm>
                  <a:off x="3151274" y="1549095"/>
                  <a:ext cx="5889453" cy="281658"/>
                </a:xfrm>
                <a:custGeom>
                  <a:avLst/>
                  <a:gdLst>
                    <a:gd name="connsiteX0" fmla="*/ 0 w 5376863"/>
                    <a:gd name="connsiteY0" fmla="*/ 0 h 129721"/>
                    <a:gd name="connsiteX1" fmla="*/ 5376863 w 5376863"/>
                    <a:gd name="connsiteY1" fmla="*/ 0 h 129721"/>
                    <a:gd name="connsiteX2" fmla="*/ 5376863 w 5376863"/>
                    <a:gd name="connsiteY2" fmla="*/ 129721 h 129721"/>
                    <a:gd name="connsiteX3" fmla="*/ 0 w 5376863"/>
                    <a:gd name="connsiteY3" fmla="*/ 129721 h 129721"/>
                    <a:gd name="connsiteX4" fmla="*/ 0 w 5376863"/>
                    <a:gd name="connsiteY4" fmla="*/ 0 h 129721"/>
                    <a:gd name="connsiteX0" fmla="*/ 0 w 5376863"/>
                    <a:gd name="connsiteY0" fmla="*/ 125530 h 255251"/>
                    <a:gd name="connsiteX1" fmla="*/ 2676525 w 5376863"/>
                    <a:gd name="connsiteY1" fmla="*/ 0 h 255251"/>
                    <a:gd name="connsiteX2" fmla="*/ 5376863 w 5376863"/>
                    <a:gd name="connsiteY2" fmla="*/ 125530 h 255251"/>
                    <a:gd name="connsiteX3" fmla="*/ 5376863 w 5376863"/>
                    <a:gd name="connsiteY3" fmla="*/ 255251 h 255251"/>
                    <a:gd name="connsiteX4" fmla="*/ 0 w 5376863"/>
                    <a:gd name="connsiteY4" fmla="*/ 255251 h 255251"/>
                    <a:gd name="connsiteX5" fmla="*/ 0 w 5376863"/>
                    <a:gd name="connsiteY5" fmla="*/ 125530 h 255251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1624 h 251345"/>
                    <a:gd name="connsiteX1" fmla="*/ 2671762 w 5376863"/>
                    <a:gd name="connsiteY1" fmla="*/ 857 h 251345"/>
                    <a:gd name="connsiteX2" fmla="*/ 5376863 w 5376863"/>
                    <a:gd name="connsiteY2" fmla="*/ 121624 h 251345"/>
                    <a:gd name="connsiteX3" fmla="*/ 5376863 w 5376863"/>
                    <a:gd name="connsiteY3" fmla="*/ 251345 h 251345"/>
                    <a:gd name="connsiteX4" fmla="*/ 0 w 5376863"/>
                    <a:gd name="connsiteY4" fmla="*/ 251345 h 251345"/>
                    <a:gd name="connsiteX5" fmla="*/ 0 w 5376863"/>
                    <a:gd name="connsiteY5" fmla="*/ 121624 h 251345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34231"/>
                    <a:gd name="connsiteX1" fmla="*/ 2671762 w 5376863"/>
                    <a:gd name="connsiteY1" fmla="*/ 857 h 334231"/>
                    <a:gd name="connsiteX2" fmla="*/ 5376863 w 5376863"/>
                    <a:gd name="connsiteY2" fmla="*/ 121624 h 334231"/>
                    <a:gd name="connsiteX3" fmla="*/ 5376863 w 5376863"/>
                    <a:gd name="connsiteY3" fmla="*/ 251345 h 334231"/>
                    <a:gd name="connsiteX4" fmla="*/ 2724151 w 5376863"/>
                    <a:gd name="connsiteY4" fmla="*/ 334231 h 334231"/>
                    <a:gd name="connsiteX5" fmla="*/ 0 w 5376863"/>
                    <a:gd name="connsiteY5" fmla="*/ 251345 h 334231"/>
                    <a:gd name="connsiteX6" fmla="*/ 0 w 5376863"/>
                    <a:gd name="connsiteY6" fmla="*/ 121624 h 334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76863" h="334231">
                      <a:moveTo>
                        <a:pt x="0" y="121624"/>
                      </a:moveTo>
                      <a:cubicBezTo>
                        <a:pt x="900113" y="121056"/>
                        <a:pt x="1776411" y="-3337"/>
                        <a:pt x="2671762" y="857"/>
                      </a:cubicBezTo>
                      <a:cubicBezTo>
                        <a:pt x="3571875" y="-9687"/>
                        <a:pt x="4476750" y="79781"/>
                        <a:pt x="5376863" y="121624"/>
                      </a:cubicBezTo>
                      <a:lnTo>
                        <a:pt x="5376863" y="251345"/>
                      </a:lnTo>
                      <a:cubicBezTo>
                        <a:pt x="4478338" y="251986"/>
                        <a:pt x="3622676" y="295490"/>
                        <a:pt x="2724151" y="334231"/>
                      </a:cubicBezTo>
                      <a:lnTo>
                        <a:pt x="0" y="251345"/>
                      </a:lnTo>
                      <a:lnTo>
                        <a:pt x="0" y="121624"/>
                      </a:lnTo>
                      <a:close/>
                    </a:path>
                  </a:pathLst>
                </a:custGeom>
                <a:solidFill>
                  <a:srgbClr val="3097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095305" y="107201"/>
                <a:ext cx="3827377" cy="5205546"/>
                <a:chOff x="1361072" y="-326361"/>
                <a:chExt cx="5041066" cy="685626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861719" y="-326361"/>
                  <a:ext cx="2614552" cy="2445605"/>
                  <a:chOff x="7145147" y="-212061"/>
                  <a:chExt cx="2614552" cy="244560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8264148" y="-212061"/>
                    <a:ext cx="1184034" cy="1111349"/>
                  </a:xfrm>
                  <a:prstGeom prst="ellipse">
                    <a:avLst/>
                  </a:prstGeom>
                  <a:solidFill>
                    <a:srgbClr val="007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7"/>
                  <p:cNvSpPr/>
                  <p:nvPr/>
                </p:nvSpPr>
                <p:spPr>
                  <a:xfrm rot="20381038">
                    <a:off x="7145147" y="523089"/>
                    <a:ext cx="2614552" cy="1710455"/>
                  </a:xfrm>
                  <a:custGeom>
                    <a:avLst/>
                    <a:gdLst>
                      <a:gd name="connsiteX0" fmla="*/ 0 w 3571336"/>
                      <a:gd name="connsiteY0" fmla="*/ 271732 h 543464"/>
                      <a:gd name="connsiteX1" fmla="*/ 271732 w 3571336"/>
                      <a:gd name="connsiteY1" fmla="*/ 0 h 543464"/>
                      <a:gd name="connsiteX2" fmla="*/ 3299604 w 3571336"/>
                      <a:gd name="connsiteY2" fmla="*/ 0 h 543464"/>
                      <a:gd name="connsiteX3" fmla="*/ 3571336 w 3571336"/>
                      <a:gd name="connsiteY3" fmla="*/ 271732 h 543464"/>
                      <a:gd name="connsiteX4" fmla="*/ 3571336 w 3571336"/>
                      <a:gd name="connsiteY4" fmla="*/ 271732 h 543464"/>
                      <a:gd name="connsiteX5" fmla="*/ 3299604 w 3571336"/>
                      <a:gd name="connsiteY5" fmla="*/ 543464 h 543464"/>
                      <a:gd name="connsiteX6" fmla="*/ 271732 w 3571336"/>
                      <a:gd name="connsiteY6" fmla="*/ 543464 h 543464"/>
                      <a:gd name="connsiteX7" fmla="*/ 0 w 3571336"/>
                      <a:gd name="connsiteY7" fmla="*/ 271732 h 543464"/>
                      <a:gd name="connsiteX0" fmla="*/ 0 w 3571336"/>
                      <a:gd name="connsiteY0" fmla="*/ 276309 h 548041"/>
                      <a:gd name="connsiteX1" fmla="*/ 271732 w 3571336"/>
                      <a:gd name="connsiteY1" fmla="*/ 4577 h 548041"/>
                      <a:gd name="connsiteX2" fmla="*/ 2181537 w 3571336"/>
                      <a:gd name="connsiteY2" fmla="*/ 0 h 548041"/>
                      <a:gd name="connsiteX3" fmla="*/ 3299604 w 3571336"/>
                      <a:gd name="connsiteY3" fmla="*/ 4577 h 548041"/>
                      <a:gd name="connsiteX4" fmla="*/ 3571336 w 3571336"/>
                      <a:gd name="connsiteY4" fmla="*/ 276309 h 548041"/>
                      <a:gd name="connsiteX5" fmla="*/ 3571336 w 3571336"/>
                      <a:gd name="connsiteY5" fmla="*/ 276309 h 548041"/>
                      <a:gd name="connsiteX6" fmla="*/ 3299604 w 3571336"/>
                      <a:gd name="connsiteY6" fmla="*/ 548041 h 548041"/>
                      <a:gd name="connsiteX7" fmla="*/ 271732 w 3571336"/>
                      <a:gd name="connsiteY7" fmla="*/ 548041 h 548041"/>
                      <a:gd name="connsiteX8" fmla="*/ 0 w 3571336"/>
                      <a:gd name="connsiteY8" fmla="*/ 276309 h 548041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302869 w 3602473"/>
                      <a:gd name="connsiteY7" fmla="*/ 1537242 h 1537242"/>
                      <a:gd name="connsiteX8" fmla="*/ 31137 w 3602473"/>
                      <a:gd name="connsiteY8" fmla="*/ 1265510 h 1537242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2439451 w 3602473"/>
                      <a:gd name="connsiteY7" fmla="*/ 1535731 h 1537242"/>
                      <a:gd name="connsiteX8" fmla="*/ 302869 w 3602473"/>
                      <a:gd name="connsiteY8" fmla="*/ 1537242 h 1537242"/>
                      <a:gd name="connsiteX9" fmla="*/ 31137 w 3602473"/>
                      <a:gd name="connsiteY9" fmla="*/ 1265510 h 1537242"/>
                      <a:gd name="connsiteX0" fmla="*/ 2386 w 3573722"/>
                      <a:gd name="connsiteY0" fmla="*/ 1265510 h 1537242"/>
                      <a:gd name="connsiteX1" fmla="*/ 974590 w 3573722"/>
                      <a:gd name="connsiteY1" fmla="*/ 0 h 1537242"/>
                      <a:gd name="connsiteX2" fmla="*/ 2183923 w 3573722"/>
                      <a:gd name="connsiteY2" fmla="*/ 989201 h 1537242"/>
                      <a:gd name="connsiteX3" fmla="*/ 3301990 w 3573722"/>
                      <a:gd name="connsiteY3" fmla="*/ 993778 h 1537242"/>
                      <a:gd name="connsiteX4" fmla="*/ 3573722 w 3573722"/>
                      <a:gd name="connsiteY4" fmla="*/ 1265510 h 1537242"/>
                      <a:gd name="connsiteX5" fmla="*/ 3573722 w 3573722"/>
                      <a:gd name="connsiteY5" fmla="*/ 1265510 h 1537242"/>
                      <a:gd name="connsiteX6" fmla="*/ 3301990 w 3573722"/>
                      <a:gd name="connsiteY6" fmla="*/ 1537242 h 1537242"/>
                      <a:gd name="connsiteX7" fmla="*/ 2410700 w 3573722"/>
                      <a:gd name="connsiteY7" fmla="*/ 1535731 h 1537242"/>
                      <a:gd name="connsiteX8" fmla="*/ 1297989 w 3573722"/>
                      <a:gd name="connsiteY8" fmla="*/ 774859 h 1537242"/>
                      <a:gd name="connsiteX9" fmla="*/ 2386 w 3573722"/>
                      <a:gd name="connsiteY9" fmla="*/ 1265510 h 1537242"/>
                      <a:gd name="connsiteX0" fmla="*/ 102167 w 2669685"/>
                      <a:gd name="connsiteY0" fmla="*/ 365214 h 1537242"/>
                      <a:gd name="connsiteX1" fmla="*/ 70553 w 2669685"/>
                      <a:gd name="connsiteY1" fmla="*/ 0 h 1537242"/>
                      <a:gd name="connsiteX2" fmla="*/ 1279886 w 2669685"/>
                      <a:gd name="connsiteY2" fmla="*/ 989201 h 1537242"/>
                      <a:gd name="connsiteX3" fmla="*/ 2397953 w 2669685"/>
                      <a:gd name="connsiteY3" fmla="*/ 993778 h 1537242"/>
                      <a:gd name="connsiteX4" fmla="*/ 2669685 w 2669685"/>
                      <a:gd name="connsiteY4" fmla="*/ 1265510 h 1537242"/>
                      <a:gd name="connsiteX5" fmla="*/ 2669685 w 2669685"/>
                      <a:gd name="connsiteY5" fmla="*/ 1265510 h 1537242"/>
                      <a:gd name="connsiteX6" fmla="*/ 2397953 w 2669685"/>
                      <a:gd name="connsiteY6" fmla="*/ 1537242 h 1537242"/>
                      <a:gd name="connsiteX7" fmla="*/ 1506663 w 2669685"/>
                      <a:gd name="connsiteY7" fmla="*/ 1535731 h 1537242"/>
                      <a:gd name="connsiteX8" fmla="*/ 393952 w 2669685"/>
                      <a:gd name="connsiteY8" fmla="*/ 774859 h 1537242"/>
                      <a:gd name="connsiteX9" fmla="*/ 102167 w 2669685"/>
                      <a:gd name="connsiteY9" fmla="*/ 365214 h 1537242"/>
                      <a:gd name="connsiteX0" fmla="*/ 108166 w 2675684"/>
                      <a:gd name="connsiteY0" fmla="*/ 365214 h 1537242"/>
                      <a:gd name="connsiteX1" fmla="*/ 76552 w 2675684"/>
                      <a:gd name="connsiteY1" fmla="*/ 0 h 1537242"/>
                      <a:gd name="connsiteX2" fmla="*/ 1285885 w 2675684"/>
                      <a:gd name="connsiteY2" fmla="*/ 989201 h 1537242"/>
                      <a:gd name="connsiteX3" fmla="*/ 2403952 w 2675684"/>
                      <a:gd name="connsiteY3" fmla="*/ 993778 h 1537242"/>
                      <a:gd name="connsiteX4" fmla="*/ 2675684 w 2675684"/>
                      <a:gd name="connsiteY4" fmla="*/ 1265510 h 1537242"/>
                      <a:gd name="connsiteX5" fmla="*/ 2675684 w 2675684"/>
                      <a:gd name="connsiteY5" fmla="*/ 1265510 h 1537242"/>
                      <a:gd name="connsiteX6" fmla="*/ 2403952 w 2675684"/>
                      <a:gd name="connsiteY6" fmla="*/ 1537242 h 1537242"/>
                      <a:gd name="connsiteX7" fmla="*/ 1512662 w 2675684"/>
                      <a:gd name="connsiteY7" fmla="*/ 1535731 h 1537242"/>
                      <a:gd name="connsiteX8" fmla="*/ 545350 w 2675684"/>
                      <a:gd name="connsiteY8" fmla="*/ 939871 h 1537242"/>
                      <a:gd name="connsiteX9" fmla="*/ 108166 w 2675684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106202 w 2673720"/>
                      <a:gd name="connsiteY8" fmla="*/ 365214 h 1537242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1672006 w 2835028"/>
                      <a:gd name="connsiteY7" fmla="*/ 1678977 h 1818443"/>
                      <a:gd name="connsiteX8" fmla="*/ 267510 w 2835028"/>
                      <a:gd name="connsiteY8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187515 w 2755033"/>
                      <a:gd name="connsiteY0" fmla="*/ 374286 h 1684269"/>
                      <a:gd name="connsiteX1" fmla="*/ 155901 w 2755033"/>
                      <a:gd name="connsiteY1" fmla="*/ 9072 h 1684269"/>
                      <a:gd name="connsiteX2" fmla="*/ 1365234 w 2755033"/>
                      <a:gd name="connsiteY2" fmla="*/ 998273 h 1684269"/>
                      <a:gd name="connsiteX3" fmla="*/ 2483301 w 2755033"/>
                      <a:gd name="connsiteY3" fmla="*/ 1002850 h 1684269"/>
                      <a:gd name="connsiteX4" fmla="*/ 2755033 w 2755033"/>
                      <a:gd name="connsiteY4" fmla="*/ 1274582 h 1684269"/>
                      <a:gd name="connsiteX5" fmla="*/ 2755033 w 2755033"/>
                      <a:gd name="connsiteY5" fmla="*/ 1274582 h 1684269"/>
                      <a:gd name="connsiteX6" fmla="*/ 2124578 w 2755033"/>
                      <a:gd name="connsiteY6" fmla="*/ 1684269 h 1684269"/>
                      <a:gd name="connsiteX7" fmla="*/ 187515 w 2755033"/>
                      <a:gd name="connsiteY7" fmla="*/ 374286 h 1684269"/>
                      <a:gd name="connsiteX0" fmla="*/ 195368 w 2762886"/>
                      <a:gd name="connsiteY0" fmla="*/ 365214 h 1675197"/>
                      <a:gd name="connsiteX1" fmla="*/ 163754 w 2762886"/>
                      <a:gd name="connsiteY1" fmla="*/ 0 h 1675197"/>
                      <a:gd name="connsiteX2" fmla="*/ 1373087 w 2762886"/>
                      <a:gd name="connsiteY2" fmla="*/ 989201 h 1675197"/>
                      <a:gd name="connsiteX3" fmla="*/ 2491154 w 2762886"/>
                      <a:gd name="connsiteY3" fmla="*/ 993778 h 1675197"/>
                      <a:gd name="connsiteX4" fmla="*/ 2762886 w 2762886"/>
                      <a:gd name="connsiteY4" fmla="*/ 1265510 h 1675197"/>
                      <a:gd name="connsiteX5" fmla="*/ 2762886 w 2762886"/>
                      <a:gd name="connsiteY5" fmla="*/ 1265510 h 1675197"/>
                      <a:gd name="connsiteX6" fmla="*/ 2132431 w 2762886"/>
                      <a:gd name="connsiteY6" fmla="*/ 1675197 h 1675197"/>
                      <a:gd name="connsiteX7" fmla="*/ 195368 w 2762886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212312 w 2779830"/>
                      <a:gd name="connsiteY0" fmla="*/ 344260 h 1654329"/>
                      <a:gd name="connsiteX1" fmla="*/ 166902 w 2779830"/>
                      <a:gd name="connsiteY1" fmla="*/ 0 h 1654329"/>
                      <a:gd name="connsiteX2" fmla="*/ 1390031 w 2779830"/>
                      <a:gd name="connsiteY2" fmla="*/ 968247 h 1654329"/>
                      <a:gd name="connsiteX3" fmla="*/ 2508098 w 2779830"/>
                      <a:gd name="connsiteY3" fmla="*/ 972824 h 1654329"/>
                      <a:gd name="connsiteX4" fmla="*/ 2779830 w 2779830"/>
                      <a:gd name="connsiteY4" fmla="*/ 1244556 h 1654329"/>
                      <a:gd name="connsiteX5" fmla="*/ 2779830 w 2779830"/>
                      <a:gd name="connsiteY5" fmla="*/ 1244556 h 1654329"/>
                      <a:gd name="connsiteX6" fmla="*/ 2149375 w 2779830"/>
                      <a:gd name="connsiteY6" fmla="*/ 1654243 h 1654329"/>
                      <a:gd name="connsiteX7" fmla="*/ 212312 w 2779830"/>
                      <a:gd name="connsiteY7" fmla="*/ 344260 h 1654329"/>
                      <a:gd name="connsiteX0" fmla="*/ 132017 w 2699535"/>
                      <a:gd name="connsiteY0" fmla="*/ 344260 h 1654329"/>
                      <a:gd name="connsiteX1" fmla="*/ 86607 w 2699535"/>
                      <a:gd name="connsiteY1" fmla="*/ 0 h 1654329"/>
                      <a:gd name="connsiteX2" fmla="*/ 1309736 w 2699535"/>
                      <a:gd name="connsiteY2" fmla="*/ 968247 h 1654329"/>
                      <a:gd name="connsiteX3" fmla="*/ 2427803 w 2699535"/>
                      <a:gd name="connsiteY3" fmla="*/ 972824 h 1654329"/>
                      <a:gd name="connsiteX4" fmla="*/ 2699535 w 2699535"/>
                      <a:gd name="connsiteY4" fmla="*/ 1244556 h 1654329"/>
                      <a:gd name="connsiteX5" fmla="*/ 2699535 w 2699535"/>
                      <a:gd name="connsiteY5" fmla="*/ 1244556 h 1654329"/>
                      <a:gd name="connsiteX6" fmla="*/ 2069080 w 2699535"/>
                      <a:gd name="connsiteY6" fmla="*/ 1654243 h 1654329"/>
                      <a:gd name="connsiteX7" fmla="*/ 132017 w 2699535"/>
                      <a:gd name="connsiteY7" fmla="*/ 344260 h 1654329"/>
                      <a:gd name="connsiteX0" fmla="*/ 131053 w 2698571"/>
                      <a:gd name="connsiteY0" fmla="*/ 344260 h 1654329"/>
                      <a:gd name="connsiteX1" fmla="*/ 85643 w 2698571"/>
                      <a:gd name="connsiteY1" fmla="*/ 0 h 1654329"/>
                      <a:gd name="connsiteX2" fmla="*/ 1308772 w 2698571"/>
                      <a:gd name="connsiteY2" fmla="*/ 968247 h 1654329"/>
                      <a:gd name="connsiteX3" fmla="*/ 2426839 w 2698571"/>
                      <a:gd name="connsiteY3" fmla="*/ 972824 h 1654329"/>
                      <a:gd name="connsiteX4" fmla="*/ 2698571 w 2698571"/>
                      <a:gd name="connsiteY4" fmla="*/ 1244556 h 1654329"/>
                      <a:gd name="connsiteX5" fmla="*/ 2698571 w 2698571"/>
                      <a:gd name="connsiteY5" fmla="*/ 1244556 h 1654329"/>
                      <a:gd name="connsiteX6" fmla="*/ 2068116 w 2698571"/>
                      <a:gd name="connsiteY6" fmla="*/ 1654243 h 1654329"/>
                      <a:gd name="connsiteX7" fmla="*/ 131053 w 2698571"/>
                      <a:gd name="connsiteY7" fmla="*/ 344260 h 1654329"/>
                      <a:gd name="connsiteX0" fmla="*/ 131757 w 2699275"/>
                      <a:gd name="connsiteY0" fmla="*/ 344260 h 1654329"/>
                      <a:gd name="connsiteX1" fmla="*/ 86347 w 2699275"/>
                      <a:gd name="connsiteY1" fmla="*/ 0 h 1654329"/>
                      <a:gd name="connsiteX2" fmla="*/ 1309476 w 2699275"/>
                      <a:gd name="connsiteY2" fmla="*/ 968247 h 1654329"/>
                      <a:gd name="connsiteX3" fmla="*/ 2427543 w 2699275"/>
                      <a:gd name="connsiteY3" fmla="*/ 972824 h 1654329"/>
                      <a:gd name="connsiteX4" fmla="*/ 2699275 w 2699275"/>
                      <a:gd name="connsiteY4" fmla="*/ 1244556 h 1654329"/>
                      <a:gd name="connsiteX5" fmla="*/ 2699275 w 2699275"/>
                      <a:gd name="connsiteY5" fmla="*/ 1244556 h 1654329"/>
                      <a:gd name="connsiteX6" fmla="*/ 2068820 w 2699275"/>
                      <a:gd name="connsiteY6" fmla="*/ 1654243 h 1654329"/>
                      <a:gd name="connsiteX7" fmla="*/ 131757 w 2699275"/>
                      <a:gd name="connsiteY7" fmla="*/ 344260 h 1654329"/>
                      <a:gd name="connsiteX0" fmla="*/ 120567 w 2688085"/>
                      <a:gd name="connsiteY0" fmla="*/ 344260 h 1654329"/>
                      <a:gd name="connsiteX1" fmla="*/ 75157 w 2688085"/>
                      <a:gd name="connsiteY1" fmla="*/ 0 h 1654329"/>
                      <a:gd name="connsiteX2" fmla="*/ 1298286 w 2688085"/>
                      <a:gd name="connsiteY2" fmla="*/ 968247 h 1654329"/>
                      <a:gd name="connsiteX3" fmla="*/ 2416353 w 2688085"/>
                      <a:gd name="connsiteY3" fmla="*/ 972824 h 1654329"/>
                      <a:gd name="connsiteX4" fmla="*/ 2688085 w 2688085"/>
                      <a:gd name="connsiteY4" fmla="*/ 1244556 h 1654329"/>
                      <a:gd name="connsiteX5" fmla="*/ 2688085 w 2688085"/>
                      <a:gd name="connsiteY5" fmla="*/ 1244556 h 1654329"/>
                      <a:gd name="connsiteX6" fmla="*/ 2057630 w 2688085"/>
                      <a:gd name="connsiteY6" fmla="*/ 1654243 h 1654329"/>
                      <a:gd name="connsiteX7" fmla="*/ 342717 w 2688085"/>
                      <a:gd name="connsiteY7" fmla="*/ 690071 h 1654329"/>
                      <a:gd name="connsiteX8" fmla="*/ 120567 w 2688085"/>
                      <a:gd name="connsiteY8" fmla="*/ 344260 h 1654329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04131"/>
                      <a:gd name="connsiteY0" fmla="*/ 694230 h 1658708"/>
                      <a:gd name="connsiteX1" fmla="*/ 62175 w 2604131"/>
                      <a:gd name="connsiteY1" fmla="*/ 4159 h 1658708"/>
                      <a:gd name="connsiteX2" fmla="*/ 1285304 w 2604131"/>
                      <a:gd name="connsiteY2" fmla="*/ 972406 h 1658708"/>
                      <a:gd name="connsiteX3" fmla="*/ 2403371 w 2604131"/>
                      <a:gd name="connsiteY3" fmla="*/ 976983 h 1658708"/>
                      <a:gd name="connsiteX4" fmla="*/ 2573938 w 2604131"/>
                      <a:gd name="connsiteY4" fmla="*/ 1443432 h 1658708"/>
                      <a:gd name="connsiteX5" fmla="*/ 2044648 w 2604131"/>
                      <a:gd name="connsiteY5" fmla="*/ 1658402 h 1658708"/>
                      <a:gd name="connsiteX6" fmla="*/ 329735 w 2604131"/>
                      <a:gd name="connsiteY6" fmla="*/ 694230 h 1658708"/>
                      <a:gd name="connsiteX0" fmla="*/ 329735 w 2604131"/>
                      <a:gd name="connsiteY0" fmla="*/ 694230 h 1658734"/>
                      <a:gd name="connsiteX1" fmla="*/ 62175 w 2604131"/>
                      <a:gd name="connsiteY1" fmla="*/ 4159 h 1658734"/>
                      <a:gd name="connsiteX2" fmla="*/ 1285304 w 2604131"/>
                      <a:gd name="connsiteY2" fmla="*/ 972406 h 1658734"/>
                      <a:gd name="connsiteX3" fmla="*/ 2403371 w 2604131"/>
                      <a:gd name="connsiteY3" fmla="*/ 976983 h 1658734"/>
                      <a:gd name="connsiteX4" fmla="*/ 2573938 w 2604131"/>
                      <a:gd name="connsiteY4" fmla="*/ 1443432 h 1658734"/>
                      <a:gd name="connsiteX5" fmla="*/ 2044648 w 2604131"/>
                      <a:gd name="connsiteY5" fmla="*/ 1658402 h 1658734"/>
                      <a:gd name="connsiteX6" fmla="*/ 329735 w 2604131"/>
                      <a:gd name="connsiteY6" fmla="*/ 694230 h 1658734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15537"/>
                      <a:gd name="connsiteY0" fmla="*/ 694230 h 1658402"/>
                      <a:gd name="connsiteX1" fmla="*/ 62175 w 2615537"/>
                      <a:gd name="connsiteY1" fmla="*/ 4159 h 1658402"/>
                      <a:gd name="connsiteX2" fmla="*/ 1285304 w 2615537"/>
                      <a:gd name="connsiteY2" fmla="*/ 972406 h 1658402"/>
                      <a:gd name="connsiteX3" fmla="*/ 2442990 w 2615537"/>
                      <a:gd name="connsiteY3" fmla="*/ 1090174 h 1658402"/>
                      <a:gd name="connsiteX4" fmla="*/ 2573938 w 2615537"/>
                      <a:gd name="connsiteY4" fmla="*/ 1443432 h 1658402"/>
                      <a:gd name="connsiteX5" fmla="*/ 2044648 w 2615537"/>
                      <a:gd name="connsiteY5" fmla="*/ 1658402 h 1658402"/>
                      <a:gd name="connsiteX6" fmla="*/ 329735 w 2615537"/>
                      <a:gd name="connsiteY6" fmla="*/ 694230 h 1658402"/>
                      <a:gd name="connsiteX0" fmla="*/ 329735 w 2616407"/>
                      <a:gd name="connsiteY0" fmla="*/ 694230 h 1658402"/>
                      <a:gd name="connsiteX1" fmla="*/ 62175 w 2616407"/>
                      <a:gd name="connsiteY1" fmla="*/ 4159 h 1658402"/>
                      <a:gd name="connsiteX2" fmla="*/ 1285304 w 2616407"/>
                      <a:gd name="connsiteY2" fmla="*/ 972406 h 1658402"/>
                      <a:gd name="connsiteX3" fmla="*/ 2442990 w 2616407"/>
                      <a:gd name="connsiteY3" fmla="*/ 1090174 h 1658402"/>
                      <a:gd name="connsiteX4" fmla="*/ 2573938 w 2616407"/>
                      <a:gd name="connsiteY4" fmla="*/ 1443432 h 1658402"/>
                      <a:gd name="connsiteX5" fmla="*/ 2044648 w 2616407"/>
                      <a:gd name="connsiteY5" fmla="*/ 1658402 h 1658402"/>
                      <a:gd name="connsiteX6" fmla="*/ 329735 w 2616407"/>
                      <a:gd name="connsiteY6" fmla="*/ 694230 h 1658402"/>
                      <a:gd name="connsiteX0" fmla="*/ 329735 w 2484343"/>
                      <a:gd name="connsiteY0" fmla="*/ 694230 h 1664167"/>
                      <a:gd name="connsiteX1" fmla="*/ 62175 w 2484343"/>
                      <a:gd name="connsiteY1" fmla="*/ 4159 h 1664167"/>
                      <a:gd name="connsiteX2" fmla="*/ 1285304 w 2484343"/>
                      <a:gd name="connsiteY2" fmla="*/ 972406 h 1664167"/>
                      <a:gd name="connsiteX3" fmla="*/ 2442990 w 2484343"/>
                      <a:gd name="connsiteY3" fmla="*/ 1090174 h 1664167"/>
                      <a:gd name="connsiteX4" fmla="*/ 2044648 w 2484343"/>
                      <a:gd name="connsiteY4" fmla="*/ 1658402 h 1664167"/>
                      <a:gd name="connsiteX5" fmla="*/ 329735 w 2484343"/>
                      <a:gd name="connsiteY5" fmla="*/ 694230 h 1664167"/>
                      <a:gd name="connsiteX0" fmla="*/ 329735 w 2615982"/>
                      <a:gd name="connsiteY0" fmla="*/ 694230 h 1658402"/>
                      <a:gd name="connsiteX1" fmla="*/ 62175 w 2615982"/>
                      <a:gd name="connsiteY1" fmla="*/ 4159 h 1658402"/>
                      <a:gd name="connsiteX2" fmla="*/ 1285304 w 2615982"/>
                      <a:gd name="connsiteY2" fmla="*/ 972406 h 1658402"/>
                      <a:gd name="connsiteX3" fmla="*/ 2442990 w 2615982"/>
                      <a:gd name="connsiteY3" fmla="*/ 1090174 h 1658402"/>
                      <a:gd name="connsiteX4" fmla="*/ 2044648 w 2615982"/>
                      <a:gd name="connsiteY4" fmla="*/ 1658402 h 1658402"/>
                      <a:gd name="connsiteX5" fmla="*/ 329735 w 2615982"/>
                      <a:gd name="connsiteY5" fmla="*/ 694230 h 1658402"/>
                      <a:gd name="connsiteX0" fmla="*/ 329735 w 2647968"/>
                      <a:gd name="connsiteY0" fmla="*/ 694230 h 1658402"/>
                      <a:gd name="connsiteX1" fmla="*/ 62175 w 2647968"/>
                      <a:gd name="connsiteY1" fmla="*/ 4159 h 1658402"/>
                      <a:gd name="connsiteX2" fmla="*/ 1285304 w 2647968"/>
                      <a:gd name="connsiteY2" fmla="*/ 972406 h 1658402"/>
                      <a:gd name="connsiteX3" fmla="*/ 2442990 w 2647968"/>
                      <a:gd name="connsiteY3" fmla="*/ 1090174 h 1658402"/>
                      <a:gd name="connsiteX4" fmla="*/ 2044648 w 2647968"/>
                      <a:gd name="connsiteY4" fmla="*/ 1658402 h 1658402"/>
                      <a:gd name="connsiteX5" fmla="*/ 329735 w 2647968"/>
                      <a:gd name="connsiteY5" fmla="*/ 694230 h 1658402"/>
                      <a:gd name="connsiteX0" fmla="*/ 329735 w 2651541"/>
                      <a:gd name="connsiteY0" fmla="*/ 694230 h 1658402"/>
                      <a:gd name="connsiteX1" fmla="*/ 62175 w 2651541"/>
                      <a:gd name="connsiteY1" fmla="*/ 4159 h 1658402"/>
                      <a:gd name="connsiteX2" fmla="*/ 1285304 w 2651541"/>
                      <a:gd name="connsiteY2" fmla="*/ 972406 h 1658402"/>
                      <a:gd name="connsiteX3" fmla="*/ 2442990 w 2651541"/>
                      <a:gd name="connsiteY3" fmla="*/ 1090174 h 1658402"/>
                      <a:gd name="connsiteX4" fmla="*/ 2044648 w 2651541"/>
                      <a:gd name="connsiteY4" fmla="*/ 1658402 h 1658402"/>
                      <a:gd name="connsiteX5" fmla="*/ 329735 w 2651541"/>
                      <a:gd name="connsiteY5" fmla="*/ 694230 h 1658402"/>
                      <a:gd name="connsiteX0" fmla="*/ 329735 w 2656633"/>
                      <a:gd name="connsiteY0" fmla="*/ 694230 h 1678985"/>
                      <a:gd name="connsiteX1" fmla="*/ 62175 w 2656633"/>
                      <a:gd name="connsiteY1" fmla="*/ 4159 h 1678985"/>
                      <a:gd name="connsiteX2" fmla="*/ 1285304 w 2656633"/>
                      <a:gd name="connsiteY2" fmla="*/ 972406 h 1678985"/>
                      <a:gd name="connsiteX3" fmla="*/ 2442990 w 2656633"/>
                      <a:gd name="connsiteY3" fmla="*/ 1090174 h 1678985"/>
                      <a:gd name="connsiteX4" fmla="*/ 2623356 w 2656633"/>
                      <a:gd name="connsiteY4" fmla="*/ 1330221 h 1678985"/>
                      <a:gd name="connsiteX5" fmla="*/ 2044648 w 2656633"/>
                      <a:gd name="connsiteY5" fmla="*/ 1658402 h 1678985"/>
                      <a:gd name="connsiteX6" fmla="*/ 329735 w 2656633"/>
                      <a:gd name="connsiteY6" fmla="*/ 694230 h 1678985"/>
                      <a:gd name="connsiteX0" fmla="*/ 329735 w 2624241"/>
                      <a:gd name="connsiteY0" fmla="*/ 694230 h 1678985"/>
                      <a:gd name="connsiteX1" fmla="*/ 62175 w 2624241"/>
                      <a:gd name="connsiteY1" fmla="*/ 4159 h 1678985"/>
                      <a:gd name="connsiteX2" fmla="*/ 1285304 w 2624241"/>
                      <a:gd name="connsiteY2" fmla="*/ 972406 h 1678985"/>
                      <a:gd name="connsiteX3" fmla="*/ 2442990 w 2624241"/>
                      <a:gd name="connsiteY3" fmla="*/ 1090174 h 1678985"/>
                      <a:gd name="connsiteX4" fmla="*/ 2623356 w 2624241"/>
                      <a:gd name="connsiteY4" fmla="*/ 1330221 h 1678985"/>
                      <a:gd name="connsiteX5" fmla="*/ 2044648 w 2624241"/>
                      <a:gd name="connsiteY5" fmla="*/ 1658402 h 1678985"/>
                      <a:gd name="connsiteX6" fmla="*/ 329735 w 2624241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58177 w 2651798"/>
                      <a:gd name="connsiteY0" fmla="*/ 742401 h 1696863"/>
                      <a:gd name="connsiteX1" fmla="*/ 82690 w 2651798"/>
                      <a:gd name="connsiteY1" fmla="*/ 5059 h 1696863"/>
                      <a:gd name="connsiteX2" fmla="*/ 1313746 w 2651798"/>
                      <a:gd name="connsiteY2" fmla="*/ 1020577 h 1696863"/>
                      <a:gd name="connsiteX3" fmla="*/ 2301002 w 2651798"/>
                      <a:gd name="connsiteY3" fmla="*/ 1146286 h 1696863"/>
                      <a:gd name="connsiteX4" fmla="*/ 2651798 w 2651798"/>
                      <a:gd name="connsiteY4" fmla="*/ 1378392 h 1696863"/>
                      <a:gd name="connsiteX5" fmla="*/ 2067468 w 2651798"/>
                      <a:gd name="connsiteY5" fmla="*/ 1696863 h 1696863"/>
                      <a:gd name="connsiteX6" fmla="*/ 358177 w 2651798"/>
                      <a:gd name="connsiteY6" fmla="*/ 742401 h 1696863"/>
                      <a:gd name="connsiteX0" fmla="*/ 289372 w 2582993"/>
                      <a:gd name="connsiteY0" fmla="*/ 737342 h 1691804"/>
                      <a:gd name="connsiteX1" fmla="*/ 13885 w 2582993"/>
                      <a:gd name="connsiteY1" fmla="*/ 0 h 1691804"/>
                      <a:gd name="connsiteX2" fmla="*/ 1244941 w 2582993"/>
                      <a:gd name="connsiteY2" fmla="*/ 1015518 h 1691804"/>
                      <a:gd name="connsiteX3" fmla="*/ 2232197 w 2582993"/>
                      <a:gd name="connsiteY3" fmla="*/ 1141227 h 1691804"/>
                      <a:gd name="connsiteX4" fmla="*/ 2582993 w 2582993"/>
                      <a:gd name="connsiteY4" fmla="*/ 1373333 h 1691804"/>
                      <a:gd name="connsiteX5" fmla="*/ 1998663 w 2582993"/>
                      <a:gd name="connsiteY5" fmla="*/ 1691804 h 1691804"/>
                      <a:gd name="connsiteX6" fmla="*/ 289372 w 2582993"/>
                      <a:gd name="connsiteY6" fmla="*/ 737342 h 1691804"/>
                      <a:gd name="connsiteX0" fmla="*/ 294936 w 2588557"/>
                      <a:gd name="connsiteY0" fmla="*/ 737342 h 1691804"/>
                      <a:gd name="connsiteX1" fmla="*/ 19449 w 2588557"/>
                      <a:gd name="connsiteY1" fmla="*/ 0 h 1691804"/>
                      <a:gd name="connsiteX2" fmla="*/ 1250505 w 2588557"/>
                      <a:gd name="connsiteY2" fmla="*/ 1015518 h 1691804"/>
                      <a:gd name="connsiteX3" fmla="*/ 2237761 w 2588557"/>
                      <a:gd name="connsiteY3" fmla="*/ 1141227 h 1691804"/>
                      <a:gd name="connsiteX4" fmla="*/ 2588557 w 2588557"/>
                      <a:gd name="connsiteY4" fmla="*/ 1373333 h 1691804"/>
                      <a:gd name="connsiteX5" fmla="*/ 2004227 w 2588557"/>
                      <a:gd name="connsiteY5" fmla="*/ 1691804 h 1691804"/>
                      <a:gd name="connsiteX6" fmla="*/ 294936 w 2588557"/>
                      <a:gd name="connsiteY6" fmla="*/ 737342 h 1691804"/>
                      <a:gd name="connsiteX0" fmla="*/ 293463 w 2587084"/>
                      <a:gd name="connsiteY0" fmla="*/ 737342 h 1691804"/>
                      <a:gd name="connsiteX1" fmla="*/ 17976 w 2587084"/>
                      <a:gd name="connsiteY1" fmla="*/ 0 h 1691804"/>
                      <a:gd name="connsiteX2" fmla="*/ 1249032 w 2587084"/>
                      <a:gd name="connsiteY2" fmla="*/ 1015518 h 1691804"/>
                      <a:gd name="connsiteX3" fmla="*/ 2236288 w 2587084"/>
                      <a:gd name="connsiteY3" fmla="*/ 1141227 h 1691804"/>
                      <a:gd name="connsiteX4" fmla="*/ 2587084 w 2587084"/>
                      <a:gd name="connsiteY4" fmla="*/ 1373333 h 1691804"/>
                      <a:gd name="connsiteX5" fmla="*/ 2002754 w 2587084"/>
                      <a:gd name="connsiteY5" fmla="*/ 1691804 h 1691804"/>
                      <a:gd name="connsiteX6" fmla="*/ 293463 w 258708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20931 w 2614552"/>
                      <a:gd name="connsiteY0" fmla="*/ 755993 h 1710455"/>
                      <a:gd name="connsiteX1" fmla="*/ 21679 w 2614552"/>
                      <a:gd name="connsiteY1" fmla="*/ 0 h 1710455"/>
                      <a:gd name="connsiteX2" fmla="*/ 1276500 w 2614552"/>
                      <a:gd name="connsiteY2" fmla="*/ 1034169 h 1710455"/>
                      <a:gd name="connsiteX3" fmla="*/ 2263756 w 2614552"/>
                      <a:gd name="connsiteY3" fmla="*/ 1159878 h 1710455"/>
                      <a:gd name="connsiteX4" fmla="*/ 2614552 w 2614552"/>
                      <a:gd name="connsiteY4" fmla="*/ 1391984 h 1710455"/>
                      <a:gd name="connsiteX5" fmla="*/ 2030222 w 2614552"/>
                      <a:gd name="connsiteY5" fmla="*/ 1710455 h 1710455"/>
                      <a:gd name="connsiteX6" fmla="*/ 320931 w 2614552"/>
                      <a:gd name="connsiteY6" fmla="*/ 755993 h 171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4552" h="1710455">
                        <a:moveTo>
                          <a:pt x="320931" y="755993"/>
                        </a:moveTo>
                        <a:cubicBezTo>
                          <a:pt x="-53967" y="246744"/>
                          <a:pt x="-13379" y="134532"/>
                          <a:pt x="21679" y="0"/>
                        </a:cubicBezTo>
                        <a:cubicBezTo>
                          <a:pt x="114591" y="353788"/>
                          <a:pt x="544540" y="752253"/>
                          <a:pt x="1276500" y="1034169"/>
                        </a:cubicBezTo>
                        <a:cubicBezTo>
                          <a:pt x="1713386" y="1202802"/>
                          <a:pt x="1898949" y="1182878"/>
                          <a:pt x="2263756" y="1159878"/>
                        </a:cubicBezTo>
                        <a:cubicBezTo>
                          <a:pt x="2597137" y="1113460"/>
                          <a:pt x="2607604" y="1248994"/>
                          <a:pt x="2614552" y="1391984"/>
                        </a:cubicBezTo>
                        <a:cubicBezTo>
                          <a:pt x="2548162" y="1486689"/>
                          <a:pt x="2651127" y="1629641"/>
                          <a:pt x="2030222" y="1710455"/>
                        </a:cubicBezTo>
                        <a:cubicBezTo>
                          <a:pt x="1619912" y="1649813"/>
                          <a:pt x="1019604" y="1544488"/>
                          <a:pt x="320931" y="755993"/>
                        </a:cubicBezTo>
                        <a:close/>
                      </a:path>
                    </a:pathLst>
                  </a:custGeom>
                  <a:solidFill>
                    <a:srgbClr val="007FFF">
                      <a:alpha val="81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1361072" y="3062509"/>
                  <a:ext cx="5041066" cy="3467394"/>
                  <a:chOff x="6644500" y="3176809"/>
                  <a:chExt cx="5041066" cy="3467394"/>
                </a:xfrm>
              </p:grpSpPr>
              <p:sp>
                <p:nvSpPr>
                  <p:cNvPr id="20" name="Rounded Rectangle 7"/>
                  <p:cNvSpPr/>
                  <p:nvPr/>
                </p:nvSpPr>
                <p:spPr>
                  <a:xfrm rot="19526370" flipV="1">
                    <a:off x="6644500" y="3927094"/>
                    <a:ext cx="3320230" cy="2387828"/>
                  </a:xfrm>
                  <a:custGeom>
                    <a:avLst/>
                    <a:gdLst>
                      <a:gd name="connsiteX0" fmla="*/ 0 w 3571336"/>
                      <a:gd name="connsiteY0" fmla="*/ 271732 h 543464"/>
                      <a:gd name="connsiteX1" fmla="*/ 271732 w 3571336"/>
                      <a:gd name="connsiteY1" fmla="*/ 0 h 543464"/>
                      <a:gd name="connsiteX2" fmla="*/ 3299604 w 3571336"/>
                      <a:gd name="connsiteY2" fmla="*/ 0 h 543464"/>
                      <a:gd name="connsiteX3" fmla="*/ 3571336 w 3571336"/>
                      <a:gd name="connsiteY3" fmla="*/ 271732 h 543464"/>
                      <a:gd name="connsiteX4" fmla="*/ 3571336 w 3571336"/>
                      <a:gd name="connsiteY4" fmla="*/ 271732 h 543464"/>
                      <a:gd name="connsiteX5" fmla="*/ 3299604 w 3571336"/>
                      <a:gd name="connsiteY5" fmla="*/ 543464 h 543464"/>
                      <a:gd name="connsiteX6" fmla="*/ 271732 w 3571336"/>
                      <a:gd name="connsiteY6" fmla="*/ 543464 h 543464"/>
                      <a:gd name="connsiteX7" fmla="*/ 0 w 3571336"/>
                      <a:gd name="connsiteY7" fmla="*/ 271732 h 543464"/>
                      <a:gd name="connsiteX0" fmla="*/ 0 w 3571336"/>
                      <a:gd name="connsiteY0" fmla="*/ 276309 h 548041"/>
                      <a:gd name="connsiteX1" fmla="*/ 271732 w 3571336"/>
                      <a:gd name="connsiteY1" fmla="*/ 4577 h 548041"/>
                      <a:gd name="connsiteX2" fmla="*/ 2181537 w 3571336"/>
                      <a:gd name="connsiteY2" fmla="*/ 0 h 548041"/>
                      <a:gd name="connsiteX3" fmla="*/ 3299604 w 3571336"/>
                      <a:gd name="connsiteY3" fmla="*/ 4577 h 548041"/>
                      <a:gd name="connsiteX4" fmla="*/ 3571336 w 3571336"/>
                      <a:gd name="connsiteY4" fmla="*/ 276309 h 548041"/>
                      <a:gd name="connsiteX5" fmla="*/ 3571336 w 3571336"/>
                      <a:gd name="connsiteY5" fmla="*/ 276309 h 548041"/>
                      <a:gd name="connsiteX6" fmla="*/ 3299604 w 3571336"/>
                      <a:gd name="connsiteY6" fmla="*/ 548041 h 548041"/>
                      <a:gd name="connsiteX7" fmla="*/ 271732 w 3571336"/>
                      <a:gd name="connsiteY7" fmla="*/ 548041 h 548041"/>
                      <a:gd name="connsiteX8" fmla="*/ 0 w 3571336"/>
                      <a:gd name="connsiteY8" fmla="*/ 276309 h 548041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302869 w 3602473"/>
                      <a:gd name="connsiteY7" fmla="*/ 1537242 h 1537242"/>
                      <a:gd name="connsiteX8" fmla="*/ 31137 w 3602473"/>
                      <a:gd name="connsiteY8" fmla="*/ 1265510 h 1537242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2439451 w 3602473"/>
                      <a:gd name="connsiteY7" fmla="*/ 1535731 h 1537242"/>
                      <a:gd name="connsiteX8" fmla="*/ 302869 w 3602473"/>
                      <a:gd name="connsiteY8" fmla="*/ 1537242 h 1537242"/>
                      <a:gd name="connsiteX9" fmla="*/ 31137 w 3602473"/>
                      <a:gd name="connsiteY9" fmla="*/ 1265510 h 1537242"/>
                      <a:gd name="connsiteX0" fmla="*/ 2386 w 3573722"/>
                      <a:gd name="connsiteY0" fmla="*/ 1265510 h 1537242"/>
                      <a:gd name="connsiteX1" fmla="*/ 974590 w 3573722"/>
                      <a:gd name="connsiteY1" fmla="*/ 0 h 1537242"/>
                      <a:gd name="connsiteX2" fmla="*/ 2183923 w 3573722"/>
                      <a:gd name="connsiteY2" fmla="*/ 989201 h 1537242"/>
                      <a:gd name="connsiteX3" fmla="*/ 3301990 w 3573722"/>
                      <a:gd name="connsiteY3" fmla="*/ 993778 h 1537242"/>
                      <a:gd name="connsiteX4" fmla="*/ 3573722 w 3573722"/>
                      <a:gd name="connsiteY4" fmla="*/ 1265510 h 1537242"/>
                      <a:gd name="connsiteX5" fmla="*/ 3573722 w 3573722"/>
                      <a:gd name="connsiteY5" fmla="*/ 1265510 h 1537242"/>
                      <a:gd name="connsiteX6" fmla="*/ 3301990 w 3573722"/>
                      <a:gd name="connsiteY6" fmla="*/ 1537242 h 1537242"/>
                      <a:gd name="connsiteX7" fmla="*/ 2410700 w 3573722"/>
                      <a:gd name="connsiteY7" fmla="*/ 1535731 h 1537242"/>
                      <a:gd name="connsiteX8" fmla="*/ 1297989 w 3573722"/>
                      <a:gd name="connsiteY8" fmla="*/ 774859 h 1537242"/>
                      <a:gd name="connsiteX9" fmla="*/ 2386 w 3573722"/>
                      <a:gd name="connsiteY9" fmla="*/ 1265510 h 1537242"/>
                      <a:gd name="connsiteX0" fmla="*/ 102167 w 2669685"/>
                      <a:gd name="connsiteY0" fmla="*/ 365214 h 1537242"/>
                      <a:gd name="connsiteX1" fmla="*/ 70553 w 2669685"/>
                      <a:gd name="connsiteY1" fmla="*/ 0 h 1537242"/>
                      <a:gd name="connsiteX2" fmla="*/ 1279886 w 2669685"/>
                      <a:gd name="connsiteY2" fmla="*/ 989201 h 1537242"/>
                      <a:gd name="connsiteX3" fmla="*/ 2397953 w 2669685"/>
                      <a:gd name="connsiteY3" fmla="*/ 993778 h 1537242"/>
                      <a:gd name="connsiteX4" fmla="*/ 2669685 w 2669685"/>
                      <a:gd name="connsiteY4" fmla="*/ 1265510 h 1537242"/>
                      <a:gd name="connsiteX5" fmla="*/ 2669685 w 2669685"/>
                      <a:gd name="connsiteY5" fmla="*/ 1265510 h 1537242"/>
                      <a:gd name="connsiteX6" fmla="*/ 2397953 w 2669685"/>
                      <a:gd name="connsiteY6" fmla="*/ 1537242 h 1537242"/>
                      <a:gd name="connsiteX7" fmla="*/ 1506663 w 2669685"/>
                      <a:gd name="connsiteY7" fmla="*/ 1535731 h 1537242"/>
                      <a:gd name="connsiteX8" fmla="*/ 393952 w 2669685"/>
                      <a:gd name="connsiteY8" fmla="*/ 774859 h 1537242"/>
                      <a:gd name="connsiteX9" fmla="*/ 102167 w 2669685"/>
                      <a:gd name="connsiteY9" fmla="*/ 365214 h 1537242"/>
                      <a:gd name="connsiteX0" fmla="*/ 108166 w 2675684"/>
                      <a:gd name="connsiteY0" fmla="*/ 365214 h 1537242"/>
                      <a:gd name="connsiteX1" fmla="*/ 76552 w 2675684"/>
                      <a:gd name="connsiteY1" fmla="*/ 0 h 1537242"/>
                      <a:gd name="connsiteX2" fmla="*/ 1285885 w 2675684"/>
                      <a:gd name="connsiteY2" fmla="*/ 989201 h 1537242"/>
                      <a:gd name="connsiteX3" fmla="*/ 2403952 w 2675684"/>
                      <a:gd name="connsiteY3" fmla="*/ 993778 h 1537242"/>
                      <a:gd name="connsiteX4" fmla="*/ 2675684 w 2675684"/>
                      <a:gd name="connsiteY4" fmla="*/ 1265510 h 1537242"/>
                      <a:gd name="connsiteX5" fmla="*/ 2675684 w 2675684"/>
                      <a:gd name="connsiteY5" fmla="*/ 1265510 h 1537242"/>
                      <a:gd name="connsiteX6" fmla="*/ 2403952 w 2675684"/>
                      <a:gd name="connsiteY6" fmla="*/ 1537242 h 1537242"/>
                      <a:gd name="connsiteX7" fmla="*/ 1512662 w 2675684"/>
                      <a:gd name="connsiteY7" fmla="*/ 1535731 h 1537242"/>
                      <a:gd name="connsiteX8" fmla="*/ 545350 w 2675684"/>
                      <a:gd name="connsiteY8" fmla="*/ 939871 h 1537242"/>
                      <a:gd name="connsiteX9" fmla="*/ 108166 w 2675684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106202 w 2673720"/>
                      <a:gd name="connsiteY8" fmla="*/ 365214 h 1537242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1672006 w 2835028"/>
                      <a:gd name="connsiteY7" fmla="*/ 1678977 h 1818443"/>
                      <a:gd name="connsiteX8" fmla="*/ 267510 w 2835028"/>
                      <a:gd name="connsiteY8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187515 w 2755033"/>
                      <a:gd name="connsiteY0" fmla="*/ 374286 h 1684269"/>
                      <a:gd name="connsiteX1" fmla="*/ 155901 w 2755033"/>
                      <a:gd name="connsiteY1" fmla="*/ 9072 h 1684269"/>
                      <a:gd name="connsiteX2" fmla="*/ 1365234 w 2755033"/>
                      <a:gd name="connsiteY2" fmla="*/ 998273 h 1684269"/>
                      <a:gd name="connsiteX3" fmla="*/ 2483301 w 2755033"/>
                      <a:gd name="connsiteY3" fmla="*/ 1002850 h 1684269"/>
                      <a:gd name="connsiteX4" fmla="*/ 2755033 w 2755033"/>
                      <a:gd name="connsiteY4" fmla="*/ 1274582 h 1684269"/>
                      <a:gd name="connsiteX5" fmla="*/ 2755033 w 2755033"/>
                      <a:gd name="connsiteY5" fmla="*/ 1274582 h 1684269"/>
                      <a:gd name="connsiteX6" fmla="*/ 2124578 w 2755033"/>
                      <a:gd name="connsiteY6" fmla="*/ 1684269 h 1684269"/>
                      <a:gd name="connsiteX7" fmla="*/ 187515 w 2755033"/>
                      <a:gd name="connsiteY7" fmla="*/ 374286 h 1684269"/>
                      <a:gd name="connsiteX0" fmla="*/ 195368 w 2762886"/>
                      <a:gd name="connsiteY0" fmla="*/ 365214 h 1675197"/>
                      <a:gd name="connsiteX1" fmla="*/ 163754 w 2762886"/>
                      <a:gd name="connsiteY1" fmla="*/ 0 h 1675197"/>
                      <a:gd name="connsiteX2" fmla="*/ 1373087 w 2762886"/>
                      <a:gd name="connsiteY2" fmla="*/ 989201 h 1675197"/>
                      <a:gd name="connsiteX3" fmla="*/ 2491154 w 2762886"/>
                      <a:gd name="connsiteY3" fmla="*/ 993778 h 1675197"/>
                      <a:gd name="connsiteX4" fmla="*/ 2762886 w 2762886"/>
                      <a:gd name="connsiteY4" fmla="*/ 1265510 h 1675197"/>
                      <a:gd name="connsiteX5" fmla="*/ 2762886 w 2762886"/>
                      <a:gd name="connsiteY5" fmla="*/ 1265510 h 1675197"/>
                      <a:gd name="connsiteX6" fmla="*/ 2132431 w 2762886"/>
                      <a:gd name="connsiteY6" fmla="*/ 1675197 h 1675197"/>
                      <a:gd name="connsiteX7" fmla="*/ 195368 w 2762886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212312 w 2779830"/>
                      <a:gd name="connsiteY0" fmla="*/ 344260 h 1654329"/>
                      <a:gd name="connsiteX1" fmla="*/ 166902 w 2779830"/>
                      <a:gd name="connsiteY1" fmla="*/ 0 h 1654329"/>
                      <a:gd name="connsiteX2" fmla="*/ 1390031 w 2779830"/>
                      <a:gd name="connsiteY2" fmla="*/ 968247 h 1654329"/>
                      <a:gd name="connsiteX3" fmla="*/ 2508098 w 2779830"/>
                      <a:gd name="connsiteY3" fmla="*/ 972824 h 1654329"/>
                      <a:gd name="connsiteX4" fmla="*/ 2779830 w 2779830"/>
                      <a:gd name="connsiteY4" fmla="*/ 1244556 h 1654329"/>
                      <a:gd name="connsiteX5" fmla="*/ 2779830 w 2779830"/>
                      <a:gd name="connsiteY5" fmla="*/ 1244556 h 1654329"/>
                      <a:gd name="connsiteX6" fmla="*/ 2149375 w 2779830"/>
                      <a:gd name="connsiteY6" fmla="*/ 1654243 h 1654329"/>
                      <a:gd name="connsiteX7" fmla="*/ 212312 w 2779830"/>
                      <a:gd name="connsiteY7" fmla="*/ 344260 h 1654329"/>
                      <a:gd name="connsiteX0" fmla="*/ 132017 w 2699535"/>
                      <a:gd name="connsiteY0" fmla="*/ 344260 h 1654329"/>
                      <a:gd name="connsiteX1" fmla="*/ 86607 w 2699535"/>
                      <a:gd name="connsiteY1" fmla="*/ 0 h 1654329"/>
                      <a:gd name="connsiteX2" fmla="*/ 1309736 w 2699535"/>
                      <a:gd name="connsiteY2" fmla="*/ 968247 h 1654329"/>
                      <a:gd name="connsiteX3" fmla="*/ 2427803 w 2699535"/>
                      <a:gd name="connsiteY3" fmla="*/ 972824 h 1654329"/>
                      <a:gd name="connsiteX4" fmla="*/ 2699535 w 2699535"/>
                      <a:gd name="connsiteY4" fmla="*/ 1244556 h 1654329"/>
                      <a:gd name="connsiteX5" fmla="*/ 2699535 w 2699535"/>
                      <a:gd name="connsiteY5" fmla="*/ 1244556 h 1654329"/>
                      <a:gd name="connsiteX6" fmla="*/ 2069080 w 2699535"/>
                      <a:gd name="connsiteY6" fmla="*/ 1654243 h 1654329"/>
                      <a:gd name="connsiteX7" fmla="*/ 132017 w 2699535"/>
                      <a:gd name="connsiteY7" fmla="*/ 344260 h 1654329"/>
                      <a:gd name="connsiteX0" fmla="*/ 131053 w 2698571"/>
                      <a:gd name="connsiteY0" fmla="*/ 344260 h 1654329"/>
                      <a:gd name="connsiteX1" fmla="*/ 85643 w 2698571"/>
                      <a:gd name="connsiteY1" fmla="*/ 0 h 1654329"/>
                      <a:gd name="connsiteX2" fmla="*/ 1308772 w 2698571"/>
                      <a:gd name="connsiteY2" fmla="*/ 968247 h 1654329"/>
                      <a:gd name="connsiteX3" fmla="*/ 2426839 w 2698571"/>
                      <a:gd name="connsiteY3" fmla="*/ 972824 h 1654329"/>
                      <a:gd name="connsiteX4" fmla="*/ 2698571 w 2698571"/>
                      <a:gd name="connsiteY4" fmla="*/ 1244556 h 1654329"/>
                      <a:gd name="connsiteX5" fmla="*/ 2698571 w 2698571"/>
                      <a:gd name="connsiteY5" fmla="*/ 1244556 h 1654329"/>
                      <a:gd name="connsiteX6" fmla="*/ 2068116 w 2698571"/>
                      <a:gd name="connsiteY6" fmla="*/ 1654243 h 1654329"/>
                      <a:gd name="connsiteX7" fmla="*/ 131053 w 2698571"/>
                      <a:gd name="connsiteY7" fmla="*/ 344260 h 1654329"/>
                      <a:gd name="connsiteX0" fmla="*/ 131757 w 2699275"/>
                      <a:gd name="connsiteY0" fmla="*/ 344260 h 1654329"/>
                      <a:gd name="connsiteX1" fmla="*/ 86347 w 2699275"/>
                      <a:gd name="connsiteY1" fmla="*/ 0 h 1654329"/>
                      <a:gd name="connsiteX2" fmla="*/ 1309476 w 2699275"/>
                      <a:gd name="connsiteY2" fmla="*/ 968247 h 1654329"/>
                      <a:gd name="connsiteX3" fmla="*/ 2427543 w 2699275"/>
                      <a:gd name="connsiteY3" fmla="*/ 972824 h 1654329"/>
                      <a:gd name="connsiteX4" fmla="*/ 2699275 w 2699275"/>
                      <a:gd name="connsiteY4" fmla="*/ 1244556 h 1654329"/>
                      <a:gd name="connsiteX5" fmla="*/ 2699275 w 2699275"/>
                      <a:gd name="connsiteY5" fmla="*/ 1244556 h 1654329"/>
                      <a:gd name="connsiteX6" fmla="*/ 2068820 w 2699275"/>
                      <a:gd name="connsiteY6" fmla="*/ 1654243 h 1654329"/>
                      <a:gd name="connsiteX7" fmla="*/ 131757 w 2699275"/>
                      <a:gd name="connsiteY7" fmla="*/ 344260 h 1654329"/>
                      <a:gd name="connsiteX0" fmla="*/ 120567 w 2688085"/>
                      <a:gd name="connsiteY0" fmla="*/ 344260 h 1654329"/>
                      <a:gd name="connsiteX1" fmla="*/ 75157 w 2688085"/>
                      <a:gd name="connsiteY1" fmla="*/ 0 h 1654329"/>
                      <a:gd name="connsiteX2" fmla="*/ 1298286 w 2688085"/>
                      <a:gd name="connsiteY2" fmla="*/ 968247 h 1654329"/>
                      <a:gd name="connsiteX3" fmla="*/ 2416353 w 2688085"/>
                      <a:gd name="connsiteY3" fmla="*/ 972824 h 1654329"/>
                      <a:gd name="connsiteX4" fmla="*/ 2688085 w 2688085"/>
                      <a:gd name="connsiteY4" fmla="*/ 1244556 h 1654329"/>
                      <a:gd name="connsiteX5" fmla="*/ 2688085 w 2688085"/>
                      <a:gd name="connsiteY5" fmla="*/ 1244556 h 1654329"/>
                      <a:gd name="connsiteX6" fmla="*/ 2057630 w 2688085"/>
                      <a:gd name="connsiteY6" fmla="*/ 1654243 h 1654329"/>
                      <a:gd name="connsiteX7" fmla="*/ 342717 w 2688085"/>
                      <a:gd name="connsiteY7" fmla="*/ 690071 h 1654329"/>
                      <a:gd name="connsiteX8" fmla="*/ 120567 w 2688085"/>
                      <a:gd name="connsiteY8" fmla="*/ 344260 h 1654329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04131"/>
                      <a:gd name="connsiteY0" fmla="*/ 694230 h 1658708"/>
                      <a:gd name="connsiteX1" fmla="*/ 62175 w 2604131"/>
                      <a:gd name="connsiteY1" fmla="*/ 4159 h 1658708"/>
                      <a:gd name="connsiteX2" fmla="*/ 1285304 w 2604131"/>
                      <a:gd name="connsiteY2" fmla="*/ 972406 h 1658708"/>
                      <a:gd name="connsiteX3" fmla="*/ 2403371 w 2604131"/>
                      <a:gd name="connsiteY3" fmla="*/ 976983 h 1658708"/>
                      <a:gd name="connsiteX4" fmla="*/ 2573938 w 2604131"/>
                      <a:gd name="connsiteY4" fmla="*/ 1443432 h 1658708"/>
                      <a:gd name="connsiteX5" fmla="*/ 2044648 w 2604131"/>
                      <a:gd name="connsiteY5" fmla="*/ 1658402 h 1658708"/>
                      <a:gd name="connsiteX6" fmla="*/ 329735 w 2604131"/>
                      <a:gd name="connsiteY6" fmla="*/ 694230 h 1658708"/>
                      <a:gd name="connsiteX0" fmla="*/ 329735 w 2604131"/>
                      <a:gd name="connsiteY0" fmla="*/ 694230 h 1658734"/>
                      <a:gd name="connsiteX1" fmla="*/ 62175 w 2604131"/>
                      <a:gd name="connsiteY1" fmla="*/ 4159 h 1658734"/>
                      <a:gd name="connsiteX2" fmla="*/ 1285304 w 2604131"/>
                      <a:gd name="connsiteY2" fmla="*/ 972406 h 1658734"/>
                      <a:gd name="connsiteX3" fmla="*/ 2403371 w 2604131"/>
                      <a:gd name="connsiteY3" fmla="*/ 976983 h 1658734"/>
                      <a:gd name="connsiteX4" fmla="*/ 2573938 w 2604131"/>
                      <a:gd name="connsiteY4" fmla="*/ 1443432 h 1658734"/>
                      <a:gd name="connsiteX5" fmla="*/ 2044648 w 2604131"/>
                      <a:gd name="connsiteY5" fmla="*/ 1658402 h 1658734"/>
                      <a:gd name="connsiteX6" fmla="*/ 329735 w 2604131"/>
                      <a:gd name="connsiteY6" fmla="*/ 694230 h 1658734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15537"/>
                      <a:gd name="connsiteY0" fmla="*/ 694230 h 1658402"/>
                      <a:gd name="connsiteX1" fmla="*/ 62175 w 2615537"/>
                      <a:gd name="connsiteY1" fmla="*/ 4159 h 1658402"/>
                      <a:gd name="connsiteX2" fmla="*/ 1285304 w 2615537"/>
                      <a:gd name="connsiteY2" fmla="*/ 972406 h 1658402"/>
                      <a:gd name="connsiteX3" fmla="*/ 2442990 w 2615537"/>
                      <a:gd name="connsiteY3" fmla="*/ 1090174 h 1658402"/>
                      <a:gd name="connsiteX4" fmla="*/ 2573938 w 2615537"/>
                      <a:gd name="connsiteY4" fmla="*/ 1443432 h 1658402"/>
                      <a:gd name="connsiteX5" fmla="*/ 2044648 w 2615537"/>
                      <a:gd name="connsiteY5" fmla="*/ 1658402 h 1658402"/>
                      <a:gd name="connsiteX6" fmla="*/ 329735 w 2615537"/>
                      <a:gd name="connsiteY6" fmla="*/ 694230 h 1658402"/>
                      <a:gd name="connsiteX0" fmla="*/ 329735 w 2616407"/>
                      <a:gd name="connsiteY0" fmla="*/ 694230 h 1658402"/>
                      <a:gd name="connsiteX1" fmla="*/ 62175 w 2616407"/>
                      <a:gd name="connsiteY1" fmla="*/ 4159 h 1658402"/>
                      <a:gd name="connsiteX2" fmla="*/ 1285304 w 2616407"/>
                      <a:gd name="connsiteY2" fmla="*/ 972406 h 1658402"/>
                      <a:gd name="connsiteX3" fmla="*/ 2442990 w 2616407"/>
                      <a:gd name="connsiteY3" fmla="*/ 1090174 h 1658402"/>
                      <a:gd name="connsiteX4" fmla="*/ 2573938 w 2616407"/>
                      <a:gd name="connsiteY4" fmla="*/ 1443432 h 1658402"/>
                      <a:gd name="connsiteX5" fmla="*/ 2044648 w 2616407"/>
                      <a:gd name="connsiteY5" fmla="*/ 1658402 h 1658402"/>
                      <a:gd name="connsiteX6" fmla="*/ 329735 w 2616407"/>
                      <a:gd name="connsiteY6" fmla="*/ 694230 h 1658402"/>
                      <a:gd name="connsiteX0" fmla="*/ 329735 w 2484343"/>
                      <a:gd name="connsiteY0" fmla="*/ 694230 h 1664167"/>
                      <a:gd name="connsiteX1" fmla="*/ 62175 w 2484343"/>
                      <a:gd name="connsiteY1" fmla="*/ 4159 h 1664167"/>
                      <a:gd name="connsiteX2" fmla="*/ 1285304 w 2484343"/>
                      <a:gd name="connsiteY2" fmla="*/ 972406 h 1664167"/>
                      <a:gd name="connsiteX3" fmla="*/ 2442990 w 2484343"/>
                      <a:gd name="connsiteY3" fmla="*/ 1090174 h 1664167"/>
                      <a:gd name="connsiteX4" fmla="*/ 2044648 w 2484343"/>
                      <a:gd name="connsiteY4" fmla="*/ 1658402 h 1664167"/>
                      <a:gd name="connsiteX5" fmla="*/ 329735 w 2484343"/>
                      <a:gd name="connsiteY5" fmla="*/ 694230 h 1664167"/>
                      <a:gd name="connsiteX0" fmla="*/ 329735 w 2615982"/>
                      <a:gd name="connsiteY0" fmla="*/ 694230 h 1658402"/>
                      <a:gd name="connsiteX1" fmla="*/ 62175 w 2615982"/>
                      <a:gd name="connsiteY1" fmla="*/ 4159 h 1658402"/>
                      <a:gd name="connsiteX2" fmla="*/ 1285304 w 2615982"/>
                      <a:gd name="connsiteY2" fmla="*/ 972406 h 1658402"/>
                      <a:gd name="connsiteX3" fmla="*/ 2442990 w 2615982"/>
                      <a:gd name="connsiteY3" fmla="*/ 1090174 h 1658402"/>
                      <a:gd name="connsiteX4" fmla="*/ 2044648 w 2615982"/>
                      <a:gd name="connsiteY4" fmla="*/ 1658402 h 1658402"/>
                      <a:gd name="connsiteX5" fmla="*/ 329735 w 2615982"/>
                      <a:gd name="connsiteY5" fmla="*/ 694230 h 1658402"/>
                      <a:gd name="connsiteX0" fmla="*/ 329735 w 2647968"/>
                      <a:gd name="connsiteY0" fmla="*/ 694230 h 1658402"/>
                      <a:gd name="connsiteX1" fmla="*/ 62175 w 2647968"/>
                      <a:gd name="connsiteY1" fmla="*/ 4159 h 1658402"/>
                      <a:gd name="connsiteX2" fmla="*/ 1285304 w 2647968"/>
                      <a:gd name="connsiteY2" fmla="*/ 972406 h 1658402"/>
                      <a:gd name="connsiteX3" fmla="*/ 2442990 w 2647968"/>
                      <a:gd name="connsiteY3" fmla="*/ 1090174 h 1658402"/>
                      <a:gd name="connsiteX4" fmla="*/ 2044648 w 2647968"/>
                      <a:gd name="connsiteY4" fmla="*/ 1658402 h 1658402"/>
                      <a:gd name="connsiteX5" fmla="*/ 329735 w 2647968"/>
                      <a:gd name="connsiteY5" fmla="*/ 694230 h 1658402"/>
                      <a:gd name="connsiteX0" fmla="*/ 329735 w 2651541"/>
                      <a:gd name="connsiteY0" fmla="*/ 694230 h 1658402"/>
                      <a:gd name="connsiteX1" fmla="*/ 62175 w 2651541"/>
                      <a:gd name="connsiteY1" fmla="*/ 4159 h 1658402"/>
                      <a:gd name="connsiteX2" fmla="*/ 1285304 w 2651541"/>
                      <a:gd name="connsiteY2" fmla="*/ 972406 h 1658402"/>
                      <a:gd name="connsiteX3" fmla="*/ 2442990 w 2651541"/>
                      <a:gd name="connsiteY3" fmla="*/ 1090174 h 1658402"/>
                      <a:gd name="connsiteX4" fmla="*/ 2044648 w 2651541"/>
                      <a:gd name="connsiteY4" fmla="*/ 1658402 h 1658402"/>
                      <a:gd name="connsiteX5" fmla="*/ 329735 w 2651541"/>
                      <a:gd name="connsiteY5" fmla="*/ 694230 h 1658402"/>
                      <a:gd name="connsiteX0" fmla="*/ 329735 w 2656633"/>
                      <a:gd name="connsiteY0" fmla="*/ 694230 h 1678985"/>
                      <a:gd name="connsiteX1" fmla="*/ 62175 w 2656633"/>
                      <a:gd name="connsiteY1" fmla="*/ 4159 h 1678985"/>
                      <a:gd name="connsiteX2" fmla="*/ 1285304 w 2656633"/>
                      <a:gd name="connsiteY2" fmla="*/ 972406 h 1678985"/>
                      <a:gd name="connsiteX3" fmla="*/ 2442990 w 2656633"/>
                      <a:gd name="connsiteY3" fmla="*/ 1090174 h 1678985"/>
                      <a:gd name="connsiteX4" fmla="*/ 2623356 w 2656633"/>
                      <a:gd name="connsiteY4" fmla="*/ 1330221 h 1678985"/>
                      <a:gd name="connsiteX5" fmla="*/ 2044648 w 2656633"/>
                      <a:gd name="connsiteY5" fmla="*/ 1658402 h 1678985"/>
                      <a:gd name="connsiteX6" fmla="*/ 329735 w 2656633"/>
                      <a:gd name="connsiteY6" fmla="*/ 694230 h 1678985"/>
                      <a:gd name="connsiteX0" fmla="*/ 329735 w 2624241"/>
                      <a:gd name="connsiteY0" fmla="*/ 694230 h 1678985"/>
                      <a:gd name="connsiteX1" fmla="*/ 62175 w 2624241"/>
                      <a:gd name="connsiteY1" fmla="*/ 4159 h 1678985"/>
                      <a:gd name="connsiteX2" fmla="*/ 1285304 w 2624241"/>
                      <a:gd name="connsiteY2" fmla="*/ 972406 h 1678985"/>
                      <a:gd name="connsiteX3" fmla="*/ 2442990 w 2624241"/>
                      <a:gd name="connsiteY3" fmla="*/ 1090174 h 1678985"/>
                      <a:gd name="connsiteX4" fmla="*/ 2623356 w 2624241"/>
                      <a:gd name="connsiteY4" fmla="*/ 1330221 h 1678985"/>
                      <a:gd name="connsiteX5" fmla="*/ 2044648 w 2624241"/>
                      <a:gd name="connsiteY5" fmla="*/ 1658402 h 1678985"/>
                      <a:gd name="connsiteX6" fmla="*/ 329735 w 2624241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58177 w 2651798"/>
                      <a:gd name="connsiteY0" fmla="*/ 742401 h 1696863"/>
                      <a:gd name="connsiteX1" fmla="*/ 82690 w 2651798"/>
                      <a:gd name="connsiteY1" fmla="*/ 5059 h 1696863"/>
                      <a:gd name="connsiteX2" fmla="*/ 1313746 w 2651798"/>
                      <a:gd name="connsiteY2" fmla="*/ 1020577 h 1696863"/>
                      <a:gd name="connsiteX3" fmla="*/ 2301002 w 2651798"/>
                      <a:gd name="connsiteY3" fmla="*/ 1146286 h 1696863"/>
                      <a:gd name="connsiteX4" fmla="*/ 2651798 w 2651798"/>
                      <a:gd name="connsiteY4" fmla="*/ 1378392 h 1696863"/>
                      <a:gd name="connsiteX5" fmla="*/ 2067468 w 2651798"/>
                      <a:gd name="connsiteY5" fmla="*/ 1696863 h 1696863"/>
                      <a:gd name="connsiteX6" fmla="*/ 358177 w 2651798"/>
                      <a:gd name="connsiteY6" fmla="*/ 742401 h 1696863"/>
                      <a:gd name="connsiteX0" fmla="*/ 289372 w 2582993"/>
                      <a:gd name="connsiteY0" fmla="*/ 737342 h 1691804"/>
                      <a:gd name="connsiteX1" fmla="*/ 13885 w 2582993"/>
                      <a:gd name="connsiteY1" fmla="*/ 0 h 1691804"/>
                      <a:gd name="connsiteX2" fmla="*/ 1244941 w 2582993"/>
                      <a:gd name="connsiteY2" fmla="*/ 1015518 h 1691804"/>
                      <a:gd name="connsiteX3" fmla="*/ 2232197 w 2582993"/>
                      <a:gd name="connsiteY3" fmla="*/ 1141227 h 1691804"/>
                      <a:gd name="connsiteX4" fmla="*/ 2582993 w 2582993"/>
                      <a:gd name="connsiteY4" fmla="*/ 1373333 h 1691804"/>
                      <a:gd name="connsiteX5" fmla="*/ 1998663 w 2582993"/>
                      <a:gd name="connsiteY5" fmla="*/ 1691804 h 1691804"/>
                      <a:gd name="connsiteX6" fmla="*/ 289372 w 2582993"/>
                      <a:gd name="connsiteY6" fmla="*/ 737342 h 1691804"/>
                      <a:gd name="connsiteX0" fmla="*/ 294936 w 2588557"/>
                      <a:gd name="connsiteY0" fmla="*/ 737342 h 1691804"/>
                      <a:gd name="connsiteX1" fmla="*/ 19449 w 2588557"/>
                      <a:gd name="connsiteY1" fmla="*/ 0 h 1691804"/>
                      <a:gd name="connsiteX2" fmla="*/ 1250505 w 2588557"/>
                      <a:gd name="connsiteY2" fmla="*/ 1015518 h 1691804"/>
                      <a:gd name="connsiteX3" fmla="*/ 2237761 w 2588557"/>
                      <a:gd name="connsiteY3" fmla="*/ 1141227 h 1691804"/>
                      <a:gd name="connsiteX4" fmla="*/ 2588557 w 2588557"/>
                      <a:gd name="connsiteY4" fmla="*/ 1373333 h 1691804"/>
                      <a:gd name="connsiteX5" fmla="*/ 2004227 w 2588557"/>
                      <a:gd name="connsiteY5" fmla="*/ 1691804 h 1691804"/>
                      <a:gd name="connsiteX6" fmla="*/ 294936 w 2588557"/>
                      <a:gd name="connsiteY6" fmla="*/ 737342 h 1691804"/>
                      <a:gd name="connsiteX0" fmla="*/ 293463 w 2587084"/>
                      <a:gd name="connsiteY0" fmla="*/ 737342 h 1691804"/>
                      <a:gd name="connsiteX1" fmla="*/ 17976 w 2587084"/>
                      <a:gd name="connsiteY1" fmla="*/ 0 h 1691804"/>
                      <a:gd name="connsiteX2" fmla="*/ 1249032 w 2587084"/>
                      <a:gd name="connsiteY2" fmla="*/ 1015518 h 1691804"/>
                      <a:gd name="connsiteX3" fmla="*/ 2236288 w 2587084"/>
                      <a:gd name="connsiteY3" fmla="*/ 1141227 h 1691804"/>
                      <a:gd name="connsiteX4" fmla="*/ 2587084 w 2587084"/>
                      <a:gd name="connsiteY4" fmla="*/ 1373333 h 1691804"/>
                      <a:gd name="connsiteX5" fmla="*/ 2002754 w 2587084"/>
                      <a:gd name="connsiteY5" fmla="*/ 1691804 h 1691804"/>
                      <a:gd name="connsiteX6" fmla="*/ 293463 w 258708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20931 w 2614552"/>
                      <a:gd name="connsiteY0" fmla="*/ 755993 h 1710455"/>
                      <a:gd name="connsiteX1" fmla="*/ 21679 w 2614552"/>
                      <a:gd name="connsiteY1" fmla="*/ 0 h 1710455"/>
                      <a:gd name="connsiteX2" fmla="*/ 1276500 w 2614552"/>
                      <a:gd name="connsiteY2" fmla="*/ 1034169 h 1710455"/>
                      <a:gd name="connsiteX3" fmla="*/ 2263756 w 2614552"/>
                      <a:gd name="connsiteY3" fmla="*/ 1159878 h 1710455"/>
                      <a:gd name="connsiteX4" fmla="*/ 2614552 w 2614552"/>
                      <a:gd name="connsiteY4" fmla="*/ 1391984 h 1710455"/>
                      <a:gd name="connsiteX5" fmla="*/ 2030222 w 2614552"/>
                      <a:gd name="connsiteY5" fmla="*/ 1710455 h 1710455"/>
                      <a:gd name="connsiteX6" fmla="*/ 320931 w 2614552"/>
                      <a:gd name="connsiteY6" fmla="*/ 755993 h 1710455"/>
                      <a:gd name="connsiteX0" fmla="*/ 677798 w 2971419"/>
                      <a:gd name="connsiteY0" fmla="*/ 701826 h 1656288"/>
                      <a:gd name="connsiteX1" fmla="*/ 2524 w 2971419"/>
                      <a:gd name="connsiteY1" fmla="*/ 0 h 1656288"/>
                      <a:gd name="connsiteX2" fmla="*/ 1633367 w 2971419"/>
                      <a:gd name="connsiteY2" fmla="*/ 980002 h 1656288"/>
                      <a:gd name="connsiteX3" fmla="*/ 2620623 w 2971419"/>
                      <a:gd name="connsiteY3" fmla="*/ 1105711 h 1656288"/>
                      <a:gd name="connsiteX4" fmla="*/ 2971419 w 2971419"/>
                      <a:gd name="connsiteY4" fmla="*/ 1337817 h 1656288"/>
                      <a:gd name="connsiteX5" fmla="*/ 2387089 w 2971419"/>
                      <a:gd name="connsiteY5" fmla="*/ 1656288 h 1656288"/>
                      <a:gd name="connsiteX6" fmla="*/ 677798 w 2971419"/>
                      <a:gd name="connsiteY6" fmla="*/ 701826 h 1656288"/>
                      <a:gd name="connsiteX0" fmla="*/ 677798 w 2971419"/>
                      <a:gd name="connsiteY0" fmla="*/ 701826 h 1656288"/>
                      <a:gd name="connsiteX1" fmla="*/ 2524 w 2971419"/>
                      <a:gd name="connsiteY1" fmla="*/ 0 h 1656288"/>
                      <a:gd name="connsiteX2" fmla="*/ 1633367 w 2971419"/>
                      <a:gd name="connsiteY2" fmla="*/ 980002 h 1656288"/>
                      <a:gd name="connsiteX3" fmla="*/ 2620623 w 2971419"/>
                      <a:gd name="connsiteY3" fmla="*/ 1105711 h 1656288"/>
                      <a:gd name="connsiteX4" fmla="*/ 2971419 w 2971419"/>
                      <a:gd name="connsiteY4" fmla="*/ 1337817 h 1656288"/>
                      <a:gd name="connsiteX5" fmla="*/ 2387089 w 2971419"/>
                      <a:gd name="connsiteY5" fmla="*/ 1656288 h 1656288"/>
                      <a:gd name="connsiteX6" fmla="*/ 677798 w 2971419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618099 w 2968895"/>
                      <a:gd name="connsiteY3" fmla="*/ 1105711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618099 w 2968895"/>
                      <a:gd name="connsiteY3" fmla="*/ 1105711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524391 w 2968895"/>
                      <a:gd name="connsiteY3" fmla="*/ 1146443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581983"/>
                      <a:gd name="connsiteX1" fmla="*/ 0 w 2968895"/>
                      <a:gd name="connsiteY1" fmla="*/ 0 h 1581983"/>
                      <a:gd name="connsiteX2" fmla="*/ 1630843 w 2968895"/>
                      <a:gd name="connsiteY2" fmla="*/ 980002 h 1581983"/>
                      <a:gd name="connsiteX3" fmla="*/ 2524391 w 2968895"/>
                      <a:gd name="connsiteY3" fmla="*/ 1146443 h 1581983"/>
                      <a:gd name="connsiteX4" fmla="*/ 2968895 w 2968895"/>
                      <a:gd name="connsiteY4" fmla="*/ 1337817 h 1581983"/>
                      <a:gd name="connsiteX5" fmla="*/ 2357972 w 2968895"/>
                      <a:gd name="connsiteY5" fmla="*/ 1581983 h 1581983"/>
                      <a:gd name="connsiteX6" fmla="*/ 675274 w 2968895"/>
                      <a:gd name="connsiteY6" fmla="*/ 701826 h 1581983"/>
                      <a:gd name="connsiteX0" fmla="*/ 675274 w 2787373"/>
                      <a:gd name="connsiteY0" fmla="*/ 701826 h 1581983"/>
                      <a:gd name="connsiteX1" fmla="*/ 0 w 2787373"/>
                      <a:gd name="connsiteY1" fmla="*/ 0 h 1581983"/>
                      <a:gd name="connsiteX2" fmla="*/ 1630843 w 2787373"/>
                      <a:gd name="connsiteY2" fmla="*/ 980002 h 1581983"/>
                      <a:gd name="connsiteX3" fmla="*/ 2524391 w 2787373"/>
                      <a:gd name="connsiteY3" fmla="*/ 1146443 h 1581983"/>
                      <a:gd name="connsiteX4" fmla="*/ 2783359 w 2787373"/>
                      <a:gd name="connsiteY4" fmla="*/ 1488719 h 1581983"/>
                      <a:gd name="connsiteX5" fmla="*/ 2357972 w 2787373"/>
                      <a:gd name="connsiteY5" fmla="*/ 1581983 h 1581983"/>
                      <a:gd name="connsiteX6" fmla="*/ 675274 w 2787373"/>
                      <a:gd name="connsiteY6" fmla="*/ 701826 h 1581983"/>
                      <a:gd name="connsiteX0" fmla="*/ 675274 w 2606990"/>
                      <a:gd name="connsiteY0" fmla="*/ 701826 h 1590897"/>
                      <a:gd name="connsiteX1" fmla="*/ 0 w 2606990"/>
                      <a:gd name="connsiteY1" fmla="*/ 0 h 1590897"/>
                      <a:gd name="connsiteX2" fmla="*/ 1630843 w 2606990"/>
                      <a:gd name="connsiteY2" fmla="*/ 980002 h 1590897"/>
                      <a:gd name="connsiteX3" fmla="*/ 2524391 w 2606990"/>
                      <a:gd name="connsiteY3" fmla="*/ 1146443 h 1590897"/>
                      <a:gd name="connsiteX4" fmla="*/ 2357972 w 2606990"/>
                      <a:gd name="connsiteY4" fmla="*/ 1581983 h 1590897"/>
                      <a:gd name="connsiteX5" fmla="*/ 675274 w 2606990"/>
                      <a:gd name="connsiteY5" fmla="*/ 701826 h 1590897"/>
                      <a:gd name="connsiteX0" fmla="*/ 675274 w 2789308"/>
                      <a:gd name="connsiteY0" fmla="*/ 701826 h 1595659"/>
                      <a:gd name="connsiteX1" fmla="*/ 0 w 2789308"/>
                      <a:gd name="connsiteY1" fmla="*/ 0 h 1595659"/>
                      <a:gd name="connsiteX2" fmla="*/ 1630843 w 2789308"/>
                      <a:gd name="connsiteY2" fmla="*/ 980002 h 1595659"/>
                      <a:gd name="connsiteX3" fmla="*/ 2524391 w 2789308"/>
                      <a:gd name="connsiteY3" fmla="*/ 1146443 h 1595659"/>
                      <a:gd name="connsiteX4" fmla="*/ 2357972 w 2789308"/>
                      <a:gd name="connsiteY4" fmla="*/ 1581983 h 1595659"/>
                      <a:gd name="connsiteX5" fmla="*/ 675274 w 2789308"/>
                      <a:gd name="connsiteY5" fmla="*/ 701826 h 1595659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30843 w 2809991"/>
                      <a:gd name="connsiteY2" fmla="*/ 980002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30843 w 2809991"/>
                      <a:gd name="connsiteY2" fmla="*/ 980002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787220"/>
                      <a:gd name="connsiteY0" fmla="*/ 701826 h 1605687"/>
                      <a:gd name="connsiteX1" fmla="*/ 0 w 2787220"/>
                      <a:gd name="connsiteY1" fmla="*/ 0 h 1605687"/>
                      <a:gd name="connsiteX2" fmla="*/ 1667413 w 2787220"/>
                      <a:gd name="connsiteY2" fmla="*/ 839213 h 1605687"/>
                      <a:gd name="connsiteX3" fmla="*/ 2524391 w 2787220"/>
                      <a:gd name="connsiteY3" fmla="*/ 1146443 h 1605687"/>
                      <a:gd name="connsiteX4" fmla="*/ 2357972 w 2787220"/>
                      <a:gd name="connsiteY4" fmla="*/ 1581983 h 1605687"/>
                      <a:gd name="connsiteX5" fmla="*/ 675274 w 2787220"/>
                      <a:gd name="connsiteY5" fmla="*/ 701826 h 1605687"/>
                      <a:gd name="connsiteX0" fmla="*/ 675274 w 2817152"/>
                      <a:gd name="connsiteY0" fmla="*/ 701826 h 1602821"/>
                      <a:gd name="connsiteX1" fmla="*/ 0 w 2817152"/>
                      <a:gd name="connsiteY1" fmla="*/ 0 h 1602821"/>
                      <a:gd name="connsiteX2" fmla="*/ 1667413 w 2817152"/>
                      <a:gd name="connsiteY2" fmla="*/ 839213 h 1602821"/>
                      <a:gd name="connsiteX3" fmla="*/ 2524391 w 2817152"/>
                      <a:gd name="connsiteY3" fmla="*/ 1146443 h 1602821"/>
                      <a:gd name="connsiteX4" fmla="*/ 2357972 w 2817152"/>
                      <a:gd name="connsiteY4" fmla="*/ 1581983 h 1602821"/>
                      <a:gd name="connsiteX5" fmla="*/ 675274 w 2817152"/>
                      <a:gd name="connsiteY5" fmla="*/ 701826 h 1602821"/>
                      <a:gd name="connsiteX0" fmla="*/ 675274 w 2813862"/>
                      <a:gd name="connsiteY0" fmla="*/ 701826 h 1628960"/>
                      <a:gd name="connsiteX1" fmla="*/ 0 w 2813862"/>
                      <a:gd name="connsiteY1" fmla="*/ 0 h 1628960"/>
                      <a:gd name="connsiteX2" fmla="*/ 1667413 w 2813862"/>
                      <a:gd name="connsiteY2" fmla="*/ 839213 h 1628960"/>
                      <a:gd name="connsiteX3" fmla="*/ 2524391 w 2813862"/>
                      <a:gd name="connsiteY3" fmla="*/ 1146443 h 1628960"/>
                      <a:gd name="connsiteX4" fmla="*/ 2348188 w 2813862"/>
                      <a:gd name="connsiteY4" fmla="*/ 1609653 h 1628960"/>
                      <a:gd name="connsiteX5" fmla="*/ 675274 w 2813862"/>
                      <a:gd name="connsiteY5" fmla="*/ 701826 h 1628960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734074 w 2869469"/>
                      <a:gd name="connsiteY0" fmla="*/ 695466 h 1611079"/>
                      <a:gd name="connsiteX1" fmla="*/ 0 w 2869469"/>
                      <a:gd name="connsiteY1" fmla="*/ 0 h 1611079"/>
                      <a:gd name="connsiteX2" fmla="*/ 1726213 w 2869469"/>
                      <a:gd name="connsiteY2" fmla="*/ 832853 h 1611079"/>
                      <a:gd name="connsiteX3" fmla="*/ 2583191 w 2869469"/>
                      <a:gd name="connsiteY3" fmla="*/ 1140083 h 1611079"/>
                      <a:gd name="connsiteX4" fmla="*/ 2406988 w 2869469"/>
                      <a:gd name="connsiteY4" fmla="*/ 1603293 h 1611079"/>
                      <a:gd name="connsiteX5" fmla="*/ 734074 w 2869469"/>
                      <a:gd name="connsiteY5" fmla="*/ 695466 h 1611079"/>
                      <a:gd name="connsiteX0" fmla="*/ 734074 w 2834339"/>
                      <a:gd name="connsiteY0" fmla="*/ 695466 h 1552091"/>
                      <a:gd name="connsiteX1" fmla="*/ 0 w 2834339"/>
                      <a:gd name="connsiteY1" fmla="*/ 0 h 1552091"/>
                      <a:gd name="connsiteX2" fmla="*/ 1726213 w 2834339"/>
                      <a:gd name="connsiteY2" fmla="*/ 832853 h 1552091"/>
                      <a:gd name="connsiteX3" fmla="*/ 2583191 w 2834339"/>
                      <a:gd name="connsiteY3" fmla="*/ 1140083 h 1552091"/>
                      <a:gd name="connsiteX4" fmla="*/ 2287934 w 2834339"/>
                      <a:gd name="connsiteY4" fmla="*/ 1542298 h 1552091"/>
                      <a:gd name="connsiteX5" fmla="*/ 734074 w 2834339"/>
                      <a:gd name="connsiteY5" fmla="*/ 695466 h 1552091"/>
                      <a:gd name="connsiteX0" fmla="*/ 734074 w 2820835"/>
                      <a:gd name="connsiteY0" fmla="*/ 695466 h 1551986"/>
                      <a:gd name="connsiteX1" fmla="*/ 0 w 2820835"/>
                      <a:gd name="connsiteY1" fmla="*/ 0 h 1551986"/>
                      <a:gd name="connsiteX2" fmla="*/ 1726213 w 2820835"/>
                      <a:gd name="connsiteY2" fmla="*/ 832853 h 1551986"/>
                      <a:gd name="connsiteX3" fmla="*/ 2564725 w 2820835"/>
                      <a:gd name="connsiteY3" fmla="*/ 1137463 h 1551986"/>
                      <a:gd name="connsiteX4" fmla="*/ 2287934 w 2820835"/>
                      <a:gd name="connsiteY4" fmla="*/ 1542298 h 1551986"/>
                      <a:gd name="connsiteX5" fmla="*/ 734074 w 2820835"/>
                      <a:gd name="connsiteY5" fmla="*/ 695466 h 1551986"/>
                      <a:gd name="connsiteX0" fmla="*/ 734074 w 2766781"/>
                      <a:gd name="connsiteY0" fmla="*/ 695466 h 1551619"/>
                      <a:gd name="connsiteX1" fmla="*/ 0 w 2766781"/>
                      <a:gd name="connsiteY1" fmla="*/ 0 h 1551619"/>
                      <a:gd name="connsiteX2" fmla="*/ 1726213 w 2766781"/>
                      <a:gd name="connsiteY2" fmla="*/ 832853 h 1551619"/>
                      <a:gd name="connsiteX3" fmla="*/ 2564725 w 2766781"/>
                      <a:gd name="connsiteY3" fmla="*/ 1137463 h 1551619"/>
                      <a:gd name="connsiteX4" fmla="*/ 2287934 w 2766781"/>
                      <a:gd name="connsiteY4" fmla="*/ 1542298 h 1551619"/>
                      <a:gd name="connsiteX5" fmla="*/ 734074 w 2766781"/>
                      <a:gd name="connsiteY5" fmla="*/ 695466 h 1551619"/>
                      <a:gd name="connsiteX0" fmla="*/ 734074 w 2766781"/>
                      <a:gd name="connsiteY0" fmla="*/ 695466 h 1551619"/>
                      <a:gd name="connsiteX1" fmla="*/ 0 w 2766781"/>
                      <a:gd name="connsiteY1" fmla="*/ 0 h 1551619"/>
                      <a:gd name="connsiteX2" fmla="*/ 1726213 w 2766781"/>
                      <a:gd name="connsiteY2" fmla="*/ 832853 h 1551619"/>
                      <a:gd name="connsiteX3" fmla="*/ 2564725 w 2766781"/>
                      <a:gd name="connsiteY3" fmla="*/ 1137463 h 1551619"/>
                      <a:gd name="connsiteX4" fmla="*/ 2287934 w 2766781"/>
                      <a:gd name="connsiteY4" fmla="*/ 1542298 h 1551619"/>
                      <a:gd name="connsiteX5" fmla="*/ 734074 w 2766781"/>
                      <a:gd name="connsiteY5" fmla="*/ 695466 h 155161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55614 w 2796182"/>
                      <a:gd name="connsiteY2" fmla="*/ 829673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55614 w 2796182"/>
                      <a:gd name="connsiteY2" fmla="*/ 829673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  <a:gd name="connsiteX0" fmla="*/ 763475 w 2796182"/>
                      <a:gd name="connsiteY0" fmla="*/ 692286 h 1548439"/>
                      <a:gd name="connsiteX1" fmla="*/ 0 w 2796182"/>
                      <a:gd name="connsiteY1" fmla="*/ 0 h 1548439"/>
                      <a:gd name="connsiteX2" fmla="*/ 1733745 w 2796182"/>
                      <a:gd name="connsiteY2" fmla="*/ 841271 h 1548439"/>
                      <a:gd name="connsiteX3" fmla="*/ 2594126 w 2796182"/>
                      <a:gd name="connsiteY3" fmla="*/ 1134283 h 1548439"/>
                      <a:gd name="connsiteX4" fmla="*/ 2317335 w 2796182"/>
                      <a:gd name="connsiteY4" fmla="*/ 1539118 h 1548439"/>
                      <a:gd name="connsiteX5" fmla="*/ 763475 w 2796182"/>
                      <a:gd name="connsiteY5" fmla="*/ 692286 h 1548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6182" h="1548439">
                        <a:moveTo>
                          <a:pt x="763475" y="692286"/>
                        </a:moveTo>
                        <a:cubicBezTo>
                          <a:pt x="300011" y="283981"/>
                          <a:pt x="442836" y="435644"/>
                          <a:pt x="0" y="0"/>
                        </a:cubicBezTo>
                        <a:cubicBezTo>
                          <a:pt x="574307" y="300652"/>
                          <a:pt x="632959" y="345313"/>
                          <a:pt x="1733745" y="841271"/>
                        </a:cubicBezTo>
                        <a:cubicBezTo>
                          <a:pt x="2116896" y="948929"/>
                          <a:pt x="2350866" y="1014236"/>
                          <a:pt x="2594126" y="1134283"/>
                        </a:cubicBezTo>
                        <a:cubicBezTo>
                          <a:pt x="3005793" y="1404582"/>
                          <a:pt x="2725062" y="1593371"/>
                          <a:pt x="2317335" y="1539118"/>
                        </a:cubicBezTo>
                        <a:cubicBezTo>
                          <a:pt x="1889526" y="1415830"/>
                          <a:pt x="1289545" y="1071847"/>
                          <a:pt x="763475" y="692286"/>
                        </a:cubicBezTo>
                        <a:close/>
                      </a:path>
                    </a:pathLst>
                  </a:custGeom>
                  <a:solidFill>
                    <a:srgbClr val="007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ounded Rectangle 7"/>
                  <p:cNvSpPr/>
                  <p:nvPr/>
                </p:nvSpPr>
                <p:spPr>
                  <a:xfrm rot="17087246" flipV="1">
                    <a:off x="8615348" y="3573984"/>
                    <a:ext cx="3467394" cy="2673043"/>
                  </a:xfrm>
                  <a:custGeom>
                    <a:avLst/>
                    <a:gdLst>
                      <a:gd name="connsiteX0" fmla="*/ 0 w 3571336"/>
                      <a:gd name="connsiteY0" fmla="*/ 271732 h 543464"/>
                      <a:gd name="connsiteX1" fmla="*/ 271732 w 3571336"/>
                      <a:gd name="connsiteY1" fmla="*/ 0 h 543464"/>
                      <a:gd name="connsiteX2" fmla="*/ 3299604 w 3571336"/>
                      <a:gd name="connsiteY2" fmla="*/ 0 h 543464"/>
                      <a:gd name="connsiteX3" fmla="*/ 3571336 w 3571336"/>
                      <a:gd name="connsiteY3" fmla="*/ 271732 h 543464"/>
                      <a:gd name="connsiteX4" fmla="*/ 3571336 w 3571336"/>
                      <a:gd name="connsiteY4" fmla="*/ 271732 h 543464"/>
                      <a:gd name="connsiteX5" fmla="*/ 3299604 w 3571336"/>
                      <a:gd name="connsiteY5" fmla="*/ 543464 h 543464"/>
                      <a:gd name="connsiteX6" fmla="*/ 271732 w 3571336"/>
                      <a:gd name="connsiteY6" fmla="*/ 543464 h 543464"/>
                      <a:gd name="connsiteX7" fmla="*/ 0 w 3571336"/>
                      <a:gd name="connsiteY7" fmla="*/ 271732 h 543464"/>
                      <a:gd name="connsiteX0" fmla="*/ 0 w 3571336"/>
                      <a:gd name="connsiteY0" fmla="*/ 276309 h 548041"/>
                      <a:gd name="connsiteX1" fmla="*/ 271732 w 3571336"/>
                      <a:gd name="connsiteY1" fmla="*/ 4577 h 548041"/>
                      <a:gd name="connsiteX2" fmla="*/ 2181537 w 3571336"/>
                      <a:gd name="connsiteY2" fmla="*/ 0 h 548041"/>
                      <a:gd name="connsiteX3" fmla="*/ 3299604 w 3571336"/>
                      <a:gd name="connsiteY3" fmla="*/ 4577 h 548041"/>
                      <a:gd name="connsiteX4" fmla="*/ 3571336 w 3571336"/>
                      <a:gd name="connsiteY4" fmla="*/ 276309 h 548041"/>
                      <a:gd name="connsiteX5" fmla="*/ 3571336 w 3571336"/>
                      <a:gd name="connsiteY5" fmla="*/ 276309 h 548041"/>
                      <a:gd name="connsiteX6" fmla="*/ 3299604 w 3571336"/>
                      <a:gd name="connsiteY6" fmla="*/ 548041 h 548041"/>
                      <a:gd name="connsiteX7" fmla="*/ 271732 w 3571336"/>
                      <a:gd name="connsiteY7" fmla="*/ 548041 h 548041"/>
                      <a:gd name="connsiteX8" fmla="*/ 0 w 3571336"/>
                      <a:gd name="connsiteY8" fmla="*/ 276309 h 548041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302869 w 3602473"/>
                      <a:gd name="connsiteY7" fmla="*/ 1537242 h 1537242"/>
                      <a:gd name="connsiteX8" fmla="*/ 31137 w 3602473"/>
                      <a:gd name="connsiteY8" fmla="*/ 1265510 h 1537242"/>
                      <a:gd name="connsiteX0" fmla="*/ 31137 w 3602473"/>
                      <a:gd name="connsiteY0" fmla="*/ 1265510 h 1537242"/>
                      <a:gd name="connsiteX1" fmla="*/ 1003341 w 3602473"/>
                      <a:gd name="connsiteY1" fmla="*/ 0 h 1537242"/>
                      <a:gd name="connsiteX2" fmla="*/ 2212674 w 3602473"/>
                      <a:gd name="connsiteY2" fmla="*/ 989201 h 1537242"/>
                      <a:gd name="connsiteX3" fmla="*/ 3330741 w 3602473"/>
                      <a:gd name="connsiteY3" fmla="*/ 993778 h 1537242"/>
                      <a:gd name="connsiteX4" fmla="*/ 3602473 w 3602473"/>
                      <a:gd name="connsiteY4" fmla="*/ 1265510 h 1537242"/>
                      <a:gd name="connsiteX5" fmla="*/ 3602473 w 3602473"/>
                      <a:gd name="connsiteY5" fmla="*/ 1265510 h 1537242"/>
                      <a:gd name="connsiteX6" fmla="*/ 3330741 w 3602473"/>
                      <a:gd name="connsiteY6" fmla="*/ 1537242 h 1537242"/>
                      <a:gd name="connsiteX7" fmla="*/ 2439451 w 3602473"/>
                      <a:gd name="connsiteY7" fmla="*/ 1535731 h 1537242"/>
                      <a:gd name="connsiteX8" fmla="*/ 302869 w 3602473"/>
                      <a:gd name="connsiteY8" fmla="*/ 1537242 h 1537242"/>
                      <a:gd name="connsiteX9" fmla="*/ 31137 w 3602473"/>
                      <a:gd name="connsiteY9" fmla="*/ 1265510 h 1537242"/>
                      <a:gd name="connsiteX0" fmla="*/ 2386 w 3573722"/>
                      <a:gd name="connsiteY0" fmla="*/ 1265510 h 1537242"/>
                      <a:gd name="connsiteX1" fmla="*/ 974590 w 3573722"/>
                      <a:gd name="connsiteY1" fmla="*/ 0 h 1537242"/>
                      <a:gd name="connsiteX2" fmla="*/ 2183923 w 3573722"/>
                      <a:gd name="connsiteY2" fmla="*/ 989201 h 1537242"/>
                      <a:gd name="connsiteX3" fmla="*/ 3301990 w 3573722"/>
                      <a:gd name="connsiteY3" fmla="*/ 993778 h 1537242"/>
                      <a:gd name="connsiteX4" fmla="*/ 3573722 w 3573722"/>
                      <a:gd name="connsiteY4" fmla="*/ 1265510 h 1537242"/>
                      <a:gd name="connsiteX5" fmla="*/ 3573722 w 3573722"/>
                      <a:gd name="connsiteY5" fmla="*/ 1265510 h 1537242"/>
                      <a:gd name="connsiteX6" fmla="*/ 3301990 w 3573722"/>
                      <a:gd name="connsiteY6" fmla="*/ 1537242 h 1537242"/>
                      <a:gd name="connsiteX7" fmla="*/ 2410700 w 3573722"/>
                      <a:gd name="connsiteY7" fmla="*/ 1535731 h 1537242"/>
                      <a:gd name="connsiteX8" fmla="*/ 1297989 w 3573722"/>
                      <a:gd name="connsiteY8" fmla="*/ 774859 h 1537242"/>
                      <a:gd name="connsiteX9" fmla="*/ 2386 w 3573722"/>
                      <a:gd name="connsiteY9" fmla="*/ 1265510 h 1537242"/>
                      <a:gd name="connsiteX0" fmla="*/ 102167 w 2669685"/>
                      <a:gd name="connsiteY0" fmla="*/ 365214 h 1537242"/>
                      <a:gd name="connsiteX1" fmla="*/ 70553 w 2669685"/>
                      <a:gd name="connsiteY1" fmla="*/ 0 h 1537242"/>
                      <a:gd name="connsiteX2" fmla="*/ 1279886 w 2669685"/>
                      <a:gd name="connsiteY2" fmla="*/ 989201 h 1537242"/>
                      <a:gd name="connsiteX3" fmla="*/ 2397953 w 2669685"/>
                      <a:gd name="connsiteY3" fmla="*/ 993778 h 1537242"/>
                      <a:gd name="connsiteX4" fmla="*/ 2669685 w 2669685"/>
                      <a:gd name="connsiteY4" fmla="*/ 1265510 h 1537242"/>
                      <a:gd name="connsiteX5" fmla="*/ 2669685 w 2669685"/>
                      <a:gd name="connsiteY5" fmla="*/ 1265510 h 1537242"/>
                      <a:gd name="connsiteX6" fmla="*/ 2397953 w 2669685"/>
                      <a:gd name="connsiteY6" fmla="*/ 1537242 h 1537242"/>
                      <a:gd name="connsiteX7" fmla="*/ 1506663 w 2669685"/>
                      <a:gd name="connsiteY7" fmla="*/ 1535731 h 1537242"/>
                      <a:gd name="connsiteX8" fmla="*/ 393952 w 2669685"/>
                      <a:gd name="connsiteY8" fmla="*/ 774859 h 1537242"/>
                      <a:gd name="connsiteX9" fmla="*/ 102167 w 2669685"/>
                      <a:gd name="connsiteY9" fmla="*/ 365214 h 1537242"/>
                      <a:gd name="connsiteX0" fmla="*/ 108166 w 2675684"/>
                      <a:gd name="connsiteY0" fmla="*/ 365214 h 1537242"/>
                      <a:gd name="connsiteX1" fmla="*/ 76552 w 2675684"/>
                      <a:gd name="connsiteY1" fmla="*/ 0 h 1537242"/>
                      <a:gd name="connsiteX2" fmla="*/ 1285885 w 2675684"/>
                      <a:gd name="connsiteY2" fmla="*/ 989201 h 1537242"/>
                      <a:gd name="connsiteX3" fmla="*/ 2403952 w 2675684"/>
                      <a:gd name="connsiteY3" fmla="*/ 993778 h 1537242"/>
                      <a:gd name="connsiteX4" fmla="*/ 2675684 w 2675684"/>
                      <a:gd name="connsiteY4" fmla="*/ 1265510 h 1537242"/>
                      <a:gd name="connsiteX5" fmla="*/ 2675684 w 2675684"/>
                      <a:gd name="connsiteY5" fmla="*/ 1265510 h 1537242"/>
                      <a:gd name="connsiteX6" fmla="*/ 2403952 w 2675684"/>
                      <a:gd name="connsiteY6" fmla="*/ 1537242 h 1537242"/>
                      <a:gd name="connsiteX7" fmla="*/ 1512662 w 2675684"/>
                      <a:gd name="connsiteY7" fmla="*/ 1535731 h 1537242"/>
                      <a:gd name="connsiteX8" fmla="*/ 545350 w 2675684"/>
                      <a:gd name="connsiteY8" fmla="*/ 939871 h 1537242"/>
                      <a:gd name="connsiteX9" fmla="*/ 108166 w 2675684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497415 w 2673720"/>
                      <a:gd name="connsiteY8" fmla="*/ 946556 h 1537242"/>
                      <a:gd name="connsiteX9" fmla="*/ 106202 w 2673720"/>
                      <a:gd name="connsiteY9" fmla="*/ 365214 h 1537242"/>
                      <a:gd name="connsiteX0" fmla="*/ 106202 w 2673720"/>
                      <a:gd name="connsiteY0" fmla="*/ 365214 h 1537242"/>
                      <a:gd name="connsiteX1" fmla="*/ 74588 w 2673720"/>
                      <a:gd name="connsiteY1" fmla="*/ 0 h 1537242"/>
                      <a:gd name="connsiteX2" fmla="*/ 1283921 w 2673720"/>
                      <a:gd name="connsiteY2" fmla="*/ 989201 h 1537242"/>
                      <a:gd name="connsiteX3" fmla="*/ 2401988 w 2673720"/>
                      <a:gd name="connsiteY3" fmla="*/ 993778 h 1537242"/>
                      <a:gd name="connsiteX4" fmla="*/ 2673720 w 2673720"/>
                      <a:gd name="connsiteY4" fmla="*/ 1265510 h 1537242"/>
                      <a:gd name="connsiteX5" fmla="*/ 2673720 w 2673720"/>
                      <a:gd name="connsiteY5" fmla="*/ 1265510 h 1537242"/>
                      <a:gd name="connsiteX6" fmla="*/ 2401988 w 2673720"/>
                      <a:gd name="connsiteY6" fmla="*/ 1537242 h 1537242"/>
                      <a:gd name="connsiteX7" fmla="*/ 1510698 w 2673720"/>
                      <a:gd name="connsiteY7" fmla="*/ 1535731 h 1537242"/>
                      <a:gd name="connsiteX8" fmla="*/ 106202 w 2673720"/>
                      <a:gd name="connsiteY8" fmla="*/ 365214 h 1537242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680488"/>
                      <a:gd name="connsiteX1" fmla="*/ 235896 w 2835028"/>
                      <a:gd name="connsiteY1" fmla="*/ 143246 h 1680488"/>
                      <a:gd name="connsiteX2" fmla="*/ 1445229 w 2835028"/>
                      <a:gd name="connsiteY2" fmla="*/ 1132447 h 1680488"/>
                      <a:gd name="connsiteX3" fmla="*/ 2563296 w 2835028"/>
                      <a:gd name="connsiteY3" fmla="*/ 1137024 h 1680488"/>
                      <a:gd name="connsiteX4" fmla="*/ 2835028 w 2835028"/>
                      <a:gd name="connsiteY4" fmla="*/ 1408756 h 1680488"/>
                      <a:gd name="connsiteX5" fmla="*/ 2835028 w 2835028"/>
                      <a:gd name="connsiteY5" fmla="*/ 1408756 h 1680488"/>
                      <a:gd name="connsiteX6" fmla="*/ 2563296 w 2835028"/>
                      <a:gd name="connsiteY6" fmla="*/ 1680488 h 1680488"/>
                      <a:gd name="connsiteX7" fmla="*/ 1672006 w 2835028"/>
                      <a:gd name="connsiteY7" fmla="*/ 1678977 h 1680488"/>
                      <a:gd name="connsiteX8" fmla="*/ 267510 w 2835028"/>
                      <a:gd name="connsiteY8" fmla="*/ 508460 h 1680488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1672006 w 2835028"/>
                      <a:gd name="connsiteY7" fmla="*/ 1678977 h 1818443"/>
                      <a:gd name="connsiteX8" fmla="*/ 267510 w 2835028"/>
                      <a:gd name="connsiteY8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267510 w 2835028"/>
                      <a:gd name="connsiteY0" fmla="*/ 508460 h 1818443"/>
                      <a:gd name="connsiteX1" fmla="*/ 235896 w 2835028"/>
                      <a:gd name="connsiteY1" fmla="*/ 143246 h 1818443"/>
                      <a:gd name="connsiteX2" fmla="*/ 1445229 w 2835028"/>
                      <a:gd name="connsiteY2" fmla="*/ 1132447 h 1818443"/>
                      <a:gd name="connsiteX3" fmla="*/ 2563296 w 2835028"/>
                      <a:gd name="connsiteY3" fmla="*/ 1137024 h 1818443"/>
                      <a:gd name="connsiteX4" fmla="*/ 2835028 w 2835028"/>
                      <a:gd name="connsiteY4" fmla="*/ 1408756 h 1818443"/>
                      <a:gd name="connsiteX5" fmla="*/ 2835028 w 2835028"/>
                      <a:gd name="connsiteY5" fmla="*/ 1408756 h 1818443"/>
                      <a:gd name="connsiteX6" fmla="*/ 2204573 w 2835028"/>
                      <a:gd name="connsiteY6" fmla="*/ 1818443 h 1818443"/>
                      <a:gd name="connsiteX7" fmla="*/ 267510 w 2835028"/>
                      <a:gd name="connsiteY7" fmla="*/ 508460 h 1818443"/>
                      <a:gd name="connsiteX0" fmla="*/ 187515 w 2755033"/>
                      <a:gd name="connsiteY0" fmla="*/ 374286 h 1684269"/>
                      <a:gd name="connsiteX1" fmla="*/ 155901 w 2755033"/>
                      <a:gd name="connsiteY1" fmla="*/ 9072 h 1684269"/>
                      <a:gd name="connsiteX2" fmla="*/ 1365234 w 2755033"/>
                      <a:gd name="connsiteY2" fmla="*/ 998273 h 1684269"/>
                      <a:gd name="connsiteX3" fmla="*/ 2483301 w 2755033"/>
                      <a:gd name="connsiteY3" fmla="*/ 1002850 h 1684269"/>
                      <a:gd name="connsiteX4" fmla="*/ 2755033 w 2755033"/>
                      <a:gd name="connsiteY4" fmla="*/ 1274582 h 1684269"/>
                      <a:gd name="connsiteX5" fmla="*/ 2755033 w 2755033"/>
                      <a:gd name="connsiteY5" fmla="*/ 1274582 h 1684269"/>
                      <a:gd name="connsiteX6" fmla="*/ 2124578 w 2755033"/>
                      <a:gd name="connsiteY6" fmla="*/ 1684269 h 1684269"/>
                      <a:gd name="connsiteX7" fmla="*/ 187515 w 2755033"/>
                      <a:gd name="connsiteY7" fmla="*/ 374286 h 1684269"/>
                      <a:gd name="connsiteX0" fmla="*/ 195368 w 2762886"/>
                      <a:gd name="connsiteY0" fmla="*/ 365214 h 1675197"/>
                      <a:gd name="connsiteX1" fmla="*/ 163754 w 2762886"/>
                      <a:gd name="connsiteY1" fmla="*/ 0 h 1675197"/>
                      <a:gd name="connsiteX2" fmla="*/ 1373087 w 2762886"/>
                      <a:gd name="connsiteY2" fmla="*/ 989201 h 1675197"/>
                      <a:gd name="connsiteX3" fmla="*/ 2491154 w 2762886"/>
                      <a:gd name="connsiteY3" fmla="*/ 993778 h 1675197"/>
                      <a:gd name="connsiteX4" fmla="*/ 2762886 w 2762886"/>
                      <a:gd name="connsiteY4" fmla="*/ 1265510 h 1675197"/>
                      <a:gd name="connsiteX5" fmla="*/ 2762886 w 2762886"/>
                      <a:gd name="connsiteY5" fmla="*/ 1265510 h 1675197"/>
                      <a:gd name="connsiteX6" fmla="*/ 2132431 w 2762886"/>
                      <a:gd name="connsiteY6" fmla="*/ 1675197 h 1675197"/>
                      <a:gd name="connsiteX7" fmla="*/ 195368 w 2762886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197"/>
                      <a:gd name="connsiteX1" fmla="*/ 86525 w 2685657"/>
                      <a:gd name="connsiteY1" fmla="*/ 0 h 1675197"/>
                      <a:gd name="connsiteX2" fmla="*/ 1295858 w 2685657"/>
                      <a:gd name="connsiteY2" fmla="*/ 989201 h 1675197"/>
                      <a:gd name="connsiteX3" fmla="*/ 2413925 w 2685657"/>
                      <a:gd name="connsiteY3" fmla="*/ 993778 h 1675197"/>
                      <a:gd name="connsiteX4" fmla="*/ 2685657 w 2685657"/>
                      <a:gd name="connsiteY4" fmla="*/ 1265510 h 1675197"/>
                      <a:gd name="connsiteX5" fmla="*/ 2685657 w 2685657"/>
                      <a:gd name="connsiteY5" fmla="*/ 1265510 h 1675197"/>
                      <a:gd name="connsiteX6" fmla="*/ 2055202 w 2685657"/>
                      <a:gd name="connsiteY6" fmla="*/ 1675197 h 1675197"/>
                      <a:gd name="connsiteX7" fmla="*/ 118139 w 2685657"/>
                      <a:gd name="connsiteY7" fmla="*/ 365214 h 1675197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118139 w 2685657"/>
                      <a:gd name="connsiteY0" fmla="*/ 365214 h 1675283"/>
                      <a:gd name="connsiteX1" fmla="*/ 86525 w 2685657"/>
                      <a:gd name="connsiteY1" fmla="*/ 0 h 1675283"/>
                      <a:gd name="connsiteX2" fmla="*/ 1295858 w 2685657"/>
                      <a:gd name="connsiteY2" fmla="*/ 989201 h 1675283"/>
                      <a:gd name="connsiteX3" fmla="*/ 2413925 w 2685657"/>
                      <a:gd name="connsiteY3" fmla="*/ 993778 h 1675283"/>
                      <a:gd name="connsiteX4" fmla="*/ 2685657 w 2685657"/>
                      <a:gd name="connsiteY4" fmla="*/ 1265510 h 1675283"/>
                      <a:gd name="connsiteX5" fmla="*/ 2685657 w 2685657"/>
                      <a:gd name="connsiteY5" fmla="*/ 1265510 h 1675283"/>
                      <a:gd name="connsiteX6" fmla="*/ 2055202 w 2685657"/>
                      <a:gd name="connsiteY6" fmla="*/ 1675197 h 1675283"/>
                      <a:gd name="connsiteX7" fmla="*/ 118139 w 2685657"/>
                      <a:gd name="connsiteY7" fmla="*/ 365214 h 1675283"/>
                      <a:gd name="connsiteX0" fmla="*/ 212312 w 2779830"/>
                      <a:gd name="connsiteY0" fmla="*/ 344260 h 1654329"/>
                      <a:gd name="connsiteX1" fmla="*/ 166902 w 2779830"/>
                      <a:gd name="connsiteY1" fmla="*/ 0 h 1654329"/>
                      <a:gd name="connsiteX2" fmla="*/ 1390031 w 2779830"/>
                      <a:gd name="connsiteY2" fmla="*/ 968247 h 1654329"/>
                      <a:gd name="connsiteX3" fmla="*/ 2508098 w 2779830"/>
                      <a:gd name="connsiteY3" fmla="*/ 972824 h 1654329"/>
                      <a:gd name="connsiteX4" fmla="*/ 2779830 w 2779830"/>
                      <a:gd name="connsiteY4" fmla="*/ 1244556 h 1654329"/>
                      <a:gd name="connsiteX5" fmla="*/ 2779830 w 2779830"/>
                      <a:gd name="connsiteY5" fmla="*/ 1244556 h 1654329"/>
                      <a:gd name="connsiteX6" fmla="*/ 2149375 w 2779830"/>
                      <a:gd name="connsiteY6" fmla="*/ 1654243 h 1654329"/>
                      <a:gd name="connsiteX7" fmla="*/ 212312 w 2779830"/>
                      <a:gd name="connsiteY7" fmla="*/ 344260 h 1654329"/>
                      <a:gd name="connsiteX0" fmla="*/ 132017 w 2699535"/>
                      <a:gd name="connsiteY0" fmla="*/ 344260 h 1654329"/>
                      <a:gd name="connsiteX1" fmla="*/ 86607 w 2699535"/>
                      <a:gd name="connsiteY1" fmla="*/ 0 h 1654329"/>
                      <a:gd name="connsiteX2" fmla="*/ 1309736 w 2699535"/>
                      <a:gd name="connsiteY2" fmla="*/ 968247 h 1654329"/>
                      <a:gd name="connsiteX3" fmla="*/ 2427803 w 2699535"/>
                      <a:gd name="connsiteY3" fmla="*/ 972824 h 1654329"/>
                      <a:gd name="connsiteX4" fmla="*/ 2699535 w 2699535"/>
                      <a:gd name="connsiteY4" fmla="*/ 1244556 h 1654329"/>
                      <a:gd name="connsiteX5" fmla="*/ 2699535 w 2699535"/>
                      <a:gd name="connsiteY5" fmla="*/ 1244556 h 1654329"/>
                      <a:gd name="connsiteX6" fmla="*/ 2069080 w 2699535"/>
                      <a:gd name="connsiteY6" fmla="*/ 1654243 h 1654329"/>
                      <a:gd name="connsiteX7" fmla="*/ 132017 w 2699535"/>
                      <a:gd name="connsiteY7" fmla="*/ 344260 h 1654329"/>
                      <a:gd name="connsiteX0" fmla="*/ 131053 w 2698571"/>
                      <a:gd name="connsiteY0" fmla="*/ 344260 h 1654329"/>
                      <a:gd name="connsiteX1" fmla="*/ 85643 w 2698571"/>
                      <a:gd name="connsiteY1" fmla="*/ 0 h 1654329"/>
                      <a:gd name="connsiteX2" fmla="*/ 1308772 w 2698571"/>
                      <a:gd name="connsiteY2" fmla="*/ 968247 h 1654329"/>
                      <a:gd name="connsiteX3" fmla="*/ 2426839 w 2698571"/>
                      <a:gd name="connsiteY3" fmla="*/ 972824 h 1654329"/>
                      <a:gd name="connsiteX4" fmla="*/ 2698571 w 2698571"/>
                      <a:gd name="connsiteY4" fmla="*/ 1244556 h 1654329"/>
                      <a:gd name="connsiteX5" fmla="*/ 2698571 w 2698571"/>
                      <a:gd name="connsiteY5" fmla="*/ 1244556 h 1654329"/>
                      <a:gd name="connsiteX6" fmla="*/ 2068116 w 2698571"/>
                      <a:gd name="connsiteY6" fmla="*/ 1654243 h 1654329"/>
                      <a:gd name="connsiteX7" fmla="*/ 131053 w 2698571"/>
                      <a:gd name="connsiteY7" fmla="*/ 344260 h 1654329"/>
                      <a:gd name="connsiteX0" fmla="*/ 131757 w 2699275"/>
                      <a:gd name="connsiteY0" fmla="*/ 344260 h 1654329"/>
                      <a:gd name="connsiteX1" fmla="*/ 86347 w 2699275"/>
                      <a:gd name="connsiteY1" fmla="*/ 0 h 1654329"/>
                      <a:gd name="connsiteX2" fmla="*/ 1309476 w 2699275"/>
                      <a:gd name="connsiteY2" fmla="*/ 968247 h 1654329"/>
                      <a:gd name="connsiteX3" fmla="*/ 2427543 w 2699275"/>
                      <a:gd name="connsiteY3" fmla="*/ 972824 h 1654329"/>
                      <a:gd name="connsiteX4" fmla="*/ 2699275 w 2699275"/>
                      <a:gd name="connsiteY4" fmla="*/ 1244556 h 1654329"/>
                      <a:gd name="connsiteX5" fmla="*/ 2699275 w 2699275"/>
                      <a:gd name="connsiteY5" fmla="*/ 1244556 h 1654329"/>
                      <a:gd name="connsiteX6" fmla="*/ 2068820 w 2699275"/>
                      <a:gd name="connsiteY6" fmla="*/ 1654243 h 1654329"/>
                      <a:gd name="connsiteX7" fmla="*/ 131757 w 2699275"/>
                      <a:gd name="connsiteY7" fmla="*/ 344260 h 1654329"/>
                      <a:gd name="connsiteX0" fmla="*/ 120567 w 2688085"/>
                      <a:gd name="connsiteY0" fmla="*/ 344260 h 1654329"/>
                      <a:gd name="connsiteX1" fmla="*/ 75157 w 2688085"/>
                      <a:gd name="connsiteY1" fmla="*/ 0 h 1654329"/>
                      <a:gd name="connsiteX2" fmla="*/ 1298286 w 2688085"/>
                      <a:gd name="connsiteY2" fmla="*/ 968247 h 1654329"/>
                      <a:gd name="connsiteX3" fmla="*/ 2416353 w 2688085"/>
                      <a:gd name="connsiteY3" fmla="*/ 972824 h 1654329"/>
                      <a:gd name="connsiteX4" fmla="*/ 2688085 w 2688085"/>
                      <a:gd name="connsiteY4" fmla="*/ 1244556 h 1654329"/>
                      <a:gd name="connsiteX5" fmla="*/ 2688085 w 2688085"/>
                      <a:gd name="connsiteY5" fmla="*/ 1244556 h 1654329"/>
                      <a:gd name="connsiteX6" fmla="*/ 2057630 w 2688085"/>
                      <a:gd name="connsiteY6" fmla="*/ 1654243 h 1654329"/>
                      <a:gd name="connsiteX7" fmla="*/ 342717 w 2688085"/>
                      <a:gd name="connsiteY7" fmla="*/ 690071 h 1654329"/>
                      <a:gd name="connsiteX8" fmla="*/ 120567 w 2688085"/>
                      <a:gd name="connsiteY8" fmla="*/ 344260 h 1654329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42634 w 2688002"/>
                      <a:gd name="connsiteY0" fmla="*/ 693319 h 1657577"/>
                      <a:gd name="connsiteX1" fmla="*/ 75074 w 2688002"/>
                      <a:gd name="connsiteY1" fmla="*/ 3248 h 1657577"/>
                      <a:gd name="connsiteX2" fmla="*/ 1298203 w 2688002"/>
                      <a:gd name="connsiteY2" fmla="*/ 971495 h 1657577"/>
                      <a:gd name="connsiteX3" fmla="*/ 2416270 w 2688002"/>
                      <a:gd name="connsiteY3" fmla="*/ 976072 h 1657577"/>
                      <a:gd name="connsiteX4" fmla="*/ 2688002 w 2688002"/>
                      <a:gd name="connsiteY4" fmla="*/ 1247804 h 1657577"/>
                      <a:gd name="connsiteX5" fmla="*/ 2688002 w 2688002"/>
                      <a:gd name="connsiteY5" fmla="*/ 1247804 h 1657577"/>
                      <a:gd name="connsiteX6" fmla="*/ 2057547 w 2688002"/>
                      <a:gd name="connsiteY6" fmla="*/ 1657491 h 1657577"/>
                      <a:gd name="connsiteX7" fmla="*/ 342634 w 2688002"/>
                      <a:gd name="connsiteY7" fmla="*/ 693319 h 1657577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488"/>
                      <a:gd name="connsiteX1" fmla="*/ 62175 w 2675103"/>
                      <a:gd name="connsiteY1" fmla="*/ 4159 h 1658488"/>
                      <a:gd name="connsiteX2" fmla="*/ 1285304 w 2675103"/>
                      <a:gd name="connsiteY2" fmla="*/ 972406 h 1658488"/>
                      <a:gd name="connsiteX3" fmla="*/ 2403371 w 2675103"/>
                      <a:gd name="connsiteY3" fmla="*/ 976983 h 1658488"/>
                      <a:gd name="connsiteX4" fmla="*/ 2675103 w 2675103"/>
                      <a:gd name="connsiteY4" fmla="*/ 1248715 h 1658488"/>
                      <a:gd name="connsiteX5" fmla="*/ 2675103 w 2675103"/>
                      <a:gd name="connsiteY5" fmla="*/ 1248715 h 1658488"/>
                      <a:gd name="connsiteX6" fmla="*/ 2044648 w 2675103"/>
                      <a:gd name="connsiteY6" fmla="*/ 1658402 h 1658488"/>
                      <a:gd name="connsiteX7" fmla="*/ 329735 w 2675103"/>
                      <a:gd name="connsiteY7" fmla="*/ 694230 h 165848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75103"/>
                      <a:gd name="connsiteY0" fmla="*/ 694230 h 1658708"/>
                      <a:gd name="connsiteX1" fmla="*/ 62175 w 2675103"/>
                      <a:gd name="connsiteY1" fmla="*/ 4159 h 1658708"/>
                      <a:gd name="connsiteX2" fmla="*/ 1285304 w 2675103"/>
                      <a:gd name="connsiteY2" fmla="*/ 972406 h 1658708"/>
                      <a:gd name="connsiteX3" fmla="*/ 2403371 w 2675103"/>
                      <a:gd name="connsiteY3" fmla="*/ 976983 h 1658708"/>
                      <a:gd name="connsiteX4" fmla="*/ 2675103 w 2675103"/>
                      <a:gd name="connsiteY4" fmla="*/ 1248715 h 1658708"/>
                      <a:gd name="connsiteX5" fmla="*/ 2573938 w 2675103"/>
                      <a:gd name="connsiteY5" fmla="*/ 1443432 h 1658708"/>
                      <a:gd name="connsiteX6" fmla="*/ 2044648 w 2675103"/>
                      <a:gd name="connsiteY6" fmla="*/ 1658402 h 1658708"/>
                      <a:gd name="connsiteX7" fmla="*/ 329735 w 2675103"/>
                      <a:gd name="connsiteY7" fmla="*/ 694230 h 1658708"/>
                      <a:gd name="connsiteX0" fmla="*/ 329735 w 2604131"/>
                      <a:gd name="connsiteY0" fmla="*/ 694230 h 1658708"/>
                      <a:gd name="connsiteX1" fmla="*/ 62175 w 2604131"/>
                      <a:gd name="connsiteY1" fmla="*/ 4159 h 1658708"/>
                      <a:gd name="connsiteX2" fmla="*/ 1285304 w 2604131"/>
                      <a:gd name="connsiteY2" fmla="*/ 972406 h 1658708"/>
                      <a:gd name="connsiteX3" fmla="*/ 2403371 w 2604131"/>
                      <a:gd name="connsiteY3" fmla="*/ 976983 h 1658708"/>
                      <a:gd name="connsiteX4" fmla="*/ 2573938 w 2604131"/>
                      <a:gd name="connsiteY4" fmla="*/ 1443432 h 1658708"/>
                      <a:gd name="connsiteX5" fmla="*/ 2044648 w 2604131"/>
                      <a:gd name="connsiteY5" fmla="*/ 1658402 h 1658708"/>
                      <a:gd name="connsiteX6" fmla="*/ 329735 w 2604131"/>
                      <a:gd name="connsiteY6" fmla="*/ 694230 h 1658708"/>
                      <a:gd name="connsiteX0" fmla="*/ 329735 w 2604131"/>
                      <a:gd name="connsiteY0" fmla="*/ 694230 h 1658734"/>
                      <a:gd name="connsiteX1" fmla="*/ 62175 w 2604131"/>
                      <a:gd name="connsiteY1" fmla="*/ 4159 h 1658734"/>
                      <a:gd name="connsiteX2" fmla="*/ 1285304 w 2604131"/>
                      <a:gd name="connsiteY2" fmla="*/ 972406 h 1658734"/>
                      <a:gd name="connsiteX3" fmla="*/ 2403371 w 2604131"/>
                      <a:gd name="connsiteY3" fmla="*/ 976983 h 1658734"/>
                      <a:gd name="connsiteX4" fmla="*/ 2573938 w 2604131"/>
                      <a:gd name="connsiteY4" fmla="*/ 1443432 h 1658734"/>
                      <a:gd name="connsiteX5" fmla="*/ 2044648 w 2604131"/>
                      <a:gd name="connsiteY5" fmla="*/ 1658402 h 1658734"/>
                      <a:gd name="connsiteX6" fmla="*/ 329735 w 2604131"/>
                      <a:gd name="connsiteY6" fmla="*/ 694230 h 1658734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04131"/>
                      <a:gd name="connsiteY0" fmla="*/ 694230 h 1658402"/>
                      <a:gd name="connsiteX1" fmla="*/ 62175 w 2604131"/>
                      <a:gd name="connsiteY1" fmla="*/ 4159 h 1658402"/>
                      <a:gd name="connsiteX2" fmla="*/ 1285304 w 2604131"/>
                      <a:gd name="connsiteY2" fmla="*/ 972406 h 1658402"/>
                      <a:gd name="connsiteX3" fmla="*/ 2403371 w 2604131"/>
                      <a:gd name="connsiteY3" fmla="*/ 976983 h 1658402"/>
                      <a:gd name="connsiteX4" fmla="*/ 2573938 w 2604131"/>
                      <a:gd name="connsiteY4" fmla="*/ 1443432 h 1658402"/>
                      <a:gd name="connsiteX5" fmla="*/ 2044648 w 2604131"/>
                      <a:gd name="connsiteY5" fmla="*/ 1658402 h 1658402"/>
                      <a:gd name="connsiteX6" fmla="*/ 329735 w 2604131"/>
                      <a:gd name="connsiteY6" fmla="*/ 694230 h 1658402"/>
                      <a:gd name="connsiteX0" fmla="*/ 329735 w 2615537"/>
                      <a:gd name="connsiteY0" fmla="*/ 694230 h 1658402"/>
                      <a:gd name="connsiteX1" fmla="*/ 62175 w 2615537"/>
                      <a:gd name="connsiteY1" fmla="*/ 4159 h 1658402"/>
                      <a:gd name="connsiteX2" fmla="*/ 1285304 w 2615537"/>
                      <a:gd name="connsiteY2" fmla="*/ 972406 h 1658402"/>
                      <a:gd name="connsiteX3" fmla="*/ 2442990 w 2615537"/>
                      <a:gd name="connsiteY3" fmla="*/ 1090174 h 1658402"/>
                      <a:gd name="connsiteX4" fmla="*/ 2573938 w 2615537"/>
                      <a:gd name="connsiteY4" fmla="*/ 1443432 h 1658402"/>
                      <a:gd name="connsiteX5" fmla="*/ 2044648 w 2615537"/>
                      <a:gd name="connsiteY5" fmla="*/ 1658402 h 1658402"/>
                      <a:gd name="connsiteX6" fmla="*/ 329735 w 2615537"/>
                      <a:gd name="connsiteY6" fmla="*/ 694230 h 1658402"/>
                      <a:gd name="connsiteX0" fmla="*/ 329735 w 2616407"/>
                      <a:gd name="connsiteY0" fmla="*/ 694230 h 1658402"/>
                      <a:gd name="connsiteX1" fmla="*/ 62175 w 2616407"/>
                      <a:gd name="connsiteY1" fmla="*/ 4159 h 1658402"/>
                      <a:gd name="connsiteX2" fmla="*/ 1285304 w 2616407"/>
                      <a:gd name="connsiteY2" fmla="*/ 972406 h 1658402"/>
                      <a:gd name="connsiteX3" fmla="*/ 2442990 w 2616407"/>
                      <a:gd name="connsiteY3" fmla="*/ 1090174 h 1658402"/>
                      <a:gd name="connsiteX4" fmla="*/ 2573938 w 2616407"/>
                      <a:gd name="connsiteY4" fmla="*/ 1443432 h 1658402"/>
                      <a:gd name="connsiteX5" fmla="*/ 2044648 w 2616407"/>
                      <a:gd name="connsiteY5" fmla="*/ 1658402 h 1658402"/>
                      <a:gd name="connsiteX6" fmla="*/ 329735 w 2616407"/>
                      <a:gd name="connsiteY6" fmla="*/ 694230 h 1658402"/>
                      <a:gd name="connsiteX0" fmla="*/ 329735 w 2484343"/>
                      <a:gd name="connsiteY0" fmla="*/ 694230 h 1664167"/>
                      <a:gd name="connsiteX1" fmla="*/ 62175 w 2484343"/>
                      <a:gd name="connsiteY1" fmla="*/ 4159 h 1664167"/>
                      <a:gd name="connsiteX2" fmla="*/ 1285304 w 2484343"/>
                      <a:gd name="connsiteY2" fmla="*/ 972406 h 1664167"/>
                      <a:gd name="connsiteX3" fmla="*/ 2442990 w 2484343"/>
                      <a:gd name="connsiteY3" fmla="*/ 1090174 h 1664167"/>
                      <a:gd name="connsiteX4" fmla="*/ 2044648 w 2484343"/>
                      <a:gd name="connsiteY4" fmla="*/ 1658402 h 1664167"/>
                      <a:gd name="connsiteX5" fmla="*/ 329735 w 2484343"/>
                      <a:gd name="connsiteY5" fmla="*/ 694230 h 1664167"/>
                      <a:gd name="connsiteX0" fmla="*/ 329735 w 2615982"/>
                      <a:gd name="connsiteY0" fmla="*/ 694230 h 1658402"/>
                      <a:gd name="connsiteX1" fmla="*/ 62175 w 2615982"/>
                      <a:gd name="connsiteY1" fmla="*/ 4159 h 1658402"/>
                      <a:gd name="connsiteX2" fmla="*/ 1285304 w 2615982"/>
                      <a:gd name="connsiteY2" fmla="*/ 972406 h 1658402"/>
                      <a:gd name="connsiteX3" fmla="*/ 2442990 w 2615982"/>
                      <a:gd name="connsiteY3" fmla="*/ 1090174 h 1658402"/>
                      <a:gd name="connsiteX4" fmla="*/ 2044648 w 2615982"/>
                      <a:gd name="connsiteY4" fmla="*/ 1658402 h 1658402"/>
                      <a:gd name="connsiteX5" fmla="*/ 329735 w 2615982"/>
                      <a:gd name="connsiteY5" fmla="*/ 694230 h 1658402"/>
                      <a:gd name="connsiteX0" fmla="*/ 329735 w 2647968"/>
                      <a:gd name="connsiteY0" fmla="*/ 694230 h 1658402"/>
                      <a:gd name="connsiteX1" fmla="*/ 62175 w 2647968"/>
                      <a:gd name="connsiteY1" fmla="*/ 4159 h 1658402"/>
                      <a:gd name="connsiteX2" fmla="*/ 1285304 w 2647968"/>
                      <a:gd name="connsiteY2" fmla="*/ 972406 h 1658402"/>
                      <a:gd name="connsiteX3" fmla="*/ 2442990 w 2647968"/>
                      <a:gd name="connsiteY3" fmla="*/ 1090174 h 1658402"/>
                      <a:gd name="connsiteX4" fmla="*/ 2044648 w 2647968"/>
                      <a:gd name="connsiteY4" fmla="*/ 1658402 h 1658402"/>
                      <a:gd name="connsiteX5" fmla="*/ 329735 w 2647968"/>
                      <a:gd name="connsiteY5" fmla="*/ 694230 h 1658402"/>
                      <a:gd name="connsiteX0" fmla="*/ 329735 w 2651541"/>
                      <a:gd name="connsiteY0" fmla="*/ 694230 h 1658402"/>
                      <a:gd name="connsiteX1" fmla="*/ 62175 w 2651541"/>
                      <a:gd name="connsiteY1" fmla="*/ 4159 h 1658402"/>
                      <a:gd name="connsiteX2" fmla="*/ 1285304 w 2651541"/>
                      <a:gd name="connsiteY2" fmla="*/ 972406 h 1658402"/>
                      <a:gd name="connsiteX3" fmla="*/ 2442990 w 2651541"/>
                      <a:gd name="connsiteY3" fmla="*/ 1090174 h 1658402"/>
                      <a:gd name="connsiteX4" fmla="*/ 2044648 w 2651541"/>
                      <a:gd name="connsiteY4" fmla="*/ 1658402 h 1658402"/>
                      <a:gd name="connsiteX5" fmla="*/ 329735 w 2651541"/>
                      <a:gd name="connsiteY5" fmla="*/ 694230 h 1658402"/>
                      <a:gd name="connsiteX0" fmla="*/ 329735 w 2656633"/>
                      <a:gd name="connsiteY0" fmla="*/ 694230 h 1678985"/>
                      <a:gd name="connsiteX1" fmla="*/ 62175 w 2656633"/>
                      <a:gd name="connsiteY1" fmla="*/ 4159 h 1678985"/>
                      <a:gd name="connsiteX2" fmla="*/ 1285304 w 2656633"/>
                      <a:gd name="connsiteY2" fmla="*/ 972406 h 1678985"/>
                      <a:gd name="connsiteX3" fmla="*/ 2442990 w 2656633"/>
                      <a:gd name="connsiteY3" fmla="*/ 1090174 h 1678985"/>
                      <a:gd name="connsiteX4" fmla="*/ 2623356 w 2656633"/>
                      <a:gd name="connsiteY4" fmla="*/ 1330221 h 1678985"/>
                      <a:gd name="connsiteX5" fmla="*/ 2044648 w 2656633"/>
                      <a:gd name="connsiteY5" fmla="*/ 1658402 h 1678985"/>
                      <a:gd name="connsiteX6" fmla="*/ 329735 w 2656633"/>
                      <a:gd name="connsiteY6" fmla="*/ 694230 h 1678985"/>
                      <a:gd name="connsiteX0" fmla="*/ 329735 w 2624241"/>
                      <a:gd name="connsiteY0" fmla="*/ 694230 h 1678985"/>
                      <a:gd name="connsiteX1" fmla="*/ 62175 w 2624241"/>
                      <a:gd name="connsiteY1" fmla="*/ 4159 h 1678985"/>
                      <a:gd name="connsiteX2" fmla="*/ 1285304 w 2624241"/>
                      <a:gd name="connsiteY2" fmla="*/ 972406 h 1678985"/>
                      <a:gd name="connsiteX3" fmla="*/ 2442990 w 2624241"/>
                      <a:gd name="connsiteY3" fmla="*/ 1090174 h 1678985"/>
                      <a:gd name="connsiteX4" fmla="*/ 2623356 w 2624241"/>
                      <a:gd name="connsiteY4" fmla="*/ 1330221 h 1678985"/>
                      <a:gd name="connsiteX5" fmla="*/ 2044648 w 2624241"/>
                      <a:gd name="connsiteY5" fmla="*/ 1658402 h 1678985"/>
                      <a:gd name="connsiteX6" fmla="*/ 329735 w 2624241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78985"/>
                      <a:gd name="connsiteX1" fmla="*/ 62175 w 2623356"/>
                      <a:gd name="connsiteY1" fmla="*/ 4159 h 1678985"/>
                      <a:gd name="connsiteX2" fmla="*/ 1285304 w 2623356"/>
                      <a:gd name="connsiteY2" fmla="*/ 972406 h 1678985"/>
                      <a:gd name="connsiteX3" fmla="*/ 2272560 w 2623356"/>
                      <a:gd name="connsiteY3" fmla="*/ 1098115 h 1678985"/>
                      <a:gd name="connsiteX4" fmla="*/ 2623356 w 2623356"/>
                      <a:gd name="connsiteY4" fmla="*/ 1330221 h 1678985"/>
                      <a:gd name="connsiteX5" fmla="*/ 2044648 w 2623356"/>
                      <a:gd name="connsiteY5" fmla="*/ 1658402 h 1678985"/>
                      <a:gd name="connsiteX6" fmla="*/ 329735 w 2623356"/>
                      <a:gd name="connsiteY6" fmla="*/ 694230 h 1678985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29735 w 2623356"/>
                      <a:gd name="connsiteY0" fmla="*/ 694230 h 1658402"/>
                      <a:gd name="connsiteX1" fmla="*/ 62175 w 2623356"/>
                      <a:gd name="connsiteY1" fmla="*/ 4159 h 1658402"/>
                      <a:gd name="connsiteX2" fmla="*/ 1285304 w 2623356"/>
                      <a:gd name="connsiteY2" fmla="*/ 972406 h 1658402"/>
                      <a:gd name="connsiteX3" fmla="*/ 2272560 w 2623356"/>
                      <a:gd name="connsiteY3" fmla="*/ 1098115 h 1658402"/>
                      <a:gd name="connsiteX4" fmla="*/ 2623356 w 2623356"/>
                      <a:gd name="connsiteY4" fmla="*/ 1330221 h 1658402"/>
                      <a:gd name="connsiteX5" fmla="*/ 2044648 w 2623356"/>
                      <a:gd name="connsiteY5" fmla="*/ 1658402 h 1658402"/>
                      <a:gd name="connsiteX6" fmla="*/ 329735 w 2623356"/>
                      <a:gd name="connsiteY6" fmla="*/ 694230 h 1658402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60249"/>
                      <a:gd name="connsiteX1" fmla="*/ 72971 w 2634152"/>
                      <a:gd name="connsiteY1" fmla="*/ 6006 h 1660249"/>
                      <a:gd name="connsiteX2" fmla="*/ 1296100 w 2634152"/>
                      <a:gd name="connsiteY2" fmla="*/ 974253 h 1660249"/>
                      <a:gd name="connsiteX3" fmla="*/ 2283356 w 2634152"/>
                      <a:gd name="connsiteY3" fmla="*/ 1099962 h 1660249"/>
                      <a:gd name="connsiteX4" fmla="*/ 2634152 w 2634152"/>
                      <a:gd name="connsiteY4" fmla="*/ 1332068 h 1660249"/>
                      <a:gd name="connsiteX5" fmla="*/ 2055444 w 2634152"/>
                      <a:gd name="connsiteY5" fmla="*/ 1660249 h 1660249"/>
                      <a:gd name="connsiteX6" fmla="*/ 340531 w 2634152"/>
                      <a:gd name="connsiteY6" fmla="*/ 696077 h 166024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0531 w 2634152"/>
                      <a:gd name="connsiteY0" fmla="*/ 696077 h 1650539"/>
                      <a:gd name="connsiteX1" fmla="*/ 72971 w 2634152"/>
                      <a:gd name="connsiteY1" fmla="*/ 6006 h 1650539"/>
                      <a:gd name="connsiteX2" fmla="*/ 1296100 w 2634152"/>
                      <a:gd name="connsiteY2" fmla="*/ 974253 h 1650539"/>
                      <a:gd name="connsiteX3" fmla="*/ 2283356 w 2634152"/>
                      <a:gd name="connsiteY3" fmla="*/ 1099962 h 1650539"/>
                      <a:gd name="connsiteX4" fmla="*/ 2634152 w 2634152"/>
                      <a:gd name="connsiteY4" fmla="*/ 1332068 h 1650539"/>
                      <a:gd name="connsiteX5" fmla="*/ 2049822 w 2634152"/>
                      <a:gd name="connsiteY5" fmla="*/ 1650539 h 1650539"/>
                      <a:gd name="connsiteX6" fmla="*/ 340531 w 2634152"/>
                      <a:gd name="connsiteY6" fmla="*/ 696077 h 1650539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46692 w 2640313"/>
                      <a:gd name="connsiteY0" fmla="*/ 742488 h 1696950"/>
                      <a:gd name="connsiteX1" fmla="*/ 71205 w 2640313"/>
                      <a:gd name="connsiteY1" fmla="*/ 5146 h 1696950"/>
                      <a:gd name="connsiteX2" fmla="*/ 1302261 w 2640313"/>
                      <a:gd name="connsiteY2" fmla="*/ 1020664 h 1696950"/>
                      <a:gd name="connsiteX3" fmla="*/ 2289517 w 2640313"/>
                      <a:gd name="connsiteY3" fmla="*/ 1146373 h 1696950"/>
                      <a:gd name="connsiteX4" fmla="*/ 2640313 w 2640313"/>
                      <a:gd name="connsiteY4" fmla="*/ 1378479 h 1696950"/>
                      <a:gd name="connsiteX5" fmla="*/ 2055983 w 2640313"/>
                      <a:gd name="connsiteY5" fmla="*/ 1696950 h 1696950"/>
                      <a:gd name="connsiteX6" fmla="*/ 346692 w 2640313"/>
                      <a:gd name="connsiteY6" fmla="*/ 742488 h 1696950"/>
                      <a:gd name="connsiteX0" fmla="*/ 358177 w 2651798"/>
                      <a:gd name="connsiteY0" fmla="*/ 742401 h 1696863"/>
                      <a:gd name="connsiteX1" fmla="*/ 82690 w 2651798"/>
                      <a:gd name="connsiteY1" fmla="*/ 5059 h 1696863"/>
                      <a:gd name="connsiteX2" fmla="*/ 1313746 w 2651798"/>
                      <a:gd name="connsiteY2" fmla="*/ 1020577 h 1696863"/>
                      <a:gd name="connsiteX3" fmla="*/ 2301002 w 2651798"/>
                      <a:gd name="connsiteY3" fmla="*/ 1146286 h 1696863"/>
                      <a:gd name="connsiteX4" fmla="*/ 2651798 w 2651798"/>
                      <a:gd name="connsiteY4" fmla="*/ 1378392 h 1696863"/>
                      <a:gd name="connsiteX5" fmla="*/ 2067468 w 2651798"/>
                      <a:gd name="connsiteY5" fmla="*/ 1696863 h 1696863"/>
                      <a:gd name="connsiteX6" fmla="*/ 358177 w 2651798"/>
                      <a:gd name="connsiteY6" fmla="*/ 742401 h 1696863"/>
                      <a:gd name="connsiteX0" fmla="*/ 289372 w 2582993"/>
                      <a:gd name="connsiteY0" fmla="*/ 737342 h 1691804"/>
                      <a:gd name="connsiteX1" fmla="*/ 13885 w 2582993"/>
                      <a:gd name="connsiteY1" fmla="*/ 0 h 1691804"/>
                      <a:gd name="connsiteX2" fmla="*/ 1244941 w 2582993"/>
                      <a:gd name="connsiteY2" fmla="*/ 1015518 h 1691804"/>
                      <a:gd name="connsiteX3" fmla="*/ 2232197 w 2582993"/>
                      <a:gd name="connsiteY3" fmla="*/ 1141227 h 1691804"/>
                      <a:gd name="connsiteX4" fmla="*/ 2582993 w 2582993"/>
                      <a:gd name="connsiteY4" fmla="*/ 1373333 h 1691804"/>
                      <a:gd name="connsiteX5" fmla="*/ 1998663 w 2582993"/>
                      <a:gd name="connsiteY5" fmla="*/ 1691804 h 1691804"/>
                      <a:gd name="connsiteX6" fmla="*/ 289372 w 2582993"/>
                      <a:gd name="connsiteY6" fmla="*/ 737342 h 1691804"/>
                      <a:gd name="connsiteX0" fmla="*/ 294936 w 2588557"/>
                      <a:gd name="connsiteY0" fmla="*/ 737342 h 1691804"/>
                      <a:gd name="connsiteX1" fmla="*/ 19449 w 2588557"/>
                      <a:gd name="connsiteY1" fmla="*/ 0 h 1691804"/>
                      <a:gd name="connsiteX2" fmla="*/ 1250505 w 2588557"/>
                      <a:gd name="connsiteY2" fmla="*/ 1015518 h 1691804"/>
                      <a:gd name="connsiteX3" fmla="*/ 2237761 w 2588557"/>
                      <a:gd name="connsiteY3" fmla="*/ 1141227 h 1691804"/>
                      <a:gd name="connsiteX4" fmla="*/ 2588557 w 2588557"/>
                      <a:gd name="connsiteY4" fmla="*/ 1373333 h 1691804"/>
                      <a:gd name="connsiteX5" fmla="*/ 2004227 w 2588557"/>
                      <a:gd name="connsiteY5" fmla="*/ 1691804 h 1691804"/>
                      <a:gd name="connsiteX6" fmla="*/ 294936 w 2588557"/>
                      <a:gd name="connsiteY6" fmla="*/ 737342 h 1691804"/>
                      <a:gd name="connsiteX0" fmla="*/ 293463 w 2587084"/>
                      <a:gd name="connsiteY0" fmla="*/ 737342 h 1691804"/>
                      <a:gd name="connsiteX1" fmla="*/ 17976 w 2587084"/>
                      <a:gd name="connsiteY1" fmla="*/ 0 h 1691804"/>
                      <a:gd name="connsiteX2" fmla="*/ 1249032 w 2587084"/>
                      <a:gd name="connsiteY2" fmla="*/ 1015518 h 1691804"/>
                      <a:gd name="connsiteX3" fmla="*/ 2236288 w 2587084"/>
                      <a:gd name="connsiteY3" fmla="*/ 1141227 h 1691804"/>
                      <a:gd name="connsiteX4" fmla="*/ 2587084 w 2587084"/>
                      <a:gd name="connsiteY4" fmla="*/ 1373333 h 1691804"/>
                      <a:gd name="connsiteX5" fmla="*/ 2002754 w 2587084"/>
                      <a:gd name="connsiteY5" fmla="*/ 1691804 h 1691804"/>
                      <a:gd name="connsiteX6" fmla="*/ 293463 w 258708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02993 w 2596614"/>
                      <a:gd name="connsiteY0" fmla="*/ 737342 h 1691804"/>
                      <a:gd name="connsiteX1" fmla="*/ 27506 w 2596614"/>
                      <a:gd name="connsiteY1" fmla="*/ 0 h 1691804"/>
                      <a:gd name="connsiteX2" fmla="*/ 1258562 w 2596614"/>
                      <a:gd name="connsiteY2" fmla="*/ 1015518 h 1691804"/>
                      <a:gd name="connsiteX3" fmla="*/ 2245818 w 2596614"/>
                      <a:gd name="connsiteY3" fmla="*/ 1141227 h 1691804"/>
                      <a:gd name="connsiteX4" fmla="*/ 2596614 w 2596614"/>
                      <a:gd name="connsiteY4" fmla="*/ 1373333 h 1691804"/>
                      <a:gd name="connsiteX5" fmla="*/ 2012284 w 2596614"/>
                      <a:gd name="connsiteY5" fmla="*/ 1691804 h 1691804"/>
                      <a:gd name="connsiteX6" fmla="*/ 302993 w 2596614"/>
                      <a:gd name="connsiteY6" fmla="*/ 737342 h 1691804"/>
                      <a:gd name="connsiteX0" fmla="*/ 320931 w 2614552"/>
                      <a:gd name="connsiteY0" fmla="*/ 755993 h 1710455"/>
                      <a:gd name="connsiteX1" fmla="*/ 21679 w 2614552"/>
                      <a:gd name="connsiteY1" fmla="*/ 0 h 1710455"/>
                      <a:gd name="connsiteX2" fmla="*/ 1276500 w 2614552"/>
                      <a:gd name="connsiteY2" fmla="*/ 1034169 h 1710455"/>
                      <a:gd name="connsiteX3" fmla="*/ 2263756 w 2614552"/>
                      <a:gd name="connsiteY3" fmla="*/ 1159878 h 1710455"/>
                      <a:gd name="connsiteX4" fmla="*/ 2614552 w 2614552"/>
                      <a:gd name="connsiteY4" fmla="*/ 1391984 h 1710455"/>
                      <a:gd name="connsiteX5" fmla="*/ 2030222 w 2614552"/>
                      <a:gd name="connsiteY5" fmla="*/ 1710455 h 1710455"/>
                      <a:gd name="connsiteX6" fmla="*/ 320931 w 2614552"/>
                      <a:gd name="connsiteY6" fmla="*/ 755993 h 1710455"/>
                      <a:gd name="connsiteX0" fmla="*/ 677798 w 2971419"/>
                      <a:gd name="connsiteY0" fmla="*/ 701826 h 1656288"/>
                      <a:gd name="connsiteX1" fmla="*/ 2524 w 2971419"/>
                      <a:gd name="connsiteY1" fmla="*/ 0 h 1656288"/>
                      <a:gd name="connsiteX2" fmla="*/ 1633367 w 2971419"/>
                      <a:gd name="connsiteY2" fmla="*/ 980002 h 1656288"/>
                      <a:gd name="connsiteX3" fmla="*/ 2620623 w 2971419"/>
                      <a:gd name="connsiteY3" fmla="*/ 1105711 h 1656288"/>
                      <a:gd name="connsiteX4" fmla="*/ 2971419 w 2971419"/>
                      <a:gd name="connsiteY4" fmla="*/ 1337817 h 1656288"/>
                      <a:gd name="connsiteX5" fmla="*/ 2387089 w 2971419"/>
                      <a:gd name="connsiteY5" fmla="*/ 1656288 h 1656288"/>
                      <a:gd name="connsiteX6" fmla="*/ 677798 w 2971419"/>
                      <a:gd name="connsiteY6" fmla="*/ 701826 h 1656288"/>
                      <a:gd name="connsiteX0" fmla="*/ 677798 w 2971419"/>
                      <a:gd name="connsiteY0" fmla="*/ 701826 h 1656288"/>
                      <a:gd name="connsiteX1" fmla="*/ 2524 w 2971419"/>
                      <a:gd name="connsiteY1" fmla="*/ 0 h 1656288"/>
                      <a:gd name="connsiteX2" fmla="*/ 1633367 w 2971419"/>
                      <a:gd name="connsiteY2" fmla="*/ 980002 h 1656288"/>
                      <a:gd name="connsiteX3" fmla="*/ 2620623 w 2971419"/>
                      <a:gd name="connsiteY3" fmla="*/ 1105711 h 1656288"/>
                      <a:gd name="connsiteX4" fmla="*/ 2971419 w 2971419"/>
                      <a:gd name="connsiteY4" fmla="*/ 1337817 h 1656288"/>
                      <a:gd name="connsiteX5" fmla="*/ 2387089 w 2971419"/>
                      <a:gd name="connsiteY5" fmla="*/ 1656288 h 1656288"/>
                      <a:gd name="connsiteX6" fmla="*/ 677798 w 2971419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618099 w 2968895"/>
                      <a:gd name="connsiteY3" fmla="*/ 1105711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618099 w 2968895"/>
                      <a:gd name="connsiteY3" fmla="*/ 1105711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656288"/>
                      <a:gd name="connsiteX1" fmla="*/ 0 w 2968895"/>
                      <a:gd name="connsiteY1" fmla="*/ 0 h 1656288"/>
                      <a:gd name="connsiteX2" fmla="*/ 1630843 w 2968895"/>
                      <a:gd name="connsiteY2" fmla="*/ 980002 h 1656288"/>
                      <a:gd name="connsiteX3" fmla="*/ 2524391 w 2968895"/>
                      <a:gd name="connsiteY3" fmla="*/ 1146443 h 1656288"/>
                      <a:gd name="connsiteX4" fmla="*/ 2968895 w 2968895"/>
                      <a:gd name="connsiteY4" fmla="*/ 1337817 h 1656288"/>
                      <a:gd name="connsiteX5" fmla="*/ 2384565 w 2968895"/>
                      <a:gd name="connsiteY5" fmla="*/ 1656288 h 1656288"/>
                      <a:gd name="connsiteX6" fmla="*/ 675274 w 2968895"/>
                      <a:gd name="connsiteY6" fmla="*/ 701826 h 1656288"/>
                      <a:gd name="connsiteX0" fmla="*/ 675274 w 2968895"/>
                      <a:gd name="connsiteY0" fmla="*/ 701826 h 1581983"/>
                      <a:gd name="connsiteX1" fmla="*/ 0 w 2968895"/>
                      <a:gd name="connsiteY1" fmla="*/ 0 h 1581983"/>
                      <a:gd name="connsiteX2" fmla="*/ 1630843 w 2968895"/>
                      <a:gd name="connsiteY2" fmla="*/ 980002 h 1581983"/>
                      <a:gd name="connsiteX3" fmla="*/ 2524391 w 2968895"/>
                      <a:gd name="connsiteY3" fmla="*/ 1146443 h 1581983"/>
                      <a:gd name="connsiteX4" fmla="*/ 2968895 w 2968895"/>
                      <a:gd name="connsiteY4" fmla="*/ 1337817 h 1581983"/>
                      <a:gd name="connsiteX5" fmla="*/ 2357972 w 2968895"/>
                      <a:gd name="connsiteY5" fmla="*/ 1581983 h 1581983"/>
                      <a:gd name="connsiteX6" fmla="*/ 675274 w 2968895"/>
                      <a:gd name="connsiteY6" fmla="*/ 701826 h 1581983"/>
                      <a:gd name="connsiteX0" fmla="*/ 675274 w 2787373"/>
                      <a:gd name="connsiteY0" fmla="*/ 701826 h 1581983"/>
                      <a:gd name="connsiteX1" fmla="*/ 0 w 2787373"/>
                      <a:gd name="connsiteY1" fmla="*/ 0 h 1581983"/>
                      <a:gd name="connsiteX2" fmla="*/ 1630843 w 2787373"/>
                      <a:gd name="connsiteY2" fmla="*/ 980002 h 1581983"/>
                      <a:gd name="connsiteX3" fmla="*/ 2524391 w 2787373"/>
                      <a:gd name="connsiteY3" fmla="*/ 1146443 h 1581983"/>
                      <a:gd name="connsiteX4" fmla="*/ 2783359 w 2787373"/>
                      <a:gd name="connsiteY4" fmla="*/ 1488719 h 1581983"/>
                      <a:gd name="connsiteX5" fmla="*/ 2357972 w 2787373"/>
                      <a:gd name="connsiteY5" fmla="*/ 1581983 h 1581983"/>
                      <a:gd name="connsiteX6" fmla="*/ 675274 w 2787373"/>
                      <a:gd name="connsiteY6" fmla="*/ 701826 h 1581983"/>
                      <a:gd name="connsiteX0" fmla="*/ 675274 w 2606990"/>
                      <a:gd name="connsiteY0" fmla="*/ 701826 h 1590897"/>
                      <a:gd name="connsiteX1" fmla="*/ 0 w 2606990"/>
                      <a:gd name="connsiteY1" fmla="*/ 0 h 1590897"/>
                      <a:gd name="connsiteX2" fmla="*/ 1630843 w 2606990"/>
                      <a:gd name="connsiteY2" fmla="*/ 980002 h 1590897"/>
                      <a:gd name="connsiteX3" fmla="*/ 2524391 w 2606990"/>
                      <a:gd name="connsiteY3" fmla="*/ 1146443 h 1590897"/>
                      <a:gd name="connsiteX4" fmla="*/ 2357972 w 2606990"/>
                      <a:gd name="connsiteY4" fmla="*/ 1581983 h 1590897"/>
                      <a:gd name="connsiteX5" fmla="*/ 675274 w 2606990"/>
                      <a:gd name="connsiteY5" fmla="*/ 701826 h 1590897"/>
                      <a:gd name="connsiteX0" fmla="*/ 675274 w 2789308"/>
                      <a:gd name="connsiteY0" fmla="*/ 701826 h 1595659"/>
                      <a:gd name="connsiteX1" fmla="*/ 0 w 2789308"/>
                      <a:gd name="connsiteY1" fmla="*/ 0 h 1595659"/>
                      <a:gd name="connsiteX2" fmla="*/ 1630843 w 2789308"/>
                      <a:gd name="connsiteY2" fmla="*/ 980002 h 1595659"/>
                      <a:gd name="connsiteX3" fmla="*/ 2524391 w 2789308"/>
                      <a:gd name="connsiteY3" fmla="*/ 1146443 h 1595659"/>
                      <a:gd name="connsiteX4" fmla="*/ 2357972 w 2789308"/>
                      <a:gd name="connsiteY4" fmla="*/ 1581983 h 1595659"/>
                      <a:gd name="connsiteX5" fmla="*/ 675274 w 2789308"/>
                      <a:gd name="connsiteY5" fmla="*/ 701826 h 1595659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30843 w 2809991"/>
                      <a:gd name="connsiteY2" fmla="*/ 980002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30843 w 2809991"/>
                      <a:gd name="connsiteY2" fmla="*/ 980002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09991"/>
                      <a:gd name="connsiteY0" fmla="*/ 701826 h 1606727"/>
                      <a:gd name="connsiteX1" fmla="*/ 0 w 2809991"/>
                      <a:gd name="connsiteY1" fmla="*/ 0 h 1606727"/>
                      <a:gd name="connsiteX2" fmla="*/ 1667413 w 2809991"/>
                      <a:gd name="connsiteY2" fmla="*/ 839213 h 1606727"/>
                      <a:gd name="connsiteX3" fmla="*/ 2524391 w 2809991"/>
                      <a:gd name="connsiteY3" fmla="*/ 1146443 h 1606727"/>
                      <a:gd name="connsiteX4" fmla="*/ 2357972 w 2809991"/>
                      <a:gd name="connsiteY4" fmla="*/ 1581983 h 1606727"/>
                      <a:gd name="connsiteX5" fmla="*/ 675274 w 2809991"/>
                      <a:gd name="connsiteY5" fmla="*/ 701826 h 1606727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818571"/>
                      <a:gd name="connsiteY0" fmla="*/ 701826 h 1602314"/>
                      <a:gd name="connsiteX1" fmla="*/ 0 w 2818571"/>
                      <a:gd name="connsiteY1" fmla="*/ 0 h 1602314"/>
                      <a:gd name="connsiteX2" fmla="*/ 1667413 w 2818571"/>
                      <a:gd name="connsiteY2" fmla="*/ 839213 h 1602314"/>
                      <a:gd name="connsiteX3" fmla="*/ 2524391 w 2818571"/>
                      <a:gd name="connsiteY3" fmla="*/ 1146443 h 1602314"/>
                      <a:gd name="connsiteX4" fmla="*/ 2357972 w 2818571"/>
                      <a:gd name="connsiteY4" fmla="*/ 1581983 h 1602314"/>
                      <a:gd name="connsiteX5" fmla="*/ 675274 w 2818571"/>
                      <a:gd name="connsiteY5" fmla="*/ 701826 h 1602314"/>
                      <a:gd name="connsiteX0" fmla="*/ 675274 w 2787220"/>
                      <a:gd name="connsiteY0" fmla="*/ 701826 h 1605687"/>
                      <a:gd name="connsiteX1" fmla="*/ 0 w 2787220"/>
                      <a:gd name="connsiteY1" fmla="*/ 0 h 1605687"/>
                      <a:gd name="connsiteX2" fmla="*/ 1667413 w 2787220"/>
                      <a:gd name="connsiteY2" fmla="*/ 839213 h 1605687"/>
                      <a:gd name="connsiteX3" fmla="*/ 2524391 w 2787220"/>
                      <a:gd name="connsiteY3" fmla="*/ 1146443 h 1605687"/>
                      <a:gd name="connsiteX4" fmla="*/ 2357972 w 2787220"/>
                      <a:gd name="connsiteY4" fmla="*/ 1581983 h 1605687"/>
                      <a:gd name="connsiteX5" fmla="*/ 675274 w 2787220"/>
                      <a:gd name="connsiteY5" fmla="*/ 701826 h 1605687"/>
                      <a:gd name="connsiteX0" fmla="*/ 675274 w 2817152"/>
                      <a:gd name="connsiteY0" fmla="*/ 701826 h 1602821"/>
                      <a:gd name="connsiteX1" fmla="*/ 0 w 2817152"/>
                      <a:gd name="connsiteY1" fmla="*/ 0 h 1602821"/>
                      <a:gd name="connsiteX2" fmla="*/ 1667413 w 2817152"/>
                      <a:gd name="connsiteY2" fmla="*/ 839213 h 1602821"/>
                      <a:gd name="connsiteX3" fmla="*/ 2524391 w 2817152"/>
                      <a:gd name="connsiteY3" fmla="*/ 1146443 h 1602821"/>
                      <a:gd name="connsiteX4" fmla="*/ 2357972 w 2817152"/>
                      <a:gd name="connsiteY4" fmla="*/ 1581983 h 1602821"/>
                      <a:gd name="connsiteX5" fmla="*/ 675274 w 2817152"/>
                      <a:gd name="connsiteY5" fmla="*/ 701826 h 1602821"/>
                      <a:gd name="connsiteX0" fmla="*/ 675274 w 2813862"/>
                      <a:gd name="connsiteY0" fmla="*/ 701826 h 1628960"/>
                      <a:gd name="connsiteX1" fmla="*/ 0 w 2813862"/>
                      <a:gd name="connsiteY1" fmla="*/ 0 h 1628960"/>
                      <a:gd name="connsiteX2" fmla="*/ 1667413 w 2813862"/>
                      <a:gd name="connsiteY2" fmla="*/ 839213 h 1628960"/>
                      <a:gd name="connsiteX3" fmla="*/ 2524391 w 2813862"/>
                      <a:gd name="connsiteY3" fmla="*/ 1146443 h 1628960"/>
                      <a:gd name="connsiteX4" fmla="*/ 2348188 w 2813862"/>
                      <a:gd name="connsiteY4" fmla="*/ 1609653 h 1628960"/>
                      <a:gd name="connsiteX5" fmla="*/ 675274 w 2813862"/>
                      <a:gd name="connsiteY5" fmla="*/ 701826 h 1628960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  <a:gd name="connsiteX0" fmla="*/ 675274 w 2810669"/>
                      <a:gd name="connsiteY0" fmla="*/ 701826 h 1617439"/>
                      <a:gd name="connsiteX1" fmla="*/ 0 w 2810669"/>
                      <a:gd name="connsiteY1" fmla="*/ 0 h 1617439"/>
                      <a:gd name="connsiteX2" fmla="*/ 1667413 w 2810669"/>
                      <a:gd name="connsiteY2" fmla="*/ 839213 h 1617439"/>
                      <a:gd name="connsiteX3" fmla="*/ 2524391 w 2810669"/>
                      <a:gd name="connsiteY3" fmla="*/ 1146443 h 1617439"/>
                      <a:gd name="connsiteX4" fmla="*/ 2348188 w 2810669"/>
                      <a:gd name="connsiteY4" fmla="*/ 1609653 h 1617439"/>
                      <a:gd name="connsiteX5" fmla="*/ 675274 w 2810669"/>
                      <a:gd name="connsiteY5" fmla="*/ 701826 h 1617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0669" h="1617439">
                        <a:moveTo>
                          <a:pt x="675274" y="701826"/>
                        </a:moveTo>
                        <a:cubicBezTo>
                          <a:pt x="211810" y="293521"/>
                          <a:pt x="347104" y="436764"/>
                          <a:pt x="0" y="0"/>
                        </a:cubicBezTo>
                        <a:cubicBezTo>
                          <a:pt x="574307" y="300652"/>
                          <a:pt x="935453" y="557297"/>
                          <a:pt x="1667413" y="839213"/>
                        </a:cubicBezTo>
                        <a:cubicBezTo>
                          <a:pt x="2203149" y="1027325"/>
                          <a:pt x="1943887" y="919744"/>
                          <a:pt x="2524391" y="1146443"/>
                        </a:cubicBezTo>
                        <a:cubicBezTo>
                          <a:pt x="3057787" y="1426661"/>
                          <a:pt x="2755915" y="1663906"/>
                          <a:pt x="2348188" y="1609653"/>
                        </a:cubicBezTo>
                        <a:cubicBezTo>
                          <a:pt x="1920379" y="1486365"/>
                          <a:pt x="1201344" y="1081387"/>
                          <a:pt x="675274" y="701826"/>
                        </a:cubicBezTo>
                        <a:close/>
                      </a:path>
                    </a:pathLst>
                  </a:custGeom>
                  <a:solidFill>
                    <a:srgbClr val="007FFF">
                      <a:alpha val="81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94" r="100000">
                          <a14:backgroundMark x1="92520" y1="36869" x2="92520" y2="36869"/>
                          <a14:backgroundMark x1="93701" y1="44949" x2="93701" y2="44949"/>
                          <a14:backgroundMark x1="95669" y1="31313" x2="95669" y2="4494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8211" y="4868830"/>
              <a:ext cx="1352057" cy="3735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94" r="100000">
                          <a14:backgroundMark x1="92520" y1="36869" x2="92520" y2="36869"/>
                          <a14:backgroundMark x1="93701" y1="44949" x2="93701" y2="44949"/>
                          <a14:backgroundMark x1="95669" y1="31313" x2="95669" y2="4494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4847" y="4881935"/>
              <a:ext cx="1352057" cy="37359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87914" y="5604587"/>
            <a:ext cx="1081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--- 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914" y="2875002"/>
            <a:ext cx="1081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হেঁকে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914" y="2875002"/>
            <a:ext cx="1081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76281" y="133399"/>
            <a:ext cx="1645920" cy="1645920"/>
            <a:chOff x="231902" y="975607"/>
            <a:chExt cx="1845290" cy="1405881"/>
          </a:xfrm>
        </p:grpSpPr>
        <p:sp>
          <p:nvSpPr>
            <p:cNvPr id="96" name="Freeform 9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97"/>
          <p:cNvSpPr/>
          <p:nvPr/>
        </p:nvSpPr>
        <p:spPr>
          <a:xfrm>
            <a:off x="525712" y="26739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 rot="20967789" flipH="1">
            <a:off x="-4001986" y="1078294"/>
            <a:ext cx="3258811" cy="4629557"/>
            <a:chOff x="1361072" y="-326361"/>
            <a:chExt cx="5041066" cy="6856264"/>
          </a:xfrm>
        </p:grpSpPr>
        <p:grpSp>
          <p:nvGrpSpPr>
            <p:cNvPr id="100" name="Group 99"/>
            <p:cNvGrpSpPr/>
            <p:nvPr/>
          </p:nvGrpSpPr>
          <p:grpSpPr>
            <a:xfrm>
              <a:off x="1875336" y="-326361"/>
              <a:ext cx="2614552" cy="2515678"/>
              <a:chOff x="7158764" y="-212061"/>
              <a:chExt cx="2614552" cy="251567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8264148" y="-212061"/>
                <a:ext cx="1184034" cy="1111349"/>
              </a:xfrm>
              <a:prstGeom prst="ellipse">
                <a:avLst/>
              </a:prstGeom>
              <a:solidFill>
                <a:srgbClr val="00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7"/>
              <p:cNvSpPr/>
              <p:nvPr/>
            </p:nvSpPr>
            <p:spPr>
              <a:xfrm rot="19441914">
                <a:off x="7158764" y="593159"/>
                <a:ext cx="2614552" cy="1710458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552" h="1710455">
                    <a:moveTo>
                      <a:pt x="320931" y="755993"/>
                    </a:moveTo>
                    <a:cubicBezTo>
                      <a:pt x="-53967" y="246744"/>
                      <a:pt x="-13379" y="134532"/>
                      <a:pt x="21679" y="0"/>
                    </a:cubicBezTo>
                    <a:cubicBezTo>
                      <a:pt x="114591" y="353788"/>
                      <a:pt x="544540" y="752253"/>
                      <a:pt x="1276500" y="1034169"/>
                    </a:cubicBezTo>
                    <a:cubicBezTo>
                      <a:pt x="1713386" y="1202802"/>
                      <a:pt x="1898949" y="1182878"/>
                      <a:pt x="2263756" y="1159878"/>
                    </a:cubicBezTo>
                    <a:cubicBezTo>
                      <a:pt x="2597137" y="1113460"/>
                      <a:pt x="2607604" y="1248994"/>
                      <a:pt x="2614552" y="1391984"/>
                    </a:cubicBezTo>
                    <a:cubicBezTo>
                      <a:pt x="2548162" y="1486689"/>
                      <a:pt x="2651127" y="1629641"/>
                      <a:pt x="2030222" y="1710455"/>
                    </a:cubicBezTo>
                    <a:cubicBezTo>
                      <a:pt x="1619912" y="1649813"/>
                      <a:pt x="1019604" y="1544488"/>
                      <a:pt x="320931" y="755993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361072" y="3062509"/>
              <a:ext cx="5041066" cy="3467394"/>
              <a:chOff x="6644500" y="3176809"/>
              <a:chExt cx="5041066" cy="3467394"/>
            </a:xfrm>
          </p:grpSpPr>
          <p:sp>
            <p:nvSpPr>
              <p:cNvPr id="102" name="Rounded Rectangle 7"/>
              <p:cNvSpPr/>
              <p:nvPr/>
            </p:nvSpPr>
            <p:spPr>
              <a:xfrm rot="19526370" flipV="1">
                <a:off x="6644500" y="3927094"/>
                <a:ext cx="3320230" cy="2387828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734074 w 2869469"/>
                  <a:gd name="connsiteY0" fmla="*/ 695466 h 1611079"/>
                  <a:gd name="connsiteX1" fmla="*/ 0 w 2869469"/>
                  <a:gd name="connsiteY1" fmla="*/ 0 h 1611079"/>
                  <a:gd name="connsiteX2" fmla="*/ 1726213 w 2869469"/>
                  <a:gd name="connsiteY2" fmla="*/ 832853 h 1611079"/>
                  <a:gd name="connsiteX3" fmla="*/ 2583191 w 2869469"/>
                  <a:gd name="connsiteY3" fmla="*/ 1140083 h 1611079"/>
                  <a:gd name="connsiteX4" fmla="*/ 2406988 w 2869469"/>
                  <a:gd name="connsiteY4" fmla="*/ 1603293 h 1611079"/>
                  <a:gd name="connsiteX5" fmla="*/ 734074 w 2869469"/>
                  <a:gd name="connsiteY5" fmla="*/ 695466 h 1611079"/>
                  <a:gd name="connsiteX0" fmla="*/ 734074 w 2834339"/>
                  <a:gd name="connsiteY0" fmla="*/ 695466 h 1552091"/>
                  <a:gd name="connsiteX1" fmla="*/ 0 w 2834339"/>
                  <a:gd name="connsiteY1" fmla="*/ 0 h 1552091"/>
                  <a:gd name="connsiteX2" fmla="*/ 1726213 w 2834339"/>
                  <a:gd name="connsiteY2" fmla="*/ 832853 h 1552091"/>
                  <a:gd name="connsiteX3" fmla="*/ 2583191 w 2834339"/>
                  <a:gd name="connsiteY3" fmla="*/ 1140083 h 1552091"/>
                  <a:gd name="connsiteX4" fmla="*/ 2287934 w 2834339"/>
                  <a:gd name="connsiteY4" fmla="*/ 1542298 h 1552091"/>
                  <a:gd name="connsiteX5" fmla="*/ 734074 w 2834339"/>
                  <a:gd name="connsiteY5" fmla="*/ 695466 h 1552091"/>
                  <a:gd name="connsiteX0" fmla="*/ 734074 w 2820835"/>
                  <a:gd name="connsiteY0" fmla="*/ 695466 h 1551986"/>
                  <a:gd name="connsiteX1" fmla="*/ 0 w 2820835"/>
                  <a:gd name="connsiteY1" fmla="*/ 0 h 1551986"/>
                  <a:gd name="connsiteX2" fmla="*/ 1726213 w 2820835"/>
                  <a:gd name="connsiteY2" fmla="*/ 832853 h 1551986"/>
                  <a:gd name="connsiteX3" fmla="*/ 2564725 w 2820835"/>
                  <a:gd name="connsiteY3" fmla="*/ 1137463 h 1551986"/>
                  <a:gd name="connsiteX4" fmla="*/ 2287934 w 2820835"/>
                  <a:gd name="connsiteY4" fmla="*/ 1542298 h 1551986"/>
                  <a:gd name="connsiteX5" fmla="*/ 734074 w 2820835"/>
                  <a:gd name="connsiteY5" fmla="*/ 695466 h 1551986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6182" h="1548439">
                    <a:moveTo>
                      <a:pt x="763475" y="692286"/>
                    </a:moveTo>
                    <a:cubicBezTo>
                      <a:pt x="300011" y="283981"/>
                      <a:pt x="442836" y="435644"/>
                      <a:pt x="0" y="0"/>
                    </a:cubicBezTo>
                    <a:cubicBezTo>
                      <a:pt x="574307" y="300652"/>
                      <a:pt x="632959" y="345313"/>
                      <a:pt x="1733745" y="841271"/>
                    </a:cubicBezTo>
                    <a:cubicBezTo>
                      <a:pt x="2116896" y="948929"/>
                      <a:pt x="2350866" y="1014236"/>
                      <a:pt x="2594126" y="1134283"/>
                    </a:cubicBezTo>
                    <a:cubicBezTo>
                      <a:pt x="3005793" y="1404582"/>
                      <a:pt x="2725062" y="1593371"/>
                      <a:pt x="2317335" y="1539118"/>
                    </a:cubicBezTo>
                    <a:cubicBezTo>
                      <a:pt x="1889526" y="1415830"/>
                      <a:pt x="1289545" y="1071847"/>
                      <a:pt x="763475" y="692286"/>
                    </a:cubicBez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7"/>
              <p:cNvSpPr/>
              <p:nvPr/>
            </p:nvSpPr>
            <p:spPr>
              <a:xfrm rot="17087246" flipV="1">
                <a:off x="8615348" y="3573984"/>
                <a:ext cx="3467394" cy="2673043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0669" h="1617439">
                    <a:moveTo>
                      <a:pt x="675274" y="701826"/>
                    </a:moveTo>
                    <a:cubicBezTo>
                      <a:pt x="211810" y="293521"/>
                      <a:pt x="347104" y="436764"/>
                      <a:pt x="0" y="0"/>
                    </a:cubicBezTo>
                    <a:cubicBezTo>
                      <a:pt x="574307" y="300652"/>
                      <a:pt x="935453" y="557297"/>
                      <a:pt x="1667413" y="839213"/>
                    </a:cubicBezTo>
                    <a:cubicBezTo>
                      <a:pt x="2203149" y="1027325"/>
                      <a:pt x="1943887" y="919744"/>
                      <a:pt x="2524391" y="1146443"/>
                    </a:cubicBezTo>
                    <a:cubicBezTo>
                      <a:pt x="3057787" y="1426661"/>
                      <a:pt x="2755915" y="1663906"/>
                      <a:pt x="2348188" y="1609653"/>
                    </a:cubicBezTo>
                    <a:cubicBezTo>
                      <a:pt x="1920379" y="1486365"/>
                      <a:pt x="1201344" y="1081387"/>
                      <a:pt x="675274" y="701826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-5759691" y="1836155"/>
            <a:ext cx="6657211" cy="3248421"/>
            <a:chOff x="-3594011" y="1836155"/>
            <a:chExt cx="6657211" cy="3248421"/>
          </a:xfrm>
        </p:grpSpPr>
        <p:grpSp>
          <p:nvGrpSpPr>
            <p:cNvPr id="107" name="Group 106"/>
            <p:cNvGrpSpPr/>
            <p:nvPr/>
          </p:nvGrpSpPr>
          <p:grpSpPr>
            <a:xfrm>
              <a:off x="-3594011" y="1836155"/>
              <a:ext cx="6657211" cy="3248421"/>
              <a:chOff x="930442" y="2063650"/>
              <a:chExt cx="7485471" cy="3652575"/>
            </a:xfrm>
          </p:grpSpPr>
          <p:grpSp>
            <p:nvGrpSpPr>
              <p:cNvPr id="109" name="Group 108"/>
              <p:cNvGrpSpPr/>
              <p:nvPr/>
            </p:nvGrpSpPr>
            <p:grpSpPr>
              <a:xfrm flipH="1">
                <a:off x="930442" y="2063650"/>
                <a:ext cx="7485471" cy="3652575"/>
                <a:chOff x="2258507" y="1549095"/>
                <a:chExt cx="7674986" cy="3585439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2258507" y="1688993"/>
                  <a:ext cx="7674986" cy="3445541"/>
                  <a:chOff x="1474387" y="677599"/>
                  <a:chExt cx="9107572" cy="4088674"/>
                </a:xfrm>
                <a:solidFill>
                  <a:srgbClr val="3097FF"/>
                </a:solidFill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7915527" y="677599"/>
                    <a:ext cx="2666432" cy="4088674"/>
                    <a:chOff x="2093397" y="635078"/>
                    <a:chExt cx="2666432" cy="4088674"/>
                  </a:xfrm>
                  <a:grpFill/>
                </p:grpSpPr>
                <p:grpSp>
                  <p:nvGrpSpPr>
                    <p:cNvPr id="120" name="Group 119"/>
                    <p:cNvGrpSpPr/>
                    <p:nvPr/>
                  </p:nvGrpSpPr>
                  <p:grpSpPr>
                    <a:xfrm>
                      <a:off x="2211572" y="635078"/>
                      <a:ext cx="2424223" cy="3733751"/>
                      <a:chOff x="2211572" y="635078"/>
                      <a:chExt cx="2424223" cy="3733751"/>
                    </a:xfrm>
                    <a:grpFill/>
                  </p:grpSpPr>
                  <p:cxnSp>
                    <p:nvCxnSpPr>
                      <p:cNvPr id="122" name="Straight Connector 121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 flipH="1">
                        <a:off x="3414133" y="635078"/>
                        <a:ext cx="10632" cy="577034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1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1474387" y="677599"/>
                    <a:ext cx="2666432" cy="4078736"/>
                    <a:chOff x="2093397" y="645016"/>
                    <a:chExt cx="2666432" cy="4078736"/>
                  </a:xfrm>
                  <a:grpFill/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2211572" y="645016"/>
                      <a:ext cx="2424223" cy="3723813"/>
                      <a:chOff x="2211572" y="645016"/>
                      <a:chExt cx="2424223" cy="3723813"/>
                    </a:xfrm>
                    <a:grpFill/>
                  </p:grpSpPr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flipH="1">
                        <a:off x="3414133" y="645016"/>
                        <a:ext cx="8089" cy="56709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6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2" name="Rectangle 3"/>
                <p:cNvSpPr/>
                <p:nvPr/>
              </p:nvSpPr>
              <p:spPr>
                <a:xfrm>
                  <a:off x="3151274" y="1549095"/>
                  <a:ext cx="5889453" cy="281658"/>
                </a:xfrm>
                <a:custGeom>
                  <a:avLst/>
                  <a:gdLst>
                    <a:gd name="connsiteX0" fmla="*/ 0 w 5376863"/>
                    <a:gd name="connsiteY0" fmla="*/ 0 h 129721"/>
                    <a:gd name="connsiteX1" fmla="*/ 5376863 w 5376863"/>
                    <a:gd name="connsiteY1" fmla="*/ 0 h 129721"/>
                    <a:gd name="connsiteX2" fmla="*/ 5376863 w 5376863"/>
                    <a:gd name="connsiteY2" fmla="*/ 129721 h 129721"/>
                    <a:gd name="connsiteX3" fmla="*/ 0 w 5376863"/>
                    <a:gd name="connsiteY3" fmla="*/ 129721 h 129721"/>
                    <a:gd name="connsiteX4" fmla="*/ 0 w 5376863"/>
                    <a:gd name="connsiteY4" fmla="*/ 0 h 129721"/>
                    <a:gd name="connsiteX0" fmla="*/ 0 w 5376863"/>
                    <a:gd name="connsiteY0" fmla="*/ 125530 h 255251"/>
                    <a:gd name="connsiteX1" fmla="*/ 2676525 w 5376863"/>
                    <a:gd name="connsiteY1" fmla="*/ 0 h 255251"/>
                    <a:gd name="connsiteX2" fmla="*/ 5376863 w 5376863"/>
                    <a:gd name="connsiteY2" fmla="*/ 125530 h 255251"/>
                    <a:gd name="connsiteX3" fmla="*/ 5376863 w 5376863"/>
                    <a:gd name="connsiteY3" fmla="*/ 255251 h 255251"/>
                    <a:gd name="connsiteX4" fmla="*/ 0 w 5376863"/>
                    <a:gd name="connsiteY4" fmla="*/ 255251 h 255251"/>
                    <a:gd name="connsiteX5" fmla="*/ 0 w 5376863"/>
                    <a:gd name="connsiteY5" fmla="*/ 125530 h 255251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1624 h 251345"/>
                    <a:gd name="connsiteX1" fmla="*/ 2671762 w 5376863"/>
                    <a:gd name="connsiteY1" fmla="*/ 857 h 251345"/>
                    <a:gd name="connsiteX2" fmla="*/ 5376863 w 5376863"/>
                    <a:gd name="connsiteY2" fmla="*/ 121624 h 251345"/>
                    <a:gd name="connsiteX3" fmla="*/ 5376863 w 5376863"/>
                    <a:gd name="connsiteY3" fmla="*/ 251345 h 251345"/>
                    <a:gd name="connsiteX4" fmla="*/ 0 w 5376863"/>
                    <a:gd name="connsiteY4" fmla="*/ 251345 h 251345"/>
                    <a:gd name="connsiteX5" fmla="*/ 0 w 5376863"/>
                    <a:gd name="connsiteY5" fmla="*/ 121624 h 251345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34231"/>
                    <a:gd name="connsiteX1" fmla="*/ 2671762 w 5376863"/>
                    <a:gd name="connsiteY1" fmla="*/ 857 h 334231"/>
                    <a:gd name="connsiteX2" fmla="*/ 5376863 w 5376863"/>
                    <a:gd name="connsiteY2" fmla="*/ 121624 h 334231"/>
                    <a:gd name="connsiteX3" fmla="*/ 5376863 w 5376863"/>
                    <a:gd name="connsiteY3" fmla="*/ 251345 h 334231"/>
                    <a:gd name="connsiteX4" fmla="*/ 2724151 w 5376863"/>
                    <a:gd name="connsiteY4" fmla="*/ 334231 h 334231"/>
                    <a:gd name="connsiteX5" fmla="*/ 0 w 5376863"/>
                    <a:gd name="connsiteY5" fmla="*/ 251345 h 334231"/>
                    <a:gd name="connsiteX6" fmla="*/ 0 w 5376863"/>
                    <a:gd name="connsiteY6" fmla="*/ 121624 h 334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76863" h="334231">
                      <a:moveTo>
                        <a:pt x="0" y="121624"/>
                      </a:moveTo>
                      <a:cubicBezTo>
                        <a:pt x="900113" y="121056"/>
                        <a:pt x="1776411" y="-3337"/>
                        <a:pt x="2671762" y="857"/>
                      </a:cubicBezTo>
                      <a:cubicBezTo>
                        <a:pt x="3571875" y="-9687"/>
                        <a:pt x="4476750" y="79781"/>
                        <a:pt x="5376863" y="121624"/>
                      </a:cubicBezTo>
                      <a:lnTo>
                        <a:pt x="5376863" y="251345"/>
                      </a:lnTo>
                      <a:cubicBezTo>
                        <a:pt x="4478338" y="251986"/>
                        <a:pt x="3622676" y="295490"/>
                        <a:pt x="2724151" y="334231"/>
                      </a:cubicBezTo>
                      <a:lnTo>
                        <a:pt x="0" y="251345"/>
                      </a:lnTo>
                      <a:lnTo>
                        <a:pt x="0" y="121624"/>
                      </a:lnTo>
                      <a:close/>
                    </a:path>
                  </a:pathLst>
                </a:custGeom>
                <a:solidFill>
                  <a:srgbClr val="3097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261" l="2283" r="98174"/>
                        </a14:imgEffect>
                        <a14:imgEffect>
                          <a14:colorTemperature colorTemp="88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950" y="3223340"/>
                <a:ext cx="1667822" cy="2297009"/>
              </a:xfrm>
              <a:prstGeom prst="rect">
                <a:avLst/>
              </a:prstGeom>
            </p:spPr>
          </p:pic>
        </p:grp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94" r="100000">
                          <a14:backgroundMark x1="92520" y1="36869" x2="92520" y2="36869"/>
                          <a14:backgroundMark x1="93701" y1="44949" x2="93701" y2="44949"/>
                          <a14:backgroundMark x1="95669" y1="31313" x2="95669" y2="4494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56" y="4422960"/>
              <a:ext cx="1352057" cy="373592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4596062" y="19789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6800" y="22867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76800" y="21067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36431" y="22867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975232" y="1054231"/>
            <a:ext cx="6657211" cy="4629557"/>
            <a:chOff x="-3594011" y="1078294"/>
            <a:chExt cx="6657211" cy="4629557"/>
          </a:xfrm>
        </p:grpSpPr>
        <p:grpSp>
          <p:nvGrpSpPr>
            <p:cNvPr id="130" name="Group 129"/>
            <p:cNvGrpSpPr/>
            <p:nvPr/>
          </p:nvGrpSpPr>
          <p:grpSpPr>
            <a:xfrm rot="20967789" flipH="1">
              <a:off x="-1836306" y="1078294"/>
              <a:ext cx="3258811" cy="4629557"/>
              <a:chOff x="1361072" y="-326361"/>
              <a:chExt cx="5041066" cy="685626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1875336" y="-326361"/>
                <a:ext cx="2614552" cy="2515678"/>
                <a:chOff x="7158764" y="-212061"/>
                <a:chExt cx="2614552" cy="2515678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8264148" y="-212061"/>
                  <a:ext cx="1184034" cy="1111349"/>
                </a:xfrm>
                <a:prstGeom prst="ellipse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ounded Rectangle 7"/>
                <p:cNvSpPr/>
                <p:nvPr/>
              </p:nvSpPr>
              <p:spPr>
                <a:xfrm rot="19441914">
                  <a:off x="7158764" y="593159"/>
                  <a:ext cx="2614552" cy="1710458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4552" h="1710455">
                      <a:moveTo>
                        <a:pt x="320931" y="755993"/>
                      </a:moveTo>
                      <a:cubicBezTo>
                        <a:pt x="-53967" y="246744"/>
                        <a:pt x="-13379" y="134532"/>
                        <a:pt x="21679" y="0"/>
                      </a:cubicBezTo>
                      <a:cubicBezTo>
                        <a:pt x="114591" y="353788"/>
                        <a:pt x="544540" y="752253"/>
                        <a:pt x="1276500" y="1034169"/>
                      </a:cubicBezTo>
                      <a:cubicBezTo>
                        <a:pt x="1713386" y="1202802"/>
                        <a:pt x="1898949" y="1182878"/>
                        <a:pt x="2263756" y="1159878"/>
                      </a:cubicBezTo>
                      <a:cubicBezTo>
                        <a:pt x="2597137" y="1113460"/>
                        <a:pt x="2607604" y="1248994"/>
                        <a:pt x="2614552" y="1391984"/>
                      </a:cubicBezTo>
                      <a:cubicBezTo>
                        <a:pt x="2548162" y="1486689"/>
                        <a:pt x="2651127" y="1629641"/>
                        <a:pt x="2030222" y="1710455"/>
                      </a:cubicBezTo>
                      <a:cubicBezTo>
                        <a:pt x="1619912" y="1649813"/>
                        <a:pt x="1019604" y="1544488"/>
                        <a:pt x="320931" y="755993"/>
                      </a:cubicBezTo>
                      <a:close/>
                    </a:path>
                  </a:pathLst>
                </a:custGeom>
                <a:solidFill>
                  <a:srgbClr val="007FFF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361072" y="3062509"/>
                <a:ext cx="5041066" cy="3467394"/>
                <a:chOff x="6644500" y="3176809"/>
                <a:chExt cx="5041066" cy="3467394"/>
              </a:xfrm>
            </p:grpSpPr>
            <p:sp>
              <p:nvSpPr>
                <p:cNvPr id="151" name="Rounded Rectangle 7"/>
                <p:cNvSpPr/>
                <p:nvPr/>
              </p:nvSpPr>
              <p:spPr>
                <a:xfrm rot="19526370" flipV="1">
                  <a:off x="6644500" y="3927094"/>
                  <a:ext cx="3320230" cy="2387828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734074 w 2869469"/>
                    <a:gd name="connsiteY0" fmla="*/ 695466 h 1611079"/>
                    <a:gd name="connsiteX1" fmla="*/ 0 w 2869469"/>
                    <a:gd name="connsiteY1" fmla="*/ 0 h 1611079"/>
                    <a:gd name="connsiteX2" fmla="*/ 1726213 w 2869469"/>
                    <a:gd name="connsiteY2" fmla="*/ 832853 h 1611079"/>
                    <a:gd name="connsiteX3" fmla="*/ 2583191 w 2869469"/>
                    <a:gd name="connsiteY3" fmla="*/ 1140083 h 1611079"/>
                    <a:gd name="connsiteX4" fmla="*/ 2406988 w 2869469"/>
                    <a:gd name="connsiteY4" fmla="*/ 1603293 h 1611079"/>
                    <a:gd name="connsiteX5" fmla="*/ 734074 w 2869469"/>
                    <a:gd name="connsiteY5" fmla="*/ 695466 h 1611079"/>
                    <a:gd name="connsiteX0" fmla="*/ 734074 w 2834339"/>
                    <a:gd name="connsiteY0" fmla="*/ 695466 h 1552091"/>
                    <a:gd name="connsiteX1" fmla="*/ 0 w 2834339"/>
                    <a:gd name="connsiteY1" fmla="*/ 0 h 1552091"/>
                    <a:gd name="connsiteX2" fmla="*/ 1726213 w 2834339"/>
                    <a:gd name="connsiteY2" fmla="*/ 832853 h 1552091"/>
                    <a:gd name="connsiteX3" fmla="*/ 2583191 w 2834339"/>
                    <a:gd name="connsiteY3" fmla="*/ 1140083 h 1552091"/>
                    <a:gd name="connsiteX4" fmla="*/ 2287934 w 2834339"/>
                    <a:gd name="connsiteY4" fmla="*/ 1542298 h 1552091"/>
                    <a:gd name="connsiteX5" fmla="*/ 734074 w 2834339"/>
                    <a:gd name="connsiteY5" fmla="*/ 695466 h 1552091"/>
                    <a:gd name="connsiteX0" fmla="*/ 734074 w 2820835"/>
                    <a:gd name="connsiteY0" fmla="*/ 695466 h 1551986"/>
                    <a:gd name="connsiteX1" fmla="*/ 0 w 2820835"/>
                    <a:gd name="connsiteY1" fmla="*/ 0 h 1551986"/>
                    <a:gd name="connsiteX2" fmla="*/ 1726213 w 2820835"/>
                    <a:gd name="connsiteY2" fmla="*/ 832853 h 1551986"/>
                    <a:gd name="connsiteX3" fmla="*/ 2564725 w 2820835"/>
                    <a:gd name="connsiteY3" fmla="*/ 1137463 h 1551986"/>
                    <a:gd name="connsiteX4" fmla="*/ 2287934 w 2820835"/>
                    <a:gd name="connsiteY4" fmla="*/ 1542298 h 1551986"/>
                    <a:gd name="connsiteX5" fmla="*/ 734074 w 2820835"/>
                    <a:gd name="connsiteY5" fmla="*/ 695466 h 1551986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6182" h="1548439">
                      <a:moveTo>
                        <a:pt x="763475" y="692286"/>
                      </a:moveTo>
                      <a:cubicBezTo>
                        <a:pt x="300011" y="283981"/>
                        <a:pt x="442836" y="435644"/>
                        <a:pt x="0" y="0"/>
                      </a:cubicBezTo>
                      <a:cubicBezTo>
                        <a:pt x="574307" y="300652"/>
                        <a:pt x="632959" y="345313"/>
                        <a:pt x="1733745" y="841271"/>
                      </a:cubicBezTo>
                      <a:cubicBezTo>
                        <a:pt x="2116896" y="948929"/>
                        <a:pt x="2350866" y="1014236"/>
                        <a:pt x="2594126" y="1134283"/>
                      </a:cubicBezTo>
                      <a:cubicBezTo>
                        <a:pt x="3005793" y="1404582"/>
                        <a:pt x="2725062" y="1593371"/>
                        <a:pt x="2317335" y="1539118"/>
                      </a:cubicBezTo>
                      <a:cubicBezTo>
                        <a:pt x="1889526" y="1415830"/>
                        <a:pt x="1289545" y="1071847"/>
                        <a:pt x="763475" y="692286"/>
                      </a:cubicBez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ounded Rectangle 7"/>
                <p:cNvSpPr/>
                <p:nvPr/>
              </p:nvSpPr>
              <p:spPr>
                <a:xfrm rot="17087246" flipV="1">
                  <a:off x="8615348" y="3573984"/>
                  <a:ext cx="3467394" cy="2673043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69" h="1617439">
                      <a:moveTo>
                        <a:pt x="675274" y="701826"/>
                      </a:moveTo>
                      <a:cubicBezTo>
                        <a:pt x="211810" y="293521"/>
                        <a:pt x="347104" y="436764"/>
                        <a:pt x="0" y="0"/>
                      </a:cubicBezTo>
                      <a:cubicBezTo>
                        <a:pt x="574307" y="300652"/>
                        <a:pt x="935453" y="557297"/>
                        <a:pt x="1667413" y="839213"/>
                      </a:cubicBezTo>
                      <a:cubicBezTo>
                        <a:pt x="2203149" y="1027325"/>
                        <a:pt x="1943887" y="919744"/>
                        <a:pt x="2524391" y="1146443"/>
                      </a:cubicBezTo>
                      <a:cubicBezTo>
                        <a:pt x="3057787" y="1426661"/>
                        <a:pt x="2755915" y="1663906"/>
                        <a:pt x="2348188" y="1609653"/>
                      </a:cubicBezTo>
                      <a:cubicBezTo>
                        <a:pt x="1920379" y="1486365"/>
                        <a:pt x="1201344" y="1081387"/>
                        <a:pt x="675274" y="701826"/>
                      </a:cubicBezTo>
                      <a:close/>
                    </a:path>
                  </a:pathLst>
                </a:custGeom>
                <a:solidFill>
                  <a:srgbClr val="007FFF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1" name="Group 130"/>
            <p:cNvGrpSpPr/>
            <p:nvPr/>
          </p:nvGrpSpPr>
          <p:grpSpPr>
            <a:xfrm>
              <a:off x="-3594011" y="1836155"/>
              <a:ext cx="6657211" cy="3248421"/>
              <a:chOff x="930442" y="2063650"/>
              <a:chExt cx="7485471" cy="3652575"/>
            </a:xfrm>
          </p:grpSpPr>
          <p:grpSp>
            <p:nvGrpSpPr>
              <p:cNvPr id="133" name="Group 132"/>
              <p:cNvGrpSpPr/>
              <p:nvPr/>
            </p:nvGrpSpPr>
            <p:grpSpPr>
              <a:xfrm flipH="1">
                <a:off x="930442" y="2063650"/>
                <a:ext cx="7485471" cy="3652575"/>
                <a:chOff x="2258507" y="1549095"/>
                <a:chExt cx="7674986" cy="3585439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258507" y="1688993"/>
                  <a:ext cx="7674986" cy="3445541"/>
                  <a:chOff x="1474387" y="677599"/>
                  <a:chExt cx="9107572" cy="4088674"/>
                </a:xfrm>
                <a:solidFill>
                  <a:srgbClr val="3097FF"/>
                </a:solidFill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7915527" y="677599"/>
                    <a:ext cx="2666432" cy="4088674"/>
                    <a:chOff x="2093397" y="635078"/>
                    <a:chExt cx="2666432" cy="4088674"/>
                  </a:xfrm>
                  <a:grpFill/>
                </p:grpSpPr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2211572" y="635078"/>
                      <a:ext cx="2424223" cy="3733751"/>
                      <a:chOff x="2211572" y="635078"/>
                      <a:chExt cx="2424223" cy="3733751"/>
                    </a:xfrm>
                    <a:grpFill/>
                  </p:grpSpPr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flipH="1">
                        <a:off x="3414133" y="635078"/>
                        <a:ext cx="10632" cy="577034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5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1474387" y="677599"/>
                    <a:ext cx="2666432" cy="4078736"/>
                    <a:chOff x="2093397" y="645016"/>
                    <a:chExt cx="2666432" cy="4078736"/>
                  </a:xfrm>
                  <a:grpFill/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2211572" y="645016"/>
                      <a:ext cx="2424223" cy="3723813"/>
                      <a:chOff x="2211572" y="645016"/>
                      <a:chExt cx="2424223" cy="3723813"/>
                    </a:xfrm>
                    <a:grpFill/>
                  </p:grpSpPr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flipH="1">
                        <a:off x="2211572" y="999460"/>
                        <a:ext cx="1215042" cy="3369369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>
                        <a:off x="3424765" y="1063183"/>
                        <a:ext cx="1211030" cy="330564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flipH="1">
                        <a:off x="3414133" y="645016"/>
                        <a:ext cx="8089" cy="567096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rgbClr val="3097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0" name="Diagonal Stripe 2"/>
                    <p:cNvSpPr/>
                    <p:nvPr/>
                  </p:nvSpPr>
                  <p:spPr>
                    <a:xfrm rot="21006213" flipV="1">
                      <a:off x="2093397" y="4013907"/>
                      <a:ext cx="2666432" cy="709845"/>
                    </a:xfrm>
                    <a:custGeom>
                      <a:avLst/>
                      <a:gdLst>
                        <a:gd name="connsiteX0" fmla="*/ 0 w 2476500"/>
                        <a:gd name="connsiteY0" fmla="*/ 147119 h 294238"/>
                        <a:gd name="connsiteX1" fmla="*/ 1238250 w 2476500"/>
                        <a:gd name="connsiteY1" fmla="*/ 0 h 294238"/>
                        <a:gd name="connsiteX2" fmla="*/ 2476500 w 2476500"/>
                        <a:gd name="connsiteY2" fmla="*/ 0 h 294238"/>
                        <a:gd name="connsiteX3" fmla="*/ 0 w 2476500"/>
                        <a:gd name="connsiteY3" fmla="*/ 294238 h 294238"/>
                        <a:gd name="connsiteX4" fmla="*/ 0 w 2476500"/>
                        <a:gd name="connsiteY4" fmla="*/ 147119 h 294238"/>
                        <a:gd name="connsiteX0" fmla="*/ 47858 w 2524358"/>
                        <a:gd name="connsiteY0" fmla="*/ 147119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47858 w 2524358"/>
                        <a:gd name="connsiteY4" fmla="*/ 147119 h 362324"/>
                        <a:gd name="connsiteX0" fmla="*/ 102093 w 2524358"/>
                        <a:gd name="connsiteY0" fmla="*/ 36564 h 362324"/>
                        <a:gd name="connsiteX1" fmla="*/ 1286108 w 2524358"/>
                        <a:gd name="connsiteY1" fmla="*/ 0 h 362324"/>
                        <a:gd name="connsiteX2" fmla="*/ 2524358 w 2524358"/>
                        <a:gd name="connsiteY2" fmla="*/ 0 h 362324"/>
                        <a:gd name="connsiteX3" fmla="*/ 0 w 2524358"/>
                        <a:gd name="connsiteY3" fmla="*/ 362324 h 362324"/>
                        <a:gd name="connsiteX4" fmla="*/ 102093 w 2524358"/>
                        <a:gd name="connsiteY4" fmla="*/ 36564 h 362324"/>
                        <a:gd name="connsiteX0" fmla="*/ 102093 w 2524358"/>
                        <a:gd name="connsiteY0" fmla="*/ 359873 h 685633"/>
                        <a:gd name="connsiteX1" fmla="*/ 2507142 w 2524358"/>
                        <a:gd name="connsiteY1" fmla="*/ 0 h 685633"/>
                        <a:gd name="connsiteX2" fmla="*/ 2524358 w 2524358"/>
                        <a:gd name="connsiteY2" fmla="*/ 323309 h 685633"/>
                        <a:gd name="connsiteX3" fmla="*/ 0 w 2524358"/>
                        <a:gd name="connsiteY3" fmla="*/ 685633 h 685633"/>
                        <a:gd name="connsiteX4" fmla="*/ 102093 w 2524358"/>
                        <a:gd name="connsiteY4" fmla="*/ 359873 h 685633"/>
                        <a:gd name="connsiteX0" fmla="*/ 102093 w 2694744"/>
                        <a:gd name="connsiteY0" fmla="*/ 359873 h 685633"/>
                        <a:gd name="connsiteX1" fmla="*/ 2507142 w 2694744"/>
                        <a:gd name="connsiteY1" fmla="*/ 0 h 685633"/>
                        <a:gd name="connsiteX2" fmla="*/ 2694744 w 2694744"/>
                        <a:gd name="connsiteY2" fmla="*/ 220060 h 685633"/>
                        <a:gd name="connsiteX3" fmla="*/ 0 w 2694744"/>
                        <a:gd name="connsiteY3" fmla="*/ 685633 h 685633"/>
                        <a:gd name="connsiteX4" fmla="*/ 102093 w 2694744"/>
                        <a:gd name="connsiteY4" fmla="*/ 359873 h 685633"/>
                        <a:gd name="connsiteX0" fmla="*/ 102093 w 2694744"/>
                        <a:gd name="connsiteY0" fmla="*/ 376154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02093 w 2694744"/>
                        <a:gd name="connsiteY4" fmla="*/ 376154 h 701914"/>
                        <a:gd name="connsiteX0" fmla="*/ 117806 w 2694744"/>
                        <a:gd name="connsiteY0" fmla="*/ 387199 h 701914"/>
                        <a:gd name="connsiteX1" fmla="*/ 2495111 w 2694744"/>
                        <a:gd name="connsiteY1" fmla="*/ 0 h 701914"/>
                        <a:gd name="connsiteX2" fmla="*/ 2694744 w 2694744"/>
                        <a:gd name="connsiteY2" fmla="*/ 236341 h 701914"/>
                        <a:gd name="connsiteX3" fmla="*/ 0 w 2694744"/>
                        <a:gd name="connsiteY3" fmla="*/ 701914 h 701914"/>
                        <a:gd name="connsiteX4" fmla="*/ 117806 w 2694744"/>
                        <a:gd name="connsiteY4" fmla="*/ 387199 h 701914"/>
                        <a:gd name="connsiteX0" fmla="*/ 99969 w 2676907"/>
                        <a:gd name="connsiteY0" fmla="*/ 387199 h 698802"/>
                        <a:gd name="connsiteX1" fmla="*/ 2477274 w 2676907"/>
                        <a:gd name="connsiteY1" fmla="*/ 0 h 698802"/>
                        <a:gd name="connsiteX2" fmla="*/ 2676907 w 2676907"/>
                        <a:gd name="connsiteY2" fmla="*/ 236341 h 698802"/>
                        <a:gd name="connsiteX3" fmla="*/ 0 w 2676907"/>
                        <a:gd name="connsiteY3" fmla="*/ 698802 h 698802"/>
                        <a:gd name="connsiteX4" fmla="*/ 99969 w 2676907"/>
                        <a:gd name="connsiteY4" fmla="*/ 387199 h 698802"/>
                        <a:gd name="connsiteX0" fmla="*/ 99969 w 2666432"/>
                        <a:gd name="connsiteY0" fmla="*/ 387199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99969 w 2666432"/>
                        <a:gd name="connsiteY4" fmla="*/ 387199 h 698802"/>
                        <a:gd name="connsiteX0" fmla="*/ 102303 w 2666432"/>
                        <a:gd name="connsiteY0" fmla="*/ 400578 h 698802"/>
                        <a:gd name="connsiteX1" fmla="*/ 2477274 w 2666432"/>
                        <a:gd name="connsiteY1" fmla="*/ 0 h 698802"/>
                        <a:gd name="connsiteX2" fmla="*/ 2666432 w 2666432"/>
                        <a:gd name="connsiteY2" fmla="*/ 228979 h 698802"/>
                        <a:gd name="connsiteX3" fmla="*/ 0 w 2666432"/>
                        <a:gd name="connsiteY3" fmla="*/ 698802 h 698802"/>
                        <a:gd name="connsiteX4" fmla="*/ 102303 w 2666432"/>
                        <a:gd name="connsiteY4" fmla="*/ 400578 h 698802"/>
                        <a:gd name="connsiteX0" fmla="*/ 102303 w 2666432"/>
                        <a:gd name="connsiteY0" fmla="*/ 409496 h 707720"/>
                        <a:gd name="connsiteX1" fmla="*/ 2475718 w 2666432"/>
                        <a:gd name="connsiteY1" fmla="*/ 0 h 707720"/>
                        <a:gd name="connsiteX2" fmla="*/ 2666432 w 2666432"/>
                        <a:gd name="connsiteY2" fmla="*/ 237897 h 707720"/>
                        <a:gd name="connsiteX3" fmla="*/ 0 w 2666432"/>
                        <a:gd name="connsiteY3" fmla="*/ 707720 h 707720"/>
                        <a:gd name="connsiteX4" fmla="*/ 102303 w 2666432"/>
                        <a:gd name="connsiteY4" fmla="*/ 409496 h 707720"/>
                        <a:gd name="connsiteX0" fmla="*/ 102303 w 2666432"/>
                        <a:gd name="connsiteY0" fmla="*/ 411621 h 709845"/>
                        <a:gd name="connsiteX1" fmla="*/ 2461561 w 2666432"/>
                        <a:gd name="connsiteY1" fmla="*/ 0 h 709845"/>
                        <a:gd name="connsiteX2" fmla="*/ 2666432 w 2666432"/>
                        <a:gd name="connsiteY2" fmla="*/ 240022 h 709845"/>
                        <a:gd name="connsiteX3" fmla="*/ 0 w 2666432"/>
                        <a:gd name="connsiteY3" fmla="*/ 709845 h 709845"/>
                        <a:gd name="connsiteX4" fmla="*/ 102303 w 2666432"/>
                        <a:gd name="connsiteY4" fmla="*/ 411621 h 70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66432" h="709845">
                          <a:moveTo>
                            <a:pt x="102303" y="411621"/>
                          </a:moveTo>
                          <a:lnTo>
                            <a:pt x="2461561" y="0"/>
                          </a:lnTo>
                          <a:lnTo>
                            <a:pt x="2666432" y="240022"/>
                          </a:lnTo>
                          <a:lnTo>
                            <a:pt x="0" y="709845"/>
                          </a:lnTo>
                          <a:lnTo>
                            <a:pt x="102303" y="4116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6" name="Rectangle 3"/>
                <p:cNvSpPr/>
                <p:nvPr/>
              </p:nvSpPr>
              <p:spPr>
                <a:xfrm>
                  <a:off x="3151274" y="1549095"/>
                  <a:ext cx="5889453" cy="281658"/>
                </a:xfrm>
                <a:custGeom>
                  <a:avLst/>
                  <a:gdLst>
                    <a:gd name="connsiteX0" fmla="*/ 0 w 5376863"/>
                    <a:gd name="connsiteY0" fmla="*/ 0 h 129721"/>
                    <a:gd name="connsiteX1" fmla="*/ 5376863 w 5376863"/>
                    <a:gd name="connsiteY1" fmla="*/ 0 h 129721"/>
                    <a:gd name="connsiteX2" fmla="*/ 5376863 w 5376863"/>
                    <a:gd name="connsiteY2" fmla="*/ 129721 h 129721"/>
                    <a:gd name="connsiteX3" fmla="*/ 0 w 5376863"/>
                    <a:gd name="connsiteY3" fmla="*/ 129721 h 129721"/>
                    <a:gd name="connsiteX4" fmla="*/ 0 w 5376863"/>
                    <a:gd name="connsiteY4" fmla="*/ 0 h 129721"/>
                    <a:gd name="connsiteX0" fmla="*/ 0 w 5376863"/>
                    <a:gd name="connsiteY0" fmla="*/ 125530 h 255251"/>
                    <a:gd name="connsiteX1" fmla="*/ 2676525 w 5376863"/>
                    <a:gd name="connsiteY1" fmla="*/ 0 h 255251"/>
                    <a:gd name="connsiteX2" fmla="*/ 5376863 w 5376863"/>
                    <a:gd name="connsiteY2" fmla="*/ 125530 h 255251"/>
                    <a:gd name="connsiteX3" fmla="*/ 5376863 w 5376863"/>
                    <a:gd name="connsiteY3" fmla="*/ 255251 h 255251"/>
                    <a:gd name="connsiteX4" fmla="*/ 0 w 5376863"/>
                    <a:gd name="connsiteY4" fmla="*/ 255251 h 255251"/>
                    <a:gd name="connsiteX5" fmla="*/ 0 w 5376863"/>
                    <a:gd name="connsiteY5" fmla="*/ 125530 h 255251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6347 h 256068"/>
                    <a:gd name="connsiteX1" fmla="*/ 2676525 w 5376863"/>
                    <a:gd name="connsiteY1" fmla="*/ 817 h 256068"/>
                    <a:gd name="connsiteX2" fmla="*/ 5376863 w 5376863"/>
                    <a:gd name="connsiteY2" fmla="*/ 126347 h 256068"/>
                    <a:gd name="connsiteX3" fmla="*/ 5376863 w 5376863"/>
                    <a:gd name="connsiteY3" fmla="*/ 256068 h 256068"/>
                    <a:gd name="connsiteX4" fmla="*/ 0 w 5376863"/>
                    <a:gd name="connsiteY4" fmla="*/ 256068 h 256068"/>
                    <a:gd name="connsiteX5" fmla="*/ 0 w 5376863"/>
                    <a:gd name="connsiteY5" fmla="*/ 126347 h 256068"/>
                    <a:gd name="connsiteX0" fmla="*/ 0 w 5376863"/>
                    <a:gd name="connsiteY0" fmla="*/ 121624 h 251345"/>
                    <a:gd name="connsiteX1" fmla="*/ 2671762 w 5376863"/>
                    <a:gd name="connsiteY1" fmla="*/ 857 h 251345"/>
                    <a:gd name="connsiteX2" fmla="*/ 5376863 w 5376863"/>
                    <a:gd name="connsiteY2" fmla="*/ 121624 h 251345"/>
                    <a:gd name="connsiteX3" fmla="*/ 5376863 w 5376863"/>
                    <a:gd name="connsiteY3" fmla="*/ 251345 h 251345"/>
                    <a:gd name="connsiteX4" fmla="*/ 0 w 5376863"/>
                    <a:gd name="connsiteY4" fmla="*/ 251345 h 251345"/>
                    <a:gd name="connsiteX5" fmla="*/ 0 w 5376863"/>
                    <a:gd name="connsiteY5" fmla="*/ 121624 h 251345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62806"/>
                    <a:gd name="connsiteX1" fmla="*/ 2671762 w 5376863"/>
                    <a:gd name="connsiteY1" fmla="*/ 857 h 362806"/>
                    <a:gd name="connsiteX2" fmla="*/ 5376863 w 5376863"/>
                    <a:gd name="connsiteY2" fmla="*/ 121624 h 362806"/>
                    <a:gd name="connsiteX3" fmla="*/ 5376863 w 5376863"/>
                    <a:gd name="connsiteY3" fmla="*/ 251345 h 362806"/>
                    <a:gd name="connsiteX4" fmla="*/ 2719388 w 5376863"/>
                    <a:gd name="connsiteY4" fmla="*/ 362806 h 362806"/>
                    <a:gd name="connsiteX5" fmla="*/ 0 w 5376863"/>
                    <a:gd name="connsiteY5" fmla="*/ 251345 h 362806"/>
                    <a:gd name="connsiteX6" fmla="*/ 0 w 5376863"/>
                    <a:gd name="connsiteY6" fmla="*/ 121624 h 362806"/>
                    <a:gd name="connsiteX0" fmla="*/ 0 w 5376863"/>
                    <a:gd name="connsiteY0" fmla="*/ 121624 h 334231"/>
                    <a:gd name="connsiteX1" fmla="*/ 2671762 w 5376863"/>
                    <a:gd name="connsiteY1" fmla="*/ 857 h 334231"/>
                    <a:gd name="connsiteX2" fmla="*/ 5376863 w 5376863"/>
                    <a:gd name="connsiteY2" fmla="*/ 121624 h 334231"/>
                    <a:gd name="connsiteX3" fmla="*/ 5376863 w 5376863"/>
                    <a:gd name="connsiteY3" fmla="*/ 251345 h 334231"/>
                    <a:gd name="connsiteX4" fmla="*/ 2724151 w 5376863"/>
                    <a:gd name="connsiteY4" fmla="*/ 334231 h 334231"/>
                    <a:gd name="connsiteX5" fmla="*/ 0 w 5376863"/>
                    <a:gd name="connsiteY5" fmla="*/ 251345 h 334231"/>
                    <a:gd name="connsiteX6" fmla="*/ 0 w 5376863"/>
                    <a:gd name="connsiteY6" fmla="*/ 121624 h 334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76863" h="334231">
                      <a:moveTo>
                        <a:pt x="0" y="121624"/>
                      </a:moveTo>
                      <a:cubicBezTo>
                        <a:pt x="900113" y="121056"/>
                        <a:pt x="1776411" y="-3337"/>
                        <a:pt x="2671762" y="857"/>
                      </a:cubicBezTo>
                      <a:cubicBezTo>
                        <a:pt x="3571875" y="-9687"/>
                        <a:pt x="4476750" y="79781"/>
                        <a:pt x="5376863" y="121624"/>
                      </a:cubicBezTo>
                      <a:lnTo>
                        <a:pt x="5376863" y="251345"/>
                      </a:lnTo>
                      <a:cubicBezTo>
                        <a:pt x="4478338" y="251986"/>
                        <a:pt x="3622676" y="295490"/>
                        <a:pt x="2724151" y="334231"/>
                      </a:cubicBezTo>
                      <a:lnTo>
                        <a:pt x="0" y="251345"/>
                      </a:lnTo>
                      <a:lnTo>
                        <a:pt x="0" y="121624"/>
                      </a:lnTo>
                      <a:close/>
                    </a:path>
                  </a:pathLst>
                </a:custGeom>
                <a:solidFill>
                  <a:srgbClr val="3097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261" l="2283" r="98174"/>
                        </a14:imgEffect>
                        <a14:imgEffect>
                          <a14:colorTemperature colorTemp="88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950" y="3223340"/>
                <a:ext cx="1667822" cy="2297009"/>
              </a:xfrm>
              <a:prstGeom prst="rect">
                <a:avLst/>
              </a:prstGeom>
            </p:spPr>
          </p:pic>
        </p:grp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261" l="2283" r="98174"/>
                      </a14:imgEffect>
                      <a14:imgEffect>
                        <a14:colorTemperature colorTemp="88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79" y="2871994"/>
              <a:ext cx="1483279" cy="2042847"/>
            </a:xfrm>
            <a:prstGeom prst="rect">
              <a:avLst/>
            </a:prstGeom>
          </p:spPr>
        </p:pic>
      </p:grpSp>
      <p:sp>
        <p:nvSpPr>
          <p:cNvPr id="155" name="TextBox 154"/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6" name="Voice 010_s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76" y="612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-0.00742 -0.00487 -0.01771 -0.00186 -0.02188 -0.01436 C -0.02669 -0.02848 -0.02357 -0.02385 -0.03086 -0.02871 C -0.03307 -0.02848 -0.04909 -0.02778 -0.05456 -0.02153 C -0.06042 -0.01528 -0.06159 -0.00926 -0.06719 -0.00371 C -0.06901 -0.00209 -0.0707 -0.00116 -0.07266 4.07407E-6 C -0.07852 -0.00186 -0.09076 -0.00394 -0.09609 -0.01088 C -0.09792 -0.0132 -0.09961 -0.01644 -0.10156 -0.01806 C -0.10521 -0.0213 -0.1125 -0.025 -0.1125 -0.02477 C -0.12331 -0.02385 -0.13451 -0.02639 -0.14505 -0.02153 C -0.14857 -0.02014 -0.14948 -0.01042 -0.15234 -0.00718 C -0.15508 -0.0044 -0.15846 -0.0051 -0.16133 -0.00371 C -0.16732 -0.00093 -0.16693 4.07407E-6 -0.17227 0.00717 C -0.18255 0.00601 -0.19284 0.00532 -0.203 0.00347 C -0.20495 0.00301 -0.2069 0.00208 -0.20846 4.07407E-6 C -0.21081 -0.00301 -0.21211 -0.00718 -0.21393 -0.01088 C -0.2151 -0.01806 -0.21406 -0.02963 -0.21758 -0.03218 C -0.23021 -0.04237 -0.22357 -0.03774 -0.2375 -0.04653 C -0.24766 -0.04537 -0.25807 -0.04514 -0.26823 -0.04306 C -0.27266 -0.04237 -0.27708 -0.0382 -0.28086 -0.03588 C -0.29024 -0.03079 -0.28841 -0.0338 -0.29935 -0.025 C -0.3099 -0.01667 -0.30508 -0.02014 -0.31367 -0.01436 C -0.31537 -0.01088 -0.31719 -0.00672 -0.31901 -0.00371 C -0.32122 -0.0007 -0.32435 4.07407E-6 -0.32617 0.00347 C -0.32813 0.00625 -0.32813 0.01226 -0.32995 0.01435 C -0.33503 0.01967 -0.34609 0.025 -0.34609 0.02546 C -0.36979 0.01689 -0.34883 0.02963 -0.36068 0.01064 C -0.36224 0.00833 -0.36458 0.00833 -0.36602 0.00717 C -0.38672 -0.00926 -0.37201 0.00092 -0.38412 -0.00718 C -0.40117 -0.04098 -0.37396 0.00972 -0.40065 -0.025 C -0.40807 -0.03519 -0.40391 -0.03149 -0.41341 -0.03588 C -0.42292 -0.03473 -0.43255 -0.03565 -0.44219 -0.03218 C -0.44453 -0.03172 -0.44557 -0.02686 -0.44766 -0.025 C -0.47005 -0.00579 -0.44909 -0.02686 -0.46576 -0.01436 C -0.46823 -0.0125 -0.47044 -0.00903 -0.47305 -0.00718 C -0.47669 -0.0051 -0.49609 -0.0007 -0.49844 4.07407E-6 C -0.50143 -0.00116 -0.50482 -0.00093 -0.50755 -0.00371 C -0.51055 -0.00695 -0.51211 -0.01366 -0.51458 -0.01806 C -0.51706 -0.02223 -0.53151 -0.04237 -0.53281 -0.04306 L -0.53997 -0.04653 C -0.55039 -0.06713 -0.54479 -0.06158 -0.56888 -0.05371 C -0.58581 -0.04862 -0.57461 -0.04908 -0.58542 -0.03936 C -0.5888 -0.03635 -0.59297 -0.03681 -0.59609 -0.03218 C -0.60677 -0.01852 -0.59662 -0.03056 -0.60703 -0.02153 C -0.62044 -0.01042 -0.6082 -0.0176 -0.62162 -0.01088 C -0.62943 -0.01204 -0.6375 -0.01042 -0.64505 -0.01436 C -0.65638 -0.02037 -0.65508 -0.0301 -0.66133 -0.04306 C -0.66302 -0.0463 -0.6651 -0.04792 -0.66693 -0.05024 C -0.66797 -0.05371 -0.66914 -0.05787 -0.67057 -0.06088 C -0.67461 -0.06922 -0.67774 -0.06899 -0.68307 -0.07176 C -0.7 -0.07061 -0.71706 -0.07107 -0.73385 -0.06806 C -0.73776 -0.0676 -0.74115 -0.06343 -0.74466 -0.06088 L -0.75013 -0.05741 C -0.76159 -0.05857 -0.77318 -0.05787 -0.78451 -0.06088 C -0.78685 -0.06158 -0.78802 -0.06667 -0.78997 -0.06806 C -0.79245 -0.07014 -0.79479 -0.07061 -0.7974 -0.07176 C -0.80208 -0.07755 -0.80872 -0.08033 -0.81172 -0.08959 C -0.81289 -0.09329 -0.81367 -0.09769 -0.81537 -0.10047 C -0.81836 -0.10533 -0.82422 -0.1088 -0.828 -0.11112 C -0.83841 -0.13172 -0.82839 -0.11528 -0.83893 -0.12547 C -0.85313 -0.13936 -0.8362 -0.12732 -0.84974 -0.13612 C -0.8612 -0.13496 -0.87279 -0.13473 -0.88412 -0.13264 C -0.8918 -0.13149 -0.89284 -0.12014 -0.90052 -0.11459 C -0.91445 -0.10579 -0.8974 -0.11806 -0.91159 -0.10394 C -0.91315 -0.10255 -0.9151 -0.10209 -0.91706 -0.10047 C -0.91901 -0.09862 -0.92031 -0.09491 -0.92227 -0.09329 C -0.92461 -0.09144 -0.92708 -0.09074 -0.92956 -0.08959 C -0.94232 -0.09074 -0.95547 -0.08658 -0.96745 -0.09329 C -0.97175 -0.09561 -0.97135 -0.10996 -0.97487 -0.11459 L -0.98034 -0.12176 C -0.98138 -0.12547 -0.98255 -0.1294 -0.98399 -0.13264 C -0.98633 -0.13866 -0.99115 -0.14723 -0.99479 -0.15047 C -0.99831 -0.15371 -1.00182 -0.15533 -1.0056 -0.15764 L -1.01107 -0.16135 C -1.02383 -0.15996 -1.03659 -0.15973 -1.04909 -0.15764 C -1.05104 -0.15741 -1.0526 -0.15533 -1.05443 -0.15417 C -1.0737 -0.14329 -1.04675 -0.16065 -1.07253 -0.14329 C -1.07448 -0.14213 -1.07643 -0.14167 -1.078 -0.13982 C -1.08698 -0.13102 -1.08281 -0.13449 -1.09076 -0.12894 C -1.10104 -0.11389 -1.09518 -0.12037 -1.10885 -0.11112 L -1.11432 -0.10741 C -1.11849 -0.10903 -1.12617 -0.11042 -1.1306 -0.11459 C -1.14479 -0.12871 -1.12787 -0.11644 -1.14154 -0.12547 L -1.15221 -0.14699 C -1.1543 -0.15047 -1.1556 -0.1551 -1.15768 -0.15764 C -1.1655 -0.16783 -1.16172 -0.16181 -1.16862 -0.1757 C -1.17487 -0.17431 -1.18698 -0.17385 -1.19401 -0.16852 C -1.21302 -0.1544 -1.18984 -0.1669 -1.20846 -0.15764 C -1.22201 -0.14005 -1.20547 -0.16274 -1.21927 -0.13982 C -1.22708 -0.12732 -1.22201 -0.13727 -1.23008 -0.12894 C -1.23203 -0.12732 -1.23359 -0.12362 -1.23555 -0.12176 C -1.23919 -0.11875 -1.24636 -0.11459 -1.24636 -0.11436 C -1.25365 -0.11598 -1.26146 -0.1132 -1.2681 -0.11829 C -1.27305 -0.12223 -1.27552 -0.13264 -1.27891 -0.13982 L -1.28971 -0.16135 C -1.29206 -0.16598 -1.29375 -0.17362 -1.29688 -0.1757 L -1.30234 -0.17917 C -1.30964 -0.17801 -1.31706 -0.1794 -1.32422 -0.1757 C -1.32826 -0.17362 -1.33073 -0.16436 -1.3349 -0.16135 C -1.34492 -0.15463 -1.33594 -0.16181 -1.34583 -0.15047 C -1.35169 -0.14399 -1.35573 -0.14167 -1.36211 -0.13612 C -1.36875 -0.13727 -1.37565 -0.13612 -1.38216 -0.13982 C -1.38607 -0.14237 -1.38945 -0.14931 -1.39297 -0.15417 C -1.39466 -0.15649 -1.39675 -0.15834 -1.39844 -0.16135 C -1.40013 -0.16482 -1.40169 -0.16922 -1.40391 -0.17199 L -1.41484 -0.18264 " pathEditMode="relative" rAng="0" ptsTypes="AAAAAAAAAAAAAAAAAAAAAAAAAAAAAAAAAAAAAAAAAAAAAAAAAAAAAAAAAAAAAAAAAAAAAAAAAAAAAAAAAAAAAAAAAAAAAAAAAAAAAAAAAAA">
                                      <p:cBhvr>
                                        <p:cTn id="8" dur="1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42" y="-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mph" presetSubtype="0" repeatCount="3000" fill="hold" grpId="1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850"/>
                            </p:stCondLst>
                            <p:childTnLst>
                              <p:par>
                                <p:cTn id="2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35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24 L 0.00091 -0.00301 C 0.00924 -0.00556 0.01732 -0.00787 0.02539 -0.00996 C 0.02851 -0.01065 0.03125 -0.01158 0.03476 -0.01158 C 0.04154 -0.01158 0.05221 -0.00973 0.05924 -0.00834 C 0.06146 -0.00718 0.06367 -0.00625 0.06549 -0.0051 C 0.06771 -0.00348 0.0681 -0.00093 0.07161 4.07407E-6 C 0.07161 0.00069 0.07773 -0.00116 0.08086 -0.00162 C 0.08255 -0.00324 0.08255 -0.00533 0.08255 -0.00672 C 0.08945 -0.00787 0.09323 -0.00764 0.09388 -0.00834 C 0.11966 -0.01482 0.0914 -0.00903 0.11432 -0.0132 C 0.1164 -0.0132 0.13476 -0.01135 0.1388 -0.00996 C 0.14245 -0.0088 0.14245 -0.00649 0.14258 -0.0051 C 0.15169 -0.00348 0.15625 -0.00278 0.16042 -0.00162 C 0.1819 -0.00417 0.16523 -0.00255 0.18841 -0.00672 C 0.19674 -0.00718 0.20052 -0.00741 0.20325 -0.00834 C 0.21484 -0.01274 0.20885 -0.01112 0.22161 -0.0132 C 0.23672 -0.00787 0.22864 -0.01158 0.2431 4.07407E-6 L 0.24909 0.00509 C 0.25325 0.00439 0.25755 0.00416 0.2612 0.00324 C 0.2612 0.00254 0.26732 0.00092 0.27057 4.07407E-6 C 0.27344 -0.00093 0.27669 -0.00116 0.27995 -0.00162 C 0.28294 -0.00324 0.28516 -0.00533 0.2888 -0.00672 C 0.30091 -0.01112 0.33529 -0.00695 0.33802 -0.00672 C 0.36393 -0.00209 0.33216 -0.00857 0.35338 -0.00162 C 0.35625 -0.00093 0.35937 -0.0007 0.36263 4.07407E-6 C 0.37461 -0.00649 0.36185 -0.0007 0.37786 -0.0051 C 0.39909 -0.01065 0.37305 -0.00695 0.40195 -0.00996 C 0.4043 -0.01112 0.40573 -0.0125 0.40846 -0.0132 C 0.41966 -0.01713 0.43359 -0.01412 0.44544 -0.0132 C 0.44844 -0.01227 0.45195 -0.01135 0.45456 -0.00996 C 0.4595 -0.00741 0.46966 -0.00162 0.46966 -0.00139 C 0.47864 -0.00278 0.48893 -0.00371 0.49752 -0.0051 C 0.50312 -0.00602 0.51588 -0.00834 0.51588 -0.00811 C 0.52357 -0.00787 0.53268 -0.00787 0.54049 -0.00672 C 0.54323 -0.00625 0.5444 -0.0044 0.54635 -0.00324 C 0.54922 -0.00209 0.55599 4.07407E-6 0.55599 0.00023 " pathEditMode="relative" rAng="0" ptsTypes="AAAAAAAAAAAAAAAAAAAAAAAAAAAAAAAAAAAAA">
                                      <p:cBhvr>
                                        <p:cTn id="74" dur="3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7" y="-1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898 L -0.00117 -0.01782 C 0.00716 -0.02292 0.01511 -0.0287 0.02331 -0.03264 C 0.02617 -0.03472 0.02904 -0.03657 0.03242 -0.03657 C 0.03945 -0.03657 0.04961 -0.03264 0.05664 -0.02963 C 0.05886 -0.02685 0.06107 -0.02477 0.06289 -0.02176 C 0.06511 -0.01898 0.0655 -0.01296 0.06888 -0.01088 C 0.07136 -0.00995 0.07487 -0.01389 0.07813 -0.01482 C 0.07995 -0.01898 0.08073 -0.02292 0.08346 -0.02569 C 0.08646 -0.02778 0.09037 -0.02778 0.09102 -0.02963 C 0.11654 -0.04352 0.08854 -0.03079 0.1112 -0.03958 C 0.11341 -0.03958 0.13151 -0.03565 0.13555 -0.03264 C 0.13906 -0.02963 0.13906 -0.02477 0.14167 -0.02176 C 0.14831 -0.01898 0.15274 -0.0169 0.15703 -0.01482 C 0.17839 -0.01991 0.16419 -0.0169 0.18711 -0.02569 C 0.19323 -0.02685 0.19675 -0.02778 0.19948 -0.02963 C 0.2112 -0.03866 0.20508 -0.03472 0.21758 -0.03958 C 0.23268 -0.02778 0.22461 -0.03657 0.23893 -0.01088 L 0.24492 3.7037E-7 C 0.24896 -0.00208 0.25326 -0.00208 0.2569 -0.00417 C 0.25729 -0.00602 0.26289 -0.00995 0.26615 -0.01088 C 0.26901 -0.01296 0.27214 -0.01389 0.27539 -0.01482 C 0.27839 -0.01898 0.2806 -0.02292 0.28412 -0.02569 C 0.29649 -0.03472 0.33034 -0.02569 0.3332 -0.02569 C 0.35859 -0.01597 0.32708 -0.02963 0.34818 -0.01482 C 0.35104 -0.01296 0.3543 -0.01296 0.35716 -0.01088 C 0.36927 -0.02569 0.35664 -0.01296 0.37253 -0.02176 C 0.39349 -0.03472 0.36771 -0.02569 0.39675 -0.03264 C 0.39883 -0.03565 0.40013 -0.03866 0.40274 -0.03958 C 0.41419 -0.04861 0.42787 -0.04167 0.43945 -0.03958 C 0.44245 -0.03773 0.44596 -0.03565 0.44857 -0.03264 C 0.45378 -0.02778 0.46354 -0.01482 0.46354 -0.01389 C 0.47214 -0.0169 0.48268 -0.01898 0.49128 -0.02176 C 0.49688 -0.02477 0.50925 -0.02963 0.50925 -0.0287 C 0.51732 -0.02778 0.52591 -0.0287 0.53373 -0.02569 C 0.53633 -0.02477 0.53763 -0.02083 0.53958 -0.01898 C 0.54245 -0.01597 0.54909 -0.01088 0.54909 -0.00995 " pathEditMode="relative" rAng="0" ptsTypes="AAAAAAAAAAAAAAAAAAAAAAAAAAAAAAAAAAAAA">
                                      <p:cBhvr>
                                        <p:cTn id="76" dur="3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71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07 4.07407E-6 L 0.73724 -0.00139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6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42 -0.00625 L 0.73633 -0.0148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4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C 0.00847 -0.01944 0.0198 -0.03773 0.04232 -0.03773 C 0.06784 -0.03773 0.07631 -0.01944 0.08477 -4.07407E-6 C 0.0961 0.02153 0.10456 0.04306 0.13308 0.04306 C 0.1586 0.04306 0.16706 0.02153 0.17839 -4.07407E-6 C 0.18399 -0.01944 0.19545 -0.03773 0.22084 -0.03773 C 0.24336 -0.03773 0.25482 -0.01944 0.26329 -4.07407E-6 C 0.27175 0.02153 0.28321 0.04306 0.30873 0.04306 C 0.33412 0.04306 0.35417 -4.07407E-6 0.35417 0.00024 C 0.36263 -0.01944 0.3711 -0.03773 0.39662 -0.03773 C 0.42201 -0.03773 0.43047 -0.01944 0.43907 -4.07407E-6 C 0.45039 0.02153 0.45886 0.04306 0.48737 0.04306 C 0.51276 0.04306 0.52123 0.02153 0.52982 -4.07407E-6 C 0.54115 -0.01944 0.54961 -0.03773 0.575 -0.03773 C 0.59766 -0.03773 0.60899 -0.01944 0.61745 -4.07407E-6 C 0.62592 0.02153 0.6375 0.04306 0.66289 0.04306 C 0.68842 0.04306 0.69688 0.02153 0.70847 -4.07407E-6 " pathEditMode="relative" rAng="0" ptsTypes="AAAAAAAAAAAAAAAAA">
                                      <p:cBhvr>
                                        <p:cTn id="158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25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57576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</p:childTnLst>
        </p:cTn>
      </p:par>
    </p:tnLst>
    <p:bldLst>
      <p:bldP spid="29" grpId="0"/>
      <p:bldP spid="29" grpId="1"/>
      <p:bldP spid="29" grpId="2"/>
      <p:bldP spid="30" grpId="0"/>
      <p:bldP spid="30" grpId="1"/>
      <p:bldP spid="31" grpId="0"/>
      <p:bldP spid="31" grpId="1"/>
      <p:bldP spid="98" grpId="0" animBg="1"/>
      <p:bldP spid="98" grpId="1" animBg="1"/>
      <p:bldP spid="98" grpId="2" animBg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 127"/>
          <p:cNvSpPr/>
          <p:nvPr/>
        </p:nvSpPr>
        <p:spPr>
          <a:xfrm>
            <a:off x="1731203" y="508695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  x+3 = 5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723131" y="51504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730663" y="522575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২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771607" y="508928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780943" y="50979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754667" y="515048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723136" y="546579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69579" y="1472124"/>
            <a:ext cx="3852843" cy="5581975"/>
            <a:chOff x="4841511" y="581605"/>
            <a:chExt cx="4572001" cy="6623887"/>
          </a:xfrm>
          <a:solidFill>
            <a:srgbClr val="0070C0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6675752" y="581605"/>
              <a:ext cx="926051" cy="5068568"/>
              <a:chOff x="6675752" y="581605"/>
              <a:chExt cx="926051" cy="5068568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6823881" y="1551133"/>
                <a:ext cx="641444" cy="4099040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9"/>
              <p:cNvSpPr/>
              <p:nvPr/>
            </p:nvSpPr>
            <p:spPr>
              <a:xfrm>
                <a:off x="7031455" y="581605"/>
                <a:ext cx="199000" cy="1271679"/>
              </a:xfrm>
              <a:custGeom>
                <a:avLst/>
                <a:gdLst>
                  <a:gd name="connsiteX0" fmla="*/ 0 w 341194"/>
                  <a:gd name="connsiteY0" fmla="*/ 0 h 4058097"/>
                  <a:gd name="connsiteX1" fmla="*/ 341194 w 341194"/>
                  <a:gd name="connsiteY1" fmla="*/ 0 h 4058097"/>
                  <a:gd name="connsiteX2" fmla="*/ 341194 w 341194"/>
                  <a:gd name="connsiteY2" fmla="*/ 4058097 h 4058097"/>
                  <a:gd name="connsiteX3" fmla="*/ 0 w 341194"/>
                  <a:gd name="connsiteY3" fmla="*/ 4058097 h 4058097"/>
                  <a:gd name="connsiteX4" fmla="*/ 0 w 341194"/>
                  <a:gd name="connsiteY4" fmla="*/ 0 h 4058097"/>
                  <a:gd name="connsiteX0" fmla="*/ 136477 w 477671"/>
                  <a:gd name="connsiteY0" fmla="*/ 0 h 4058097"/>
                  <a:gd name="connsiteX1" fmla="*/ 477671 w 477671"/>
                  <a:gd name="connsiteY1" fmla="*/ 0 h 4058097"/>
                  <a:gd name="connsiteX2" fmla="*/ 477671 w 477671"/>
                  <a:gd name="connsiteY2" fmla="*/ 4058097 h 4058097"/>
                  <a:gd name="connsiteX3" fmla="*/ 0 w 477671"/>
                  <a:gd name="connsiteY3" fmla="*/ 4058097 h 4058097"/>
                  <a:gd name="connsiteX4" fmla="*/ 136477 w 477671"/>
                  <a:gd name="connsiteY4" fmla="*/ 0 h 4058097"/>
                  <a:gd name="connsiteX0" fmla="*/ 136477 w 627797"/>
                  <a:gd name="connsiteY0" fmla="*/ 0 h 4058097"/>
                  <a:gd name="connsiteX1" fmla="*/ 477671 w 627797"/>
                  <a:gd name="connsiteY1" fmla="*/ 0 h 4058097"/>
                  <a:gd name="connsiteX2" fmla="*/ 627797 w 627797"/>
                  <a:gd name="connsiteY2" fmla="*/ 4058097 h 4058097"/>
                  <a:gd name="connsiteX3" fmla="*/ 0 w 627797"/>
                  <a:gd name="connsiteY3" fmla="*/ 4058097 h 4058097"/>
                  <a:gd name="connsiteX4" fmla="*/ 136477 w 627797"/>
                  <a:gd name="connsiteY4" fmla="*/ 0 h 4058097"/>
                  <a:gd name="connsiteX0" fmla="*/ 95533 w 586853"/>
                  <a:gd name="connsiteY0" fmla="*/ 0 h 4058097"/>
                  <a:gd name="connsiteX1" fmla="*/ 436727 w 586853"/>
                  <a:gd name="connsiteY1" fmla="*/ 0 h 4058097"/>
                  <a:gd name="connsiteX2" fmla="*/ 586853 w 586853"/>
                  <a:gd name="connsiteY2" fmla="*/ 4058097 h 4058097"/>
                  <a:gd name="connsiteX3" fmla="*/ 0 w 586853"/>
                  <a:gd name="connsiteY3" fmla="*/ 4058097 h 4058097"/>
                  <a:gd name="connsiteX4" fmla="*/ 95533 w 586853"/>
                  <a:gd name="connsiteY4" fmla="*/ 0 h 4058097"/>
                  <a:gd name="connsiteX0" fmla="*/ 150124 w 641444"/>
                  <a:gd name="connsiteY0" fmla="*/ 0 h 4112688"/>
                  <a:gd name="connsiteX1" fmla="*/ 491318 w 641444"/>
                  <a:gd name="connsiteY1" fmla="*/ 0 h 4112688"/>
                  <a:gd name="connsiteX2" fmla="*/ 641444 w 641444"/>
                  <a:gd name="connsiteY2" fmla="*/ 4058097 h 4112688"/>
                  <a:gd name="connsiteX3" fmla="*/ 0 w 641444"/>
                  <a:gd name="connsiteY3" fmla="*/ 4112688 h 4112688"/>
                  <a:gd name="connsiteX4" fmla="*/ 150124 w 641444"/>
                  <a:gd name="connsiteY4" fmla="*/ 0 h 4112688"/>
                  <a:gd name="connsiteX0" fmla="*/ 150124 w 641444"/>
                  <a:gd name="connsiteY0" fmla="*/ 0 h 4099040"/>
                  <a:gd name="connsiteX1" fmla="*/ 491318 w 641444"/>
                  <a:gd name="connsiteY1" fmla="*/ 0 h 4099040"/>
                  <a:gd name="connsiteX2" fmla="*/ 641444 w 641444"/>
                  <a:gd name="connsiteY2" fmla="*/ 4058097 h 4099040"/>
                  <a:gd name="connsiteX3" fmla="*/ 0 w 641444"/>
                  <a:gd name="connsiteY3" fmla="*/ 4099040 h 4099040"/>
                  <a:gd name="connsiteX4" fmla="*/ 150124 w 641444"/>
                  <a:gd name="connsiteY4" fmla="*/ 0 h 409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444" h="4099040">
                    <a:moveTo>
                      <a:pt x="150124" y="0"/>
                    </a:moveTo>
                    <a:lnTo>
                      <a:pt x="491318" y="0"/>
                    </a:lnTo>
                    <a:lnTo>
                      <a:pt x="641444" y="4058097"/>
                    </a:lnTo>
                    <a:lnTo>
                      <a:pt x="0" y="4099040"/>
                    </a:lnTo>
                    <a:lnTo>
                      <a:pt x="150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82665" y="1951630"/>
                <a:ext cx="669012" cy="2320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75752" y="5270317"/>
                <a:ext cx="926051" cy="338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hord 13"/>
            <p:cNvSpPr/>
            <p:nvPr/>
          </p:nvSpPr>
          <p:spPr>
            <a:xfrm rot="5400000">
              <a:off x="6276172" y="4068151"/>
              <a:ext cx="1702680" cy="4572001"/>
            </a:xfrm>
            <a:prstGeom prst="chord">
              <a:avLst>
                <a:gd name="adj1" fmla="val 5544713"/>
                <a:gd name="adj2" fmla="val 160268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51274" y="1420224"/>
            <a:ext cx="5889453" cy="539398"/>
            <a:chOff x="4461922" y="897404"/>
            <a:chExt cx="5376863" cy="640080"/>
          </a:xfrm>
          <a:solidFill>
            <a:srgbClr val="0070C0"/>
          </a:solidFill>
        </p:grpSpPr>
        <p:sp>
          <p:nvSpPr>
            <p:cNvPr id="4" name="Rectangle 3"/>
            <p:cNvSpPr/>
            <p:nvPr/>
          </p:nvSpPr>
          <p:spPr>
            <a:xfrm>
              <a:off x="4461922" y="1050329"/>
              <a:ext cx="5376863" cy="334231"/>
            </a:xfrm>
            <a:custGeom>
              <a:avLst/>
              <a:gdLst>
                <a:gd name="connsiteX0" fmla="*/ 0 w 5376863"/>
                <a:gd name="connsiteY0" fmla="*/ 0 h 129721"/>
                <a:gd name="connsiteX1" fmla="*/ 5376863 w 5376863"/>
                <a:gd name="connsiteY1" fmla="*/ 0 h 129721"/>
                <a:gd name="connsiteX2" fmla="*/ 5376863 w 5376863"/>
                <a:gd name="connsiteY2" fmla="*/ 129721 h 129721"/>
                <a:gd name="connsiteX3" fmla="*/ 0 w 5376863"/>
                <a:gd name="connsiteY3" fmla="*/ 129721 h 129721"/>
                <a:gd name="connsiteX4" fmla="*/ 0 w 5376863"/>
                <a:gd name="connsiteY4" fmla="*/ 0 h 129721"/>
                <a:gd name="connsiteX0" fmla="*/ 0 w 5376863"/>
                <a:gd name="connsiteY0" fmla="*/ 125530 h 255251"/>
                <a:gd name="connsiteX1" fmla="*/ 2676525 w 5376863"/>
                <a:gd name="connsiteY1" fmla="*/ 0 h 255251"/>
                <a:gd name="connsiteX2" fmla="*/ 5376863 w 5376863"/>
                <a:gd name="connsiteY2" fmla="*/ 125530 h 255251"/>
                <a:gd name="connsiteX3" fmla="*/ 5376863 w 5376863"/>
                <a:gd name="connsiteY3" fmla="*/ 255251 h 255251"/>
                <a:gd name="connsiteX4" fmla="*/ 0 w 5376863"/>
                <a:gd name="connsiteY4" fmla="*/ 255251 h 255251"/>
                <a:gd name="connsiteX5" fmla="*/ 0 w 5376863"/>
                <a:gd name="connsiteY5" fmla="*/ 125530 h 255251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6347 h 256068"/>
                <a:gd name="connsiteX1" fmla="*/ 2676525 w 5376863"/>
                <a:gd name="connsiteY1" fmla="*/ 817 h 256068"/>
                <a:gd name="connsiteX2" fmla="*/ 5376863 w 5376863"/>
                <a:gd name="connsiteY2" fmla="*/ 126347 h 256068"/>
                <a:gd name="connsiteX3" fmla="*/ 5376863 w 5376863"/>
                <a:gd name="connsiteY3" fmla="*/ 256068 h 256068"/>
                <a:gd name="connsiteX4" fmla="*/ 0 w 5376863"/>
                <a:gd name="connsiteY4" fmla="*/ 256068 h 256068"/>
                <a:gd name="connsiteX5" fmla="*/ 0 w 5376863"/>
                <a:gd name="connsiteY5" fmla="*/ 126347 h 256068"/>
                <a:gd name="connsiteX0" fmla="*/ 0 w 5376863"/>
                <a:gd name="connsiteY0" fmla="*/ 121624 h 251345"/>
                <a:gd name="connsiteX1" fmla="*/ 2671762 w 5376863"/>
                <a:gd name="connsiteY1" fmla="*/ 857 h 251345"/>
                <a:gd name="connsiteX2" fmla="*/ 5376863 w 5376863"/>
                <a:gd name="connsiteY2" fmla="*/ 121624 h 251345"/>
                <a:gd name="connsiteX3" fmla="*/ 5376863 w 5376863"/>
                <a:gd name="connsiteY3" fmla="*/ 251345 h 251345"/>
                <a:gd name="connsiteX4" fmla="*/ 0 w 5376863"/>
                <a:gd name="connsiteY4" fmla="*/ 251345 h 251345"/>
                <a:gd name="connsiteX5" fmla="*/ 0 w 5376863"/>
                <a:gd name="connsiteY5" fmla="*/ 121624 h 251345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62806"/>
                <a:gd name="connsiteX1" fmla="*/ 2671762 w 5376863"/>
                <a:gd name="connsiteY1" fmla="*/ 857 h 362806"/>
                <a:gd name="connsiteX2" fmla="*/ 5376863 w 5376863"/>
                <a:gd name="connsiteY2" fmla="*/ 121624 h 362806"/>
                <a:gd name="connsiteX3" fmla="*/ 5376863 w 5376863"/>
                <a:gd name="connsiteY3" fmla="*/ 251345 h 362806"/>
                <a:gd name="connsiteX4" fmla="*/ 2719388 w 5376863"/>
                <a:gd name="connsiteY4" fmla="*/ 362806 h 362806"/>
                <a:gd name="connsiteX5" fmla="*/ 0 w 5376863"/>
                <a:gd name="connsiteY5" fmla="*/ 251345 h 362806"/>
                <a:gd name="connsiteX6" fmla="*/ 0 w 5376863"/>
                <a:gd name="connsiteY6" fmla="*/ 121624 h 362806"/>
                <a:gd name="connsiteX0" fmla="*/ 0 w 5376863"/>
                <a:gd name="connsiteY0" fmla="*/ 121624 h 334231"/>
                <a:gd name="connsiteX1" fmla="*/ 2671762 w 5376863"/>
                <a:gd name="connsiteY1" fmla="*/ 857 h 334231"/>
                <a:gd name="connsiteX2" fmla="*/ 5376863 w 5376863"/>
                <a:gd name="connsiteY2" fmla="*/ 121624 h 334231"/>
                <a:gd name="connsiteX3" fmla="*/ 5376863 w 5376863"/>
                <a:gd name="connsiteY3" fmla="*/ 251345 h 334231"/>
                <a:gd name="connsiteX4" fmla="*/ 2724151 w 5376863"/>
                <a:gd name="connsiteY4" fmla="*/ 334231 h 334231"/>
                <a:gd name="connsiteX5" fmla="*/ 0 w 5376863"/>
                <a:gd name="connsiteY5" fmla="*/ 251345 h 334231"/>
                <a:gd name="connsiteX6" fmla="*/ 0 w 5376863"/>
                <a:gd name="connsiteY6" fmla="*/ 121624 h 33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6863" h="334231">
                  <a:moveTo>
                    <a:pt x="0" y="121624"/>
                  </a:moveTo>
                  <a:cubicBezTo>
                    <a:pt x="900113" y="121056"/>
                    <a:pt x="1776411" y="-3337"/>
                    <a:pt x="2671762" y="857"/>
                  </a:cubicBezTo>
                  <a:cubicBezTo>
                    <a:pt x="3571875" y="-9687"/>
                    <a:pt x="4476750" y="79781"/>
                    <a:pt x="5376863" y="121624"/>
                  </a:cubicBezTo>
                  <a:lnTo>
                    <a:pt x="5376863" y="251345"/>
                  </a:lnTo>
                  <a:cubicBezTo>
                    <a:pt x="4478338" y="251986"/>
                    <a:pt x="3622676" y="295490"/>
                    <a:pt x="2724151" y="334231"/>
                  </a:cubicBezTo>
                  <a:lnTo>
                    <a:pt x="0" y="251345"/>
                  </a:lnTo>
                  <a:lnTo>
                    <a:pt x="0" y="1216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830313" y="8974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58507" y="1688993"/>
            <a:ext cx="7674986" cy="3445541"/>
            <a:chOff x="1474387" y="677599"/>
            <a:chExt cx="9107572" cy="4088674"/>
          </a:xfrm>
        </p:grpSpPr>
        <p:grpSp>
          <p:nvGrpSpPr>
            <p:cNvPr id="18" name="Group 17"/>
            <p:cNvGrpSpPr/>
            <p:nvPr/>
          </p:nvGrpSpPr>
          <p:grpSpPr>
            <a:xfrm>
              <a:off x="7915527" y="677599"/>
              <a:ext cx="2666432" cy="4088674"/>
              <a:chOff x="2093397" y="635078"/>
              <a:chExt cx="2666432" cy="4088674"/>
            </a:xfrm>
            <a:solidFill>
              <a:srgbClr val="0070C0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2211572" y="635078"/>
                <a:ext cx="2424223" cy="3733751"/>
                <a:chOff x="2211572" y="635078"/>
                <a:chExt cx="2424223" cy="3733751"/>
              </a:xfrm>
              <a:grpFill/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3414133" y="635078"/>
                  <a:ext cx="10632" cy="577034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74387" y="677599"/>
              <a:ext cx="2666432" cy="4078736"/>
              <a:chOff x="2093397" y="645016"/>
              <a:chExt cx="2666432" cy="4078736"/>
            </a:xfrm>
            <a:solidFill>
              <a:srgbClr val="0070C0"/>
            </a:solidFill>
          </p:grpSpPr>
          <p:grpSp>
            <p:nvGrpSpPr>
              <p:cNvPr id="20" name="Group 19"/>
              <p:cNvGrpSpPr/>
              <p:nvPr/>
            </p:nvGrpSpPr>
            <p:grpSpPr>
              <a:xfrm>
                <a:off x="2211572" y="645016"/>
                <a:ext cx="2424223" cy="3723813"/>
                <a:chOff x="2211572" y="645016"/>
                <a:chExt cx="2424223" cy="3723813"/>
              </a:xfrm>
              <a:grpFill/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211572" y="999460"/>
                  <a:ext cx="1215042" cy="336936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424765" y="1063183"/>
                  <a:ext cx="1211030" cy="330564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414133" y="645016"/>
                  <a:ext cx="8089" cy="56709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Diagonal Stripe 2"/>
              <p:cNvSpPr/>
              <p:nvPr/>
            </p:nvSpPr>
            <p:spPr>
              <a:xfrm rot="21006213" flipV="1">
                <a:off x="2093397" y="4013907"/>
                <a:ext cx="2666432" cy="709845"/>
              </a:xfrm>
              <a:custGeom>
                <a:avLst/>
                <a:gdLst>
                  <a:gd name="connsiteX0" fmla="*/ 0 w 2476500"/>
                  <a:gd name="connsiteY0" fmla="*/ 147119 h 294238"/>
                  <a:gd name="connsiteX1" fmla="*/ 1238250 w 2476500"/>
                  <a:gd name="connsiteY1" fmla="*/ 0 h 294238"/>
                  <a:gd name="connsiteX2" fmla="*/ 2476500 w 2476500"/>
                  <a:gd name="connsiteY2" fmla="*/ 0 h 294238"/>
                  <a:gd name="connsiteX3" fmla="*/ 0 w 2476500"/>
                  <a:gd name="connsiteY3" fmla="*/ 294238 h 294238"/>
                  <a:gd name="connsiteX4" fmla="*/ 0 w 2476500"/>
                  <a:gd name="connsiteY4" fmla="*/ 147119 h 294238"/>
                  <a:gd name="connsiteX0" fmla="*/ 47858 w 2524358"/>
                  <a:gd name="connsiteY0" fmla="*/ 147119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47858 w 2524358"/>
                  <a:gd name="connsiteY4" fmla="*/ 147119 h 362324"/>
                  <a:gd name="connsiteX0" fmla="*/ 102093 w 2524358"/>
                  <a:gd name="connsiteY0" fmla="*/ 36564 h 362324"/>
                  <a:gd name="connsiteX1" fmla="*/ 1286108 w 2524358"/>
                  <a:gd name="connsiteY1" fmla="*/ 0 h 362324"/>
                  <a:gd name="connsiteX2" fmla="*/ 2524358 w 2524358"/>
                  <a:gd name="connsiteY2" fmla="*/ 0 h 362324"/>
                  <a:gd name="connsiteX3" fmla="*/ 0 w 2524358"/>
                  <a:gd name="connsiteY3" fmla="*/ 362324 h 362324"/>
                  <a:gd name="connsiteX4" fmla="*/ 102093 w 2524358"/>
                  <a:gd name="connsiteY4" fmla="*/ 36564 h 362324"/>
                  <a:gd name="connsiteX0" fmla="*/ 102093 w 2524358"/>
                  <a:gd name="connsiteY0" fmla="*/ 359873 h 685633"/>
                  <a:gd name="connsiteX1" fmla="*/ 2507142 w 2524358"/>
                  <a:gd name="connsiteY1" fmla="*/ 0 h 685633"/>
                  <a:gd name="connsiteX2" fmla="*/ 2524358 w 2524358"/>
                  <a:gd name="connsiteY2" fmla="*/ 323309 h 685633"/>
                  <a:gd name="connsiteX3" fmla="*/ 0 w 2524358"/>
                  <a:gd name="connsiteY3" fmla="*/ 685633 h 685633"/>
                  <a:gd name="connsiteX4" fmla="*/ 102093 w 2524358"/>
                  <a:gd name="connsiteY4" fmla="*/ 359873 h 685633"/>
                  <a:gd name="connsiteX0" fmla="*/ 102093 w 2694744"/>
                  <a:gd name="connsiteY0" fmla="*/ 359873 h 685633"/>
                  <a:gd name="connsiteX1" fmla="*/ 2507142 w 2694744"/>
                  <a:gd name="connsiteY1" fmla="*/ 0 h 685633"/>
                  <a:gd name="connsiteX2" fmla="*/ 2694744 w 2694744"/>
                  <a:gd name="connsiteY2" fmla="*/ 220060 h 685633"/>
                  <a:gd name="connsiteX3" fmla="*/ 0 w 2694744"/>
                  <a:gd name="connsiteY3" fmla="*/ 685633 h 685633"/>
                  <a:gd name="connsiteX4" fmla="*/ 102093 w 2694744"/>
                  <a:gd name="connsiteY4" fmla="*/ 359873 h 685633"/>
                  <a:gd name="connsiteX0" fmla="*/ 102093 w 2694744"/>
                  <a:gd name="connsiteY0" fmla="*/ 376154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02093 w 2694744"/>
                  <a:gd name="connsiteY4" fmla="*/ 376154 h 701914"/>
                  <a:gd name="connsiteX0" fmla="*/ 117806 w 2694744"/>
                  <a:gd name="connsiteY0" fmla="*/ 387199 h 701914"/>
                  <a:gd name="connsiteX1" fmla="*/ 2495111 w 2694744"/>
                  <a:gd name="connsiteY1" fmla="*/ 0 h 701914"/>
                  <a:gd name="connsiteX2" fmla="*/ 2694744 w 2694744"/>
                  <a:gd name="connsiteY2" fmla="*/ 236341 h 701914"/>
                  <a:gd name="connsiteX3" fmla="*/ 0 w 2694744"/>
                  <a:gd name="connsiteY3" fmla="*/ 701914 h 701914"/>
                  <a:gd name="connsiteX4" fmla="*/ 117806 w 2694744"/>
                  <a:gd name="connsiteY4" fmla="*/ 387199 h 701914"/>
                  <a:gd name="connsiteX0" fmla="*/ 99969 w 2676907"/>
                  <a:gd name="connsiteY0" fmla="*/ 387199 h 698802"/>
                  <a:gd name="connsiteX1" fmla="*/ 2477274 w 2676907"/>
                  <a:gd name="connsiteY1" fmla="*/ 0 h 698802"/>
                  <a:gd name="connsiteX2" fmla="*/ 2676907 w 2676907"/>
                  <a:gd name="connsiteY2" fmla="*/ 236341 h 698802"/>
                  <a:gd name="connsiteX3" fmla="*/ 0 w 2676907"/>
                  <a:gd name="connsiteY3" fmla="*/ 698802 h 698802"/>
                  <a:gd name="connsiteX4" fmla="*/ 99969 w 2676907"/>
                  <a:gd name="connsiteY4" fmla="*/ 387199 h 698802"/>
                  <a:gd name="connsiteX0" fmla="*/ 99969 w 2666432"/>
                  <a:gd name="connsiteY0" fmla="*/ 387199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99969 w 2666432"/>
                  <a:gd name="connsiteY4" fmla="*/ 387199 h 698802"/>
                  <a:gd name="connsiteX0" fmla="*/ 102303 w 2666432"/>
                  <a:gd name="connsiteY0" fmla="*/ 400578 h 698802"/>
                  <a:gd name="connsiteX1" fmla="*/ 2477274 w 2666432"/>
                  <a:gd name="connsiteY1" fmla="*/ 0 h 698802"/>
                  <a:gd name="connsiteX2" fmla="*/ 2666432 w 2666432"/>
                  <a:gd name="connsiteY2" fmla="*/ 228979 h 698802"/>
                  <a:gd name="connsiteX3" fmla="*/ 0 w 2666432"/>
                  <a:gd name="connsiteY3" fmla="*/ 698802 h 698802"/>
                  <a:gd name="connsiteX4" fmla="*/ 102303 w 2666432"/>
                  <a:gd name="connsiteY4" fmla="*/ 400578 h 698802"/>
                  <a:gd name="connsiteX0" fmla="*/ 102303 w 2666432"/>
                  <a:gd name="connsiteY0" fmla="*/ 409496 h 707720"/>
                  <a:gd name="connsiteX1" fmla="*/ 2475718 w 2666432"/>
                  <a:gd name="connsiteY1" fmla="*/ 0 h 707720"/>
                  <a:gd name="connsiteX2" fmla="*/ 2666432 w 2666432"/>
                  <a:gd name="connsiteY2" fmla="*/ 237897 h 707720"/>
                  <a:gd name="connsiteX3" fmla="*/ 0 w 2666432"/>
                  <a:gd name="connsiteY3" fmla="*/ 707720 h 707720"/>
                  <a:gd name="connsiteX4" fmla="*/ 102303 w 2666432"/>
                  <a:gd name="connsiteY4" fmla="*/ 409496 h 707720"/>
                  <a:gd name="connsiteX0" fmla="*/ 102303 w 2666432"/>
                  <a:gd name="connsiteY0" fmla="*/ 411621 h 709845"/>
                  <a:gd name="connsiteX1" fmla="*/ 2461561 w 2666432"/>
                  <a:gd name="connsiteY1" fmla="*/ 0 h 709845"/>
                  <a:gd name="connsiteX2" fmla="*/ 2666432 w 2666432"/>
                  <a:gd name="connsiteY2" fmla="*/ 240022 h 709845"/>
                  <a:gd name="connsiteX3" fmla="*/ 0 w 2666432"/>
                  <a:gd name="connsiteY3" fmla="*/ 709845 h 709845"/>
                  <a:gd name="connsiteX4" fmla="*/ 102303 w 2666432"/>
                  <a:gd name="connsiteY4" fmla="*/ 411621 h 70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6432" h="709845">
                    <a:moveTo>
                      <a:pt x="102303" y="411621"/>
                    </a:moveTo>
                    <a:lnTo>
                      <a:pt x="2461561" y="0"/>
                    </a:lnTo>
                    <a:lnTo>
                      <a:pt x="2666432" y="240022"/>
                    </a:lnTo>
                    <a:lnTo>
                      <a:pt x="0" y="709845"/>
                    </a:lnTo>
                    <a:lnTo>
                      <a:pt x="102303" y="4116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Rounded Rectangle 40"/>
          <p:cNvSpPr/>
          <p:nvPr/>
        </p:nvSpPr>
        <p:spPr>
          <a:xfrm>
            <a:off x="1728391" y="52030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335580" y="-2829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31902" y="38459"/>
            <a:ext cx="1645920" cy="1645920"/>
            <a:chOff x="231902" y="975607"/>
            <a:chExt cx="1845290" cy="1405881"/>
          </a:xfrm>
        </p:grpSpPr>
        <p:sp>
          <p:nvSpPr>
            <p:cNvPr id="44" name="Freeform 4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>
            <a:off x="381333" y="1724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58519" y="1424080"/>
            <a:ext cx="7674986" cy="5633875"/>
            <a:chOff x="2258507" y="1420224"/>
            <a:chExt cx="7674986" cy="5633875"/>
          </a:xfrm>
        </p:grpSpPr>
        <p:grpSp>
          <p:nvGrpSpPr>
            <p:cNvPr id="51" name="Group 50"/>
            <p:cNvGrpSpPr/>
            <p:nvPr/>
          </p:nvGrpSpPr>
          <p:grpSpPr>
            <a:xfrm>
              <a:off x="4169579" y="1472124"/>
              <a:ext cx="3852843" cy="5581975"/>
              <a:chOff x="4841511" y="581605"/>
              <a:chExt cx="4572001" cy="6623887"/>
            </a:xfrm>
            <a:solidFill>
              <a:srgbClr val="0070C0"/>
            </a:solidFill>
          </p:grpSpPr>
          <p:grpSp>
            <p:nvGrpSpPr>
              <p:cNvPr id="68" name="Group 67"/>
              <p:cNvGrpSpPr/>
              <p:nvPr/>
            </p:nvGrpSpPr>
            <p:grpSpPr>
              <a:xfrm>
                <a:off x="6675752" y="581605"/>
                <a:ext cx="926051" cy="5068568"/>
                <a:chOff x="6675752" y="581605"/>
                <a:chExt cx="926051" cy="5068568"/>
              </a:xfrm>
              <a:grpFill/>
            </p:grpSpPr>
            <p:sp>
              <p:nvSpPr>
                <p:cNvPr id="70" name="Rectangle 9"/>
                <p:cNvSpPr/>
                <p:nvPr/>
              </p:nvSpPr>
              <p:spPr>
                <a:xfrm>
                  <a:off x="6823881" y="1551133"/>
                  <a:ext cx="641444" cy="4099040"/>
                </a:xfrm>
                <a:custGeom>
                  <a:avLst/>
                  <a:gdLst>
                    <a:gd name="connsiteX0" fmla="*/ 0 w 341194"/>
                    <a:gd name="connsiteY0" fmla="*/ 0 h 4058097"/>
                    <a:gd name="connsiteX1" fmla="*/ 341194 w 341194"/>
                    <a:gd name="connsiteY1" fmla="*/ 0 h 4058097"/>
                    <a:gd name="connsiteX2" fmla="*/ 341194 w 341194"/>
                    <a:gd name="connsiteY2" fmla="*/ 4058097 h 4058097"/>
                    <a:gd name="connsiteX3" fmla="*/ 0 w 341194"/>
                    <a:gd name="connsiteY3" fmla="*/ 4058097 h 4058097"/>
                    <a:gd name="connsiteX4" fmla="*/ 0 w 341194"/>
                    <a:gd name="connsiteY4" fmla="*/ 0 h 4058097"/>
                    <a:gd name="connsiteX0" fmla="*/ 136477 w 477671"/>
                    <a:gd name="connsiteY0" fmla="*/ 0 h 4058097"/>
                    <a:gd name="connsiteX1" fmla="*/ 477671 w 477671"/>
                    <a:gd name="connsiteY1" fmla="*/ 0 h 4058097"/>
                    <a:gd name="connsiteX2" fmla="*/ 477671 w 477671"/>
                    <a:gd name="connsiteY2" fmla="*/ 4058097 h 4058097"/>
                    <a:gd name="connsiteX3" fmla="*/ 0 w 477671"/>
                    <a:gd name="connsiteY3" fmla="*/ 4058097 h 4058097"/>
                    <a:gd name="connsiteX4" fmla="*/ 136477 w 477671"/>
                    <a:gd name="connsiteY4" fmla="*/ 0 h 4058097"/>
                    <a:gd name="connsiteX0" fmla="*/ 136477 w 627797"/>
                    <a:gd name="connsiteY0" fmla="*/ 0 h 4058097"/>
                    <a:gd name="connsiteX1" fmla="*/ 477671 w 627797"/>
                    <a:gd name="connsiteY1" fmla="*/ 0 h 4058097"/>
                    <a:gd name="connsiteX2" fmla="*/ 627797 w 627797"/>
                    <a:gd name="connsiteY2" fmla="*/ 4058097 h 4058097"/>
                    <a:gd name="connsiteX3" fmla="*/ 0 w 627797"/>
                    <a:gd name="connsiteY3" fmla="*/ 4058097 h 4058097"/>
                    <a:gd name="connsiteX4" fmla="*/ 136477 w 627797"/>
                    <a:gd name="connsiteY4" fmla="*/ 0 h 4058097"/>
                    <a:gd name="connsiteX0" fmla="*/ 95533 w 586853"/>
                    <a:gd name="connsiteY0" fmla="*/ 0 h 4058097"/>
                    <a:gd name="connsiteX1" fmla="*/ 436727 w 586853"/>
                    <a:gd name="connsiteY1" fmla="*/ 0 h 4058097"/>
                    <a:gd name="connsiteX2" fmla="*/ 586853 w 586853"/>
                    <a:gd name="connsiteY2" fmla="*/ 4058097 h 4058097"/>
                    <a:gd name="connsiteX3" fmla="*/ 0 w 586853"/>
                    <a:gd name="connsiteY3" fmla="*/ 4058097 h 4058097"/>
                    <a:gd name="connsiteX4" fmla="*/ 95533 w 586853"/>
                    <a:gd name="connsiteY4" fmla="*/ 0 h 4058097"/>
                    <a:gd name="connsiteX0" fmla="*/ 150124 w 641444"/>
                    <a:gd name="connsiteY0" fmla="*/ 0 h 4112688"/>
                    <a:gd name="connsiteX1" fmla="*/ 491318 w 641444"/>
                    <a:gd name="connsiteY1" fmla="*/ 0 h 4112688"/>
                    <a:gd name="connsiteX2" fmla="*/ 641444 w 641444"/>
                    <a:gd name="connsiteY2" fmla="*/ 4058097 h 4112688"/>
                    <a:gd name="connsiteX3" fmla="*/ 0 w 641444"/>
                    <a:gd name="connsiteY3" fmla="*/ 4112688 h 4112688"/>
                    <a:gd name="connsiteX4" fmla="*/ 150124 w 641444"/>
                    <a:gd name="connsiteY4" fmla="*/ 0 h 4112688"/>
                    <a:gd name="connsiteX0" fmla="*/ 150124 w 641444"/>
                    <a:gd name="connsiteY0" fmla="*/ 0 h 4099040"/>
                    <a:gd name="connsiteX1" fmla="*/ 491318 w 641444"/>
                    <a:gd name="connsiteY1" fmla="*/ 0 h 4099040"/>
                    <a:gd name="connsiteX2" fmla="*/ 641444 w 641444"/>
                    <a:gd name="connsiteY2" fmla="*/ 4058097 h 4099040"/>
                    <a:gd name="connsiteX3" fmla="*/ 0 w 641444"/>
                    <a:gd name="connsiteY3" fmla="*/ 4099040 h 4099040"/>
                    <a:gd name="connsiteX4" fmla="*/ 150124 w 641444"/>
                    <a:gd name="connsiteY4" fmla="*/ 0 h 409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1444" h="4099040">
                      <a:moveTo>
                        <a:pt x="150124" y="0"/>
                      </a:moveTo>
                      <a:lnTo>
                        <a:pt x="491318" y="0"/>
                      </a:lnTo>
                      <a:lnTo>
                        <a:pt x="641444" y="4058097"/>
                      </a:lnTo>
                      <a:lnTo>
                        <a:pt x="0" y="4099040"/>
                      </a:lnTo>
                      <a:lnTo>
                        <a:pt x="150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9"/>
                <p:cNvSpPr/>
                <p:nvPr/>
              </p:nvSpPr>
              <p:spPr>
                <a:xfrm>
                  <a:off x="7031455" y="581605"/>
                  <a:ext cx="199000" cy="1271679"/>
                </a:xfrm>
                <a:custGeom>
                  <a:avLst/>
                  <a:gdLst>
                    <a:gd name="connsiteX0" fmla="*/ 0 w 341194"/>
                    <a:gd name="connsiteY0" fmla="*/ 0 h 4058097"/>
                    <a:gd name="connsiteX1" fmla="*/ 341194 w 341194"/>
                    <a:gd name="connsiteY1" fmla="*/ 0 h 4058097"/>
                    <a:gd name="connsiteX2" fmla="*/ 341194 w 341194"/>
                    <a:gd name="connsiteY2" fmla="*/ 4058097 h 4058097"/>
                    <a:gd name="connsiteX3" fmla="*/ 0 w 341194"/>
                    <a:gd name="connsiteY3" fmla="*/ 4058097 h 4058097"/>
                    <a:gd name="connsiteX4" fmla="*/ 0 w 341194"/>
                    <a:gd name="connsiteY4" fmla="*/ 0 h 4058097"/>
                    <a:gd name="connsiteX0" fmla="*/ 136477 w 477671"/>
                    <a:gd name="connsiteY0" fmla="*/ 0 h 4058097"/>
                    <a:gd name="connsiteX1" fmla="*/ 477671 w 477671"/>
                    <a:gd name="connsiteY1" fmla="*/ 0 h 4058097"/>
                    <a:gd name="connsiteX2" fmla="*/ 477671 w 477671"/>
                    <a:gd name="connsiteY2" fmla="*/ 4058097 h 4058097"/>
                    <a:gd name="connsiteX3" fmla="*/ 0 w 477671"/>
                    <a:gd name="connsiteY3" fmla="*/ 4058097 h 4058097"/>
                    <a:gd name="connsiteX4" fmla="*/ 136477 w 477671"/>
                    <a:gd name="connsiteY4" fmla="*/ 0 h 4058097"/>
                    <a:gd name="connsiteX0" fmla="*/ 136477 w 627797"/>
                    <a:gd name="connsiteY0" fmla="*/ 0 h 4058097"/>
                    <a:gd name="connsiteX1" fmla="*/ 477671 w 627797"/>
                    <a:gd name="connsiteY1" fmla="*/ 0 h 4058097"/>
                    <a:gd name="connsiteX2" fmla="*/ 627797 w 627797"/>
                    <a:gd name="connsiteY2" fmla="*/ 4058097 h 4058097"/>
                    <a:gd name="connsiteX3" fmla="*/ 0 w 627797"/>
                    <a:gd name="connsiteY3" fmla="*/ 4058097 h 4058097"/>
                    <a:gd name="connsiteX4" fmla="*/ 136477 w 627797"/>
                    <a:gd name="connsiteY4" fmla="*/ 0 h 4058097"/>
                    <a:gd name="connsiteX0" fmla="*/ 95533 w 586853"/>
                    <a:gd name="connsiteY0" fmla="*/ 0 h 4058097"/>
                    <a:gd name="connsiteX1" fmla="*/ 436727 w 586853"/>
                    <a:gd name="connsiteY1" fmla="*/ 0 h 4058097"/>
                    <a:gd name="connsiteX2" fmla="*/ 586853 w 586853"/>
                    <a:gd name="connsiteY2" fmla="*/ 4058097 h 4058097"/>
                    <a:gd name="connsiteX3" fmla="*/ 0 w 586853"/>
                    <a:gd name="connsiteY3" fmla="*/ 4058097 h 4058097"/>
                    <a:gd name="connsiteX4" fmla="*/ 95533 w 586853"/>
                    <a:gd name="connsiteY4" fmla="*/ 0 h 4058097"/>
                    <a:gd name="connsiteX0" fmla="*/ 150124 w 641444"/>
                    <a:gd name="connsiteY0" fmla="*/ 0 h 4112688"/>
                    <a:gd name="connsiteX1" fmla="*/ 491318 w 641444"/>
                    <a:gd name="connsiteY1" fmla="*/ 0 h 4112688"/>
                    <a:gd name="connsiteX2" fmla="*/ 641444 w 641444"/>
                    <a:gd name="connsiteY2" fmla="*/ 4058097 h 4112688"/>
                    <a:gd name="connsiteX3" fmla="*/ 0 w 641444"/>
                    <a:gd name="connsiteY3" fmla="*/ 4112688 h 4112688"/>
                    <a:gd name="connsiteX4" fmla="*/ 150124 w 641444"/>
                    <a:gd name="connsiteY4" fmla="*/ 0 h 4112688"/>
                    <a:gd name="connsiteX0" fmla="*/ 150124 w 641444"/>
                    <a:gd name="connsiteY0" fmla="*/ 0 h 4099040"/>
                    <a:gd name="connsiteX1" fmla="*/ 491318 w 641444"/>
                    <a:gd name="connsiteY1" fmla="*/ 0 h 4099040"/>
                    <a:gd name="connsiteX2" fmla="*/ 641444 w 641444"/>
                    <a:gd name="connsiteY2" fmla="*/ 4058097 h 4099040"/>
                    <a:gd name="connsiteX3" fmla="*/ 0 w 641444"/>
                    <a:gd name="connsiteY3" fmla="*/ 4099040 h 4099040"/>
                    <a:gd name="connsiteX4" fmla="*/ 150124 w 641444"/>
                    <a:gd name="connsiteY4" fmla="*/ 0 h 409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1444" h="4099040">
                      <a:moveTo>
                        <a:pt x="150124" y="0"/>
                      </a:moveTo>
                      <a:lnTo>
                        <a:pt x="491318" y="0"/>
                      </a:lnTo>
                      <a:lnTo>
                        <a:pt x="641444" y="4058097"/>
                      </a:lnTo>
                      <a:lnTo>
                        <a:pt x="0" y="4099040"/>
                      </a:lnTo>
                      <a:lnTo>
                        <a:pt x="150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782665" y="1951630"/>
                  <a:ext cx="669012" cy="2320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675752" y="5270317"/>
                  <a:ext cx="926051" cy="3389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Chord 68"/>
              <p:cNvSpPr/>
              <p:nvPr/>
            </p:nvSpPr>
            <p:spPr>
              <a:xfrm rot="5400000">
                <a:off x="6276172" y="4068151"/>
                <a:ext cx="1702680" cy="4572001"/>
              </a:xfrm>
              <a:prstGeom prst="chord">
                <a:avLst>
                  <a:gd name="adj1" fmla="val 5544713"/>
                  <a:gd name="adj2" fmla="val 16026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151274" y="1420224"/>
              <a:ext cx="5889453" cy="539398"/>
              <a:chOff x="4461922" y="897404"/>
              <a:chExt cx="5376863" cy="640080"/>
            </a:xfrm>
            <a:solidFill>
              <a:srgbClr val="0070C0"/>
            </a:solidFill>
          </p:grpSpPr>
          <p:sp>
            <p:nvSpPr>
              <p:cNvPr id="66" name="Rectangle 3"/>
              <p:cNvSpPr/>
              <p:nvPr/>
            </p:nvSpPr>
            <p:spPr>
              <a:xfrm>
                <a:off x="4461922" y="1050329"/>
                <a:ext cx="5376863" cy="334231"/>
              </a:xfrm>
              <a:custGeom>
                <a:avLst/>
                <a:gdLst>
                  <a:gd name="connsiteX0" fmla="*/ 0 w 5376863"/>
                  <a:gd name="connsiteY0" fmla="*/ 0 h 129721"/>
                  <a:gd name="connsiteX1" fmla="*/ 5376863 w 5376863"/>
                  <a:gd name="connsiteY1" fmla="*/ 0 h 129721"/>
                  <a:gd name="connsiteX2" fmla="*/ 5376863 w 5376863"/>
                  <a:gd name="connsiteY2" fmla="*/ 129721 h 129721"/>
                  <a:gd name="connsiteX3" fmla="*/ 0 w 5376863"/>
                  <a:gd name="connsiteY3" fmla="*/ 129721 h 129721"/>
                  <a:gd name="connsiteX4" fmla="*/ 0 w 5376863"/>
                  <a:gd name="connsiteY4" fmla="*/ 0 h 129721"/>
                  <a:gd name="connsiteX0" fmla="*/ 0 w 5376863"/>
                  <a:gd name="connsiteY0" fmla="*/ 125530 h 255251"/>
                  <a:gd name="connsiteX1" fmla="*/ 2676525 w 5376863"/>
                  <a:gd name="connsiteY1" fmla="*/ 0 h 255251"/>
                  <a:gd name="connsiteX2" fmla="*/ 5376863 w 5376863"/>
                  <a:gd name="connsiteY2" fmla="*/ 125530 h 255251"/>
                  <a:gd name="connsiteX3" fmla="*/ 5376863 w 5376863"/>
                  <a:gd name="connsiteY3" fmla="*/ 255251 h 255251"/>
                  <a:gd name="connsiteX4" fmla="*/ 0 w 5376863"/>
                  <a:gd name="connsiteY4" fmla="*/ 255251 h 255251"/>
                  <a:gd name="connsiteX5" fmla="*/ 0 w 5376863"/>
                  <a:gd name="connsiteY5" fmla="*/ 125530 h 255251"/>
                  <a:gd name="connsiteX0" fmla="*/ 0 w 5376863"/>
                  <a:gd name="connsiteY0" fmla="*/ 126347 h 256068"/>
                  <a:gd name="connsiteX1" fmla="*/ 2676525 w 5376863"/>
                  <a:gd name="connsiteY1" fmla="*/ 817 h 256068"/>
                  <a:gd name="connsiteX2" fmla="*/ 5376863 w 5376863"/>
                  <a:gd name="connsiteY2" fmla="*/ 126347 h 256068"/>
                  <a:gd name="connsiteX3" fmla="*/ 5376863 w 5376863"/>
                  <a:gd name="connsiteY3" fmla="*/ 256068 h 256068"/>
                  <a:gd name="connsiteX4" fmla="*/ 0 w 5376863"/>
                  <a:gd name="connsiteY4" fmla="*/ 256068 h 256068"/>
                  <a:gd name="connsiteX5" fmla="*/ 0 w 5376863"/>
                  <a:gd name="connsiteY5" fmla="*/ 126347 h 256068"/>
                  <a:gd name="connsiteX0" fmla="*/ 0 w 5376863"/>
                  <a:gd name="connsiteY0" fmla="*/ 126347 h 256068"/>
                  <a:gd name="connsiteX1" fmla="*/ 2676525 w 5376863"/>
                  <a:gd name="connsiteY1" fmla="*/ 817 h 256068"/>
                  <a:gd name="connsiteX2" fmla="*/ 5376863 w 5376863"/>
                  <a:gd name="connsiteY2" fmla="*/ 126347 h 256068"/>
                  <a:gd name="connsiteX3" fmla="*/ 5376863 w 5376863"/>
                  <a:gd name="connsiteY3" fmla="*/ 256068 h 256068"/>
                  <a:gd name="connsiteX4" fmla="*/ 0 w 5376863"/>
                  <a:gd name="connsiteY4" fmla="*/ 256068 h 256068"/>
                  <a:gd name="connsiteX5" fmla="*/ 0 w 5376863"/>
                  <a:gd name="connsiteY5" fmla="*/ 126347 h 256068"/>
                  <a:gd name="connsiteX0" fmla="*/ 0 w 5376863"/>
                  <a:gd name="connsiteY0" fmla="*/ 121624 h 251345"/>
                  <a:gd name="connsiteX1" fmla="*/ 2671762 w 5376863"/>
                  <a:gd name="connsiteY1" fmla="*/ 857 h 251345"/>
                  <a:gd name="connsiteX2" fmla="*/ 5376863 w 5376863"/>
                  <a:gd name="connsiteY2" fmla="*/ 121624 h 251345"/>
                  <a:gd name="connsiteX3" fmla="*/ 5376863 w 5376863"/>
                  <a:gd name="connsiteY3" fmla="*/ 251345 h 251345"/>
                  <a:gd name="connsiteX4" fmla="*/ 0 w 5376863"/>
                  <a:gd name="connsiteY4" fmla="*/ 251345 h 251345"/>
                  <a:gd name="connsiteX5" fmla="*/ 0 w 5376863"/>
                  <a:gd name="connsiteY5" fmla="*/ 121624 h 251345"/>
                  <a:gd name="connsiteX0" fmla="*/ 0 w 5376863"/>
                  <a:gd name="connsiteY0" fmla="*/ 121624 h 362806"/>
                  <a:gd name="connsiteX1" fmla="*/ 2671762 w 5376863"/>
                  <a:gd name="connsiteY1" fmla="*/ 857 h 362806"/>
                  <a:gd name="connsiteX2" fmla="*/ 5376863 w 5376863"/>
                  <a:gd name="connsiteY2" fmla="*/ 121624 h 362806"/>
                  <a:gd name="connsiteX3" fmla="*/ 5376863 w 5376863"/>
                  <a:gd name="connsiteY3" fmla="*/ 251345 h 362806"/>
                  <a:gd name="connsiteX4" fmla="*/ 2719388 w 5376863"/>
                  <a:gd name="connsiteY4" fmla="*/ 362806 h 362806"/>
                  <a:gd name="connsiteX5" fmla="*/ 0 w 5376863"/>
                  <a:gd name="connsiteY5" fmla="*/ 251345 h 362806"/>
                  <a:gd name="connsiteX6" fmla="*/ 0 w 5376863"/>
                  <a:gd name="connsiteY6" fmla="*/ 121624 h 362806"/>
                  <a:gd name="connsiteX0" fmla="*/ 0 w 5376863"/>
                  <a:gd name="connsiteY0" fmla="*/ 121624 h 362806"/>
                  <a:gd name="connsiteX1" fmla="*/ 2671762 w 5376863"/>
                  <a:gd name="connsiteY1" fmla="*/ 857 h 362806"/>
                  <a:gd name="connsiteX2" fmla="*/ 5376863 w 5376863"/>
                  <a:gd name="connsiteY2" fmla="*/ 121624 h 362806"/>
                  <a:gd name="connsiteX3" fmla="*/ 5376863 w 5376863"/>
                  <a:gd name="connsiteY3" fmla="*/ 251345 h 362806"/>
                  <a:gd name="connsiteX4" fmla="*/ 2719388 w 5376863"/>
                  <a:gd name="connsiteY4" fmla="*/ 362806 h 362806"/>
                  <a:gd name="connsiteX5" fmla="*/ 0 w 5376863"/>
                  <a:gd name="connsiteY5" fmla="*/ 251345 h 362806"/>
                  <a:gd name="connsiteX6" fmla="*/ 0 w 5376863"/>
                  <a:gd name="connsiteY6" fmla="*/ 121624 h 362806"/>
                  <a:gd name="connsiteX0" fmla="*/ 0 w 5376863"/>
                  <a:gd name="connsiteY0" fmla="*/ 121624 h 334231"/>
                  <a:gd name="connsiteX1" fmla="*/ 2671762 w 5376863"/>
                  <a:gd name="connsiteY1" fmla="*/ 857 h 334231"/>
                  <a:gd name="connsiteX2" fmla="*/ 5376863 w 5376863"/>
                  <a:gd name="connsiteY2" fmla="*/ 121624 h 334231"/>
                  <a:gd name="connsiteX3" fmla="*/ 5376863 w 5376863"/>
                  <a:gd name="connsiteY3" fmla="*/ 251345 h 334231"/>
                  <a:gd name="connsiteX4" fmla="*/ 2724151 w 5376863"/>
                  <a:gd name="connsiteY4" fmla="*/ 334231 h 334231"/>
                  <a:gd name="connsiteX5" fmla="*/ 0 w 5376863"/>
                  <a:gd name="connsiteY5" fmla="*/ 251345 h 334231"/>
                  <a:gd name="connsiteX6" fmla="*/ 0 w 5376863"/>
                  <a:gd name="connsiteY6" fmla="*/ 121624 h 33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6863" h="334231">
                    <a:moveTo>
                      <a:pt x="0" y="121624"/>
                    </a:moveTo>
                    <a:cubicBezTo>
                      <a:pt x="900113" y="121056"/>
                      <a:pt x="1776411" y="-3337"/>
                      <a:pt x="2671762" y="857"/>
                    </a:cubicBezTo>
                    <a:cubicBezTo>
                      <a:pt x="3571875" y="-9687"/>
                      <a:pt x="4476750" y="79781"/>
                      <a:pt x="5376863" y="121624"/>
                    </a:cubicBezTo>
                    <a:lnTo>
                      <a:pt x="5376863" y="251345"/>
                    </a:lnTo>
                    <a:cubicBezTo>
                      <a:pt x="4478338" y="251986"/>
                      <a:pt x="3622676" y="295490"/>
                      <a:pt x="2724151" y="334231"/>
                    </a:cubicBezTo>
                    <a:lnTo>
                      <a:pt x="0" y="251345"/>
                    </a:lnTo>
                    <a:lnTo>
                      <a:pt x="0" y="12162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30313" y="897404"/>
                <a:ext cx="640080" cy="64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258507" y="1688993"/>
              <a:ext cx="7674986" cy="3445541"/>
              <a:chOff x="1474387" y="677599"/>
              <a:chExt cx="9107572" cy="408867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915527" y="677599"/>
                <a:ext cx="2666432" cy="4088674"/>
                <a:chOff x="2093397" y="635078"/>
                <a:chExt cx="2666432" cy="4088674"/>
              </a:xfrm>
              <a:solidFill>
                <a:srgbClr val="0070C0"/>
              </a:solidFill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2211572" y="635078"/>
                  <a:ext cx="2424223" cy="3733751"/>
                  <a:chOff x="2211572" y="635078"/>
                  <a:chExt cx="2424223" cy="3733751"/>
                </a:xfrm>
                <a:grpFill/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2211572" y="999460"/>
                    <a:ext cx="1215042" cy="336936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424765" y="1063183"/>
                    <a:ext cx="1211030" cy="33056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3414133" y="635078"/>
                    <a:ext cx="10632" cy="577034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Diagonal Stripe 2"/>
                <p:cNvSpPr/>
                <p:nvPr/>
              </p:nvSpPr>
              <p:spPr>
                <a:xfrm rot="21006213" flipV="1">
                  <a:off x="2093397" y="4013907"/>
                  <a:ext cx="2666432" cy="709845"/>
                </a:xfrm>
                <a:custGeom>
                  <a:avLst/>
                  <a:gdLst>
                    <a:gd name="connsiteX0" fmla="*/ 0 w 2476500"/>
                    <a:gd name="connsiteY0" fmla="*/ 147119 h 294238"/>
                    <a:gd name="connsiteX1" fmla="*/ 1238250 w 2476500"/>
                    <a:gd name="connsiteY1" fmla="*/ 0 h 294238"/>
                    <a:gd name="connsiteX2" fmla="*/ 2476500 w 2476500"/>
                    <a:gd name="connsiteY2" fmla="*/ 0 h 294238"/>
                    <a:gd name="connsiteX3" fmla="*/ 0 w 2476500"/>
                    <a:gd name="connsiteY3" fmla="*/ 294238 h 294238"/>
                    <a:gd name="connsiteX4" fmla="*/ 0 w 2476500"/>
                    <a:gd name="connsiteY4" fmla="*/ 147119 h 294238"/>
                    <a:gd name="connsiteX0" fmla="*/ 47858 w 2524358"/>
                    <a:gd name="connsiteY0" fmla="*/ 147119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47858 w 2524358"/>
                    <a:gd name="connsiteY4" fmla="*/ 147119 h 362324"/>
                    <a:gd name="connsiteX0" fmla="*/ 102093 w 2524358"/>
                    <a:gd name="connsiteY0" fmla="*/ 36564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102093 w 2524358"/>
                    <a:gd name="connsiteY4" fmla="*/ 36564 h 362324"/>
                    <a:gd name="connsiteX0" fmla="*/ 102093 w 2524358"/>
                    <a:gd name="connsiteY0" fmla="*/ 359873 h 685633"/>
                    <a:gd name="connsiteX1" fmla="*/ 2507142 w 2524358"/>
                    <a:gd name="connsiteY1" fmla="*/ 0 h 685633"/>
                    <a:gd name="connsiteX2" fmla="*/ 2524358 w 2524358"/>
                    <a:gd name="connsiteY2" fmla="*/ 323309 h 685633"/>
                    <a:gd name="connsiteX3" fmla="*/ 0 w 2524358"/>
                    <a:gd name="connsiteY3" fmla="*/ 685633 h 685633"/>
                    <a:gd name="connsiteX4" fmla="*/ 102093 w 2524358"/>
                    <a:gd name="connsiteY4" fmla="*/ 359873 h 685633"/>
                    <a:gd name="connsiteX0" fmla="*/ 102093 w 2694744"/>
                    <a:gd name="connsiteY0" fmla="*/ 359873 h 685633"/>
                    <a:gd name="connsiteX1" fmla="*/ 2507142 w 2694744"/>
                    <a:gd name="connsiteY1" fmla="*/ 0 h 685633"/>
                    <a:gd name="connsiteX2" fmla="*/ 2694744 w 2694744"/>
                    <a:gd name="connsiteY2" fmla="*/ 220060 h 685633"/>
                    <a:gd name="connsiteX3" fmla="*/ 0 w 2694744"/>
                    <a:gd name="connsiteY3" fmla="*/ 685633 h 685633"/>
                    <a:gd name="connsiteX4" fmla="*/ 102093 w 2694744"/>
                    <a:gd name="connsiteY4" fmla="*/ 359873 h 685633"/>
                    <a:gd name="connsiteX0" fmla="*/ 102093 w 2694744"/>
                    <a:gd name="connsiteY0" fmla="*/ 376154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02093 w 2694744"/>
                    <a:gd name="connsiteY4" fmla="*/ 376154 h 701914"/>
                    <a:gd name="connsiteX0" fmla="*/ 117806 w 2694744"/>
                    <a:gd name="connsiteY0" fmla="*/ 387199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17806 w 2694744"/>
                    <a:gd name="connsiteY4" fmla="*/ 387199 h 701914"/>
                    <a:gd name="connsiteX0" fmla="*/ 99969 w 2676907"/>
                    <a:gd name="connsiteY0" fmla="*/ 387199 h 698802"/>
                    <a:gd name="connsiteX1" fmla="*/ 2477274 w 2676907"/>
                    <a:gd name="connsiteY1" fmla="*/ 0 h 698802"/>
                    <a:gd name="connsiteX2" fmla="*/ 2676907 w 2676907"/>
                    <a:gd name="connsiteY2" fmla="*/ 236341 h 698802"/>
                    <a:gd name="connsiteX3" fmla="*/ 0 w 2676907"/>
                    <a:gd name="connsiteY3" fmla="*/ 698802 h 698802"/>
                    <a:gd name="connsiteX4" fmla="*/ 99969 w 2676907"/>
                    <a:gd name="connsiteY4" fmla="*/ 387199 h 698802"/>
                    <a:gd name="connsiteX0" fmla="*/ 99969 w 2666432"/>
                    <a:gd name="connsiteY0" fmla="*/ 387199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99969 w 2666432"/>
                    <a:gd name="connsiteY4" fmla="*/ 387199 h 698802"/>
                    <a:gd name="connsiteX0" fmla="*/ 102303 w 2666432"/>
                    <a:gd name="connsiteY0" fmla="*/ 400578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102303 w 2666432"/>
                    <a:gd name="connsiteY4" fmla="*/ 400578 h 698802"/>
                    <a:gd name="connsiteX0" fmla="*/ 102303 w 2666432"/>
                    <a:gd name="connsiteY0" fmla="*/ 409496 h 707720"/>
                    <a:gd name="connsiteX1" fmla="*/ 2475718 w 2666432"/>
                    <a:gd name="connsiteY1" fmla="*/ 0 h 707720"/>
                    <a:gd name="connsiteX2" fmla="*/ 2666432 w 2666432"/>
                    <a:gd name="connsiteY2" fmla="*/ 237897 h 707720"/>
                    <a:gd name="connsiteX3" fmla="*/ 0 w 2666432"/>
                    <a:gd name="connsiteY3" fmla="*/ 707720 h 707720"/>
                    <a:gd name="connsiteX4" fmla="*/ 102303 w 2666432"/>
                    <a:gd name="connsiteY4" fmla="*/ 409496 h 707720"/>
                    <a:gd name="connsiteX0" fmla="*/ 102303 w 2666432"/>
                    <a:gd name="connsiteY0" fmla="*/ 411621 h 709845"/>
                    <a:gd name="connsiteX1" fmla="*/ 2461561 w 2666432"/>
                    <a:gd name="connsiteY1" fmla="*/ 0 h 709845"/>
                    <a:gd name="connsiteX2" fmla="*/ 2666432 w 2666432"/>
                    <a:gd name="connsiteY2" fmla="*/ 240022 h 709845"/>
                    <a:gd name="connsiteX3" fmla="*/ 0 w 2666432"/>
                    <a:gd name="connsiteY3" fmla="*/ 709845 h 709845"/>
                    <a:gd name="connsiteX4" fmla="*/ 102303 w 2666432"/>
                    <a:gd name="connsiteY4" fmla="*/ 411621 h 70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432" h="709845">
                      <a:moveTo>
                        <a:pt x="102303" y="411621"/>
                      </a:moveTo>
                      <a:lnTo>
                        <a:pt x="2461561" y="0"/>
                      </a:lnTo>
                      <a:lnTo>
                        <a:pt x="2666432" y="240022"/>
                      </a:lnTo>
                      <a:lnTo>
                        <a:pt x="0" y="709845"/>
                      </a:lnTo>
                      <a:lnTo>
                        <a:pt x="102303" y="4116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1474387" y="677599"/>
                <a:ext cx="2666432" cy="4078736"/>
                <a:chOff x="2093397" y="645016"/>
                <a:chExt cx="2666432" cy="4078736"/>
              </a:xfrm>
              <a:solidFill>
                <a:srgbClr val="0070C0"/>
              </a:solidFill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2211572" y="645016"/>
                  <a:ext cx="2424223" cy="3723813"/>
                  <a:chOff x="2211572" y="645016"/>
                  <a:chExt cx="2424223" cy="3723813"/>
                </a:xfrm>
                <a:grpFill/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2211572" y="999460"/>
                    <a:ext cx="1215042" cy="336936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424765" y="1063183"/>
                    <a:ext cx="1211030" cy="33056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414133" y="645016"/>
                    <a:ext cx="8089" cy="56709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Diagonal Stripe 2"/>
                <p:cNvSpPr/>
                <p:nvPr/>
              </p:nvSpPr>
              <p:spPr>
                <a:xfrm rot="21006213" flipV="1">
                  <a:off x="2093397" y="4013907"/>
                  <a:ext cx="2666432" cy="709845"/>
                </a:xfrm>
                <a:custGeom>
                  <a:avLst/>
                  <a:gdLst>
                    <a:gd name="connsiteX0" fmla="*/ 0 w 2476500"/>
                    <a:gd name="connsiteY0" fmla="*/ 147119 h 294238"/>
                    <a:gd name="connsiteX1" fmla="*/ 1238250 w 2476500"/>
                    <a:gd name="connsiteY1" fmla="*/ 0 h 294238"/>
                    <a:gd name="connsiteX2" fmla="*/ 2476500 w 2476500"/>
                    <a:gd name="connsiteY2" fmla="*/ 0 h 294238"/>
                    <a:gd name="connsiteX3" fmla="*/ 0 w 2476500"/>
                    <a:gd name="connsiteY3" fmla="*/ 294238 h 294238"/>
                    <a:gd name="connsiteX4" fmla="*/ 0 w 2476500"/>
                    <a:gd name="connsiteY4" fmla="*/ 147119 h 294238"/>
                    <a:gd name="connsiteX0" fmla="*/ 47858 w 2524358"/>
                    <a:gd name="connsiteY0" fmla="*/ 147119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47858 w 2524358"/>
                    <a:gd name="connsiteY4" fmla="*/ 147119 h 362324"/>
                    <a:gd name="connsiteX0" fmla="*/ 102093 w 2524358"/>
                    <a:gd name="connsiteY0" fmla="*/ 36564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102093 w 2524358"/>
                    <a:gd name="connsiteY4" fmla="*/ 36564 h 362324"/>
                    <a:gd name="connsiteX0" fmla="*/ 102093 w 2524358"/>
                    <a:gd name="connsiteY0" fmla="*/ 359873 h 685633"/>
                    <a:gd name="connsiteX1" fmla="*/ 2507142 w 2524358"/>
                    <a:gd name="connsiteY1" fmla="*/ 0 h 685633"/>
                    <a:gd name="connsiteX2" fmla="*/ 2524358 w 2524358"/>
                    <a:gd name="connsiteY2" fmla="*/ 323309 h 685633"/>
                    <a:gd name="connsiteX3" fmla="*/ 0 w 2524358"/>
                    <a:gd name="connsiteY3" fmla="*/ 685633 h 685633"/>
                    <a:gd name="connsiteX4" fmla="*/ 102093 w 2524358"/>
                    <a:gd name="connsiteY4" fmla="*/ 359873 h 685633"/>
                    <a:gd name="connsiteX0" fmla="*/ 102093 w 2694744"/>
                    <a:gd name="connsiteY0" fmla="*/ 359873 h 685633"/>
                    <a:gd name="connsiteX1" fmla="*/ 2507142 w 2694744"/>
                    <a:gd name="connsiteY1" fmla="*/ 0 h 685633"/>
                    <a:gd name="connsiteX2" fmla="*/ 2694744 w 2694744"/>
                    <a:gd name="connsiteY2" fmla="*/ 220060 h 685633"/>
                    <a:gd name="connsiteX3" fmla="*/ 0 w 2694744"/>
                    <a:gd name="connsiteY3" fmla="*/ 685633 h 685633"/>
                    <a:gd name="connsiteX4" fmla="*/ 102093 w 2694744"/>
                    <a:gd name="connsiteY4" fmla="*/ 359873 h 685633"/>
                    <a:gd name="connsiteX0" fmla="*/ 102093 w 2694744"/>
                    <a:gd name="connsiteY0" fmla="*/ 376154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02093 w 2694744"/>
                    <a:gd name="connsiteY4" fmla="*/ 376154 h 701914"/>
                    <a:gd name="connsiteX0" fmla="*/ 117806 w 2694744"/>
                    <a:gd name="connsiteY0" fmla="*/ 387199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17806 w 2694744"/>
                    <a:gd name="connsiteY4" fmla="*/ 387199 h 701914"/>
                    <a:gd name="connsiteX0" fmla="*/ 99969 w 2676907"/>
                    <a:gd name="connsiteY0" fmla="*/ 387199 h 698802"/>
                    <a:gd name="connsiteX1" fmla="*/ 2477274 w 2676907"/>
                    <a:gd name="connsiteY1" fmla="*/ 0 h 698802"/>
                    <a:gd name="connsiteX2" fmla="*/ 2676907 w 2676907"/>
                    <a:gd name="connsiteY2" fmla="*/ 236341 h 698802"/>
                    <a:gd name="connsiteX3" fmla="*/ 0 w 2676907"/>
                    <a:gd name="connsiteY3" fmla="*/ 698802 h 698802"/>
                    <a:gd name="connsiteX4" fmla="*/ 99969 w 2676907"/>
                    <a:gd name="connsiteY4" fmla="*/ 387199 h 698802"/>
                    <a:gd name="connsiteX0" fmla="*/ 99969 w 2666432"/>
                    <a:gd name="connsiteY0" fmla="*/ 387199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99969 w 2666432"/>
                    <a:gd name="connsiteY4" fmla="*/ 387199 h 698802"/>
                    <a:gd name="connsiteX0" fmla="*/ 102303 w 2666432"/>
                    <a:gd name="connsiteY0" fmla="*/ 400578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102303 w 2666432"/>
                    <a:gd name="connsiteY4" fmla="*/ 400578 h 698802"/>
                    <a:gd name="connsiteX0" fmla="*/ 102303 w 2666432"/>
                    <a:gd name="connsiteY0" fmla="*/ 409496 h 707720"/>
                    <a:gd name="connsiteX1" fmla="*/ 2475718 w 2666432"/>
                    <a:gd name="connsiteY1" fmla="*/ 0 h 707720"/>
                    <a:gd name="connsiteX2" fmla="*/ 2666432 w 2666432"/>
                    <a:gd name="connsiteY2" fmla="*/ 237897 h 707720"/>
                    <a:gd name="connsiteX3" fmla="*/ 0 w 2666432"/>
                    <a:gd name="connsiteY3" fmla="*/ 707720 h 707720"/>
                    <a:gd name="connsiteX4" fmla="*/ 102303 w 2666432"/>
                    <a:gd name="connsiteY4" fmla="*/ 409496 h 707720"/>
                    <a:gd name="connsiteX0" fmla="*/ 102303 w 2666432"/>
                    <a:gd name="connsiteY0" fmla="*/ 411621 h 709845"/>
                    <a:gd name="connsiteX1" fmla="*/ 2461561 w 2666432"/>
                    <a:gd name="connsiteY1" fmla="*/ 0 h 709845"/>
                    <a:gd name="connsiteX2" fmla="*/ 2666432 w 2666432"/>
                    <a:gd name="connsiteY2" fmla="*/ 240022 h 709845"/>
                    <a:gd name="connsiteX3" fmla="*/ 0 w 2666432"/>
                    <a:gd name="connsiteY3" fmla="*/ 709845 h 709845"/>
                    <a:gd name="connsiteX4" fmla="*/ 102303 w 2666432"/>
                    <a:gd name="connsiteY4" fmla="*/ 411621 h 70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432" h="709845">
                      <a:moveTo>
                        <a:pt x="102303" y="411621"/>
                      </a:moveTo>
                      <a:lnTo>
                        <a:pt x="2461561" y="0"/>
                      </a:lnTo>
                      <a:lnTo>
                        <a:pt x="2666432" y="240022"/>
                      </a:lnTo>
                      <a:lnTo>
                        <a:pt x="0" y="709845"/>
                      </a:lnTo>
                      <a:lnTo>
                        <a:pt x="102303" y="4116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40" y="3607888"/>
            <a:ext cx="805464" cy="72785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2255731" y="1420144"/>
            <a:ext cx="7674986" cy="5633875"/>
            <a:chOff x="2258507" y="1420224"/>
            <a:chExt cx="7674986" cy="5633875"/>
          </a:xfrm>
        </p:grpSpPr>
        <p:grpSp>
          <p:nvGrpSpPr>
            <p:cNvPr id="76" name="Group 75"/>
            <p:cNvGrpSpPr/>
            <p:nvPr/>
          </p:nvGrpSpPr>
          <p:grpSpPr>
            <a:xfrm>
              <a:off x="4169579" y="1472124"/>
              <a:ext cx="3852843" cy="5581975"/>
              <a:chOff x="4841511" y="581605"/>
              <a:chExt cx="4572001" cy="6623887"/>
            </a:xfrm>
            <a:solidFill>
              <a:srgbClr val="0070C0"/>
            </a:solidFill>
          </p:grpSpPr>
          <p:grpSp>
            <p:nvGrpSpPr>
              <p:cNvPr id="93" name="Group 92"/>
              <p:cNvGrpSpPr/>
              <p:nvPr/>
            </p:nvGrpSpPr>
            <p:grpSpPr>
              <a:xfrm>
                <a:off x="6675752" y="581605"/>
                <a:ext cx="926051" cy="5068568"/>
                <a:chOff x="6675752" y="581605"/>
                <a:chExt cx="926051" cy="5068568"/>
              </a:xfrm>
              <a:grpFill/>
            </p:grpSpPr>
            <p:sp>
              <p:nvSpPr>
                <p:cNvPr id="95" name="Rectangle 9"/>
                <p:cNvSpPr/>
                <p:nvPr/>
              </p:nvSpPr>
              <p:spPr>
                <a:xfrm>
                  <a:off x="6823881" y="1551133"/>
                  <a:ext cx="641444" cy="4099040"/>
                </a:xfrm>
                <a:custGeom>
                  <a:avLst/>
                  <a:gdLst>
                    <a:gd name="connsiteX0" fmla="*/ 0 w 341194"/>
                    <a:gd name="connsiteY0" fmla="*/ 0 h 4058097"/>
                    <a:gd name="connsiteX1" fmla="*/ 341194 w 341194"/>
                    <a:gd name="connsiteY1" fmla="*/ 0 h 4058097"/>
                    <a:gd name="connsiteX2" fmla="*/ 341194 w 341194"/>
                    <a:gd name="connsiteY2" fmla="*/ 4058097 h 4058097"/>
                    <a:gd name="connsiteX3" fmla="*/ 0 w 341194"/>
                    <a:gd name="connsiteY3" fmla="*/ 4058097 h 4058097"/>
                    <a:gd name="connsiteX4" fmla="*/ 0 w 341194"/>
                    <a:gd name="connsiteY4" fmla="*/ 0 h 4058097"/>
                    <a:gd name="connsiteX0" fmla="*/ 136477 w 477671"/>
                    <a:gd name="connsiteY0" fmla="*/ 0 h 4058097"/>
                    <a:gd name="connsiteX1" fmla="*/ 477671 w 477671"/>
                    <a:gd name="connsiteY1" fmla="*/ 0 h 4058097"/>
                    <a:gd name="connsiteX2" fmla="*/ 477671 w 477671"/>
                    <a:gd name="connsiteY2" fmla="*/ 4058097 h 4058097"/>
                    <a:gd name="connsiteX3" fmla="*/ 0 w 477671"/>
                    <a:gd name="connsiteY3" fmla="*/ 4058097 h 4058097"/>
                    <a:gd name="connsiteX4" fmla="*/ 136477 w 477671"/>
                    <a:gd name="connsiteY4" fmla="*/ 0 h 4058097"/>
                    <a:gd name="connsiteX0" fmla="*/ 136477 w 627797"/>
                    <a:gd name="connsiteY0" fmla="*/ 0 h 4058097"/>
                    <a:gd name="connsiteX1" fmla="*/ 477671 w 627797"/>
                    <a:gd name="connsiteY1" fmla="*/ 0 h 4058097"/>
                    <a:gd name="connsiteX2" fmla="*/ 627797 w 627797"/>
                    <a:gd name="connsiteY2" fmla="*/ 4058097 h 4058097"/>
                    <a:gd name="connsiteX3" fmla="*/ 0 w 627797"/>
                    <a:gd name="connsiteY3" fmla="*/ 4058097 h 4058097"/>
                    <a:gd name="connsiteX4" fmla="*/ 136477 w 627797"/>
                    <a:gd name="connsiteY4" fmla="*/ 0 h 4058097"/>
                    <a:gd name="connsiteX0" fmla="*/ 95533 w 586853"/>
                    <a:gd name="connsiteY0" fmla="*/ 0 h 4058097"/>
                    <a:gd name="connsiteX1" fmla="*/ 436727 w 586853"/>
                    <a:gd name="connsiteY1" fmla="*/ 0 h 4058097"/>
                    <a:gd name="connsiteX2" fmla="*/ 586853 w 586853"/>
                    <a:gd name="connsiteY2" fmla="*/ 4058097 h 4058097"/>
                    <a:gd name="connsiteX3" fmla="*/ 0 w 586853"/>
                    <a:gd name="connsiteY3" fmla="*/ 4058097 h 4058097"/>
                    <a:gd name="connsiteX4" fmla="*/ 95533 w 586853"/>
                    <a:gd name="connsiteY4" fmla="*/ 0 h 4058097"/>
                    <a:gd name="connsiteX0" fmla="*/ 150124 w 641444"/>
                    <a:gd name="connsiteY0" fmla="*/ 0 h 4112688"/>
                    <a:gd name="connsiteX1" fmla="*/ 491318 w 641444"/>
                    <a:gd name="connsiteY1" fmla="*/ 0 h 4112688"/>
                    <a:gd name="connsiteX2" fmla="*/ 641444 w 641444"/>
                    <a:gd name="connsiteY2" fmla="*/ 4058097 h 4112688"/>
                    <a:gd name="connsiteX3" fmla="*/ 0 w 641444"/>
                    <a:gd name="connsiteY3" fmla="*/ 4112688 h 4112688"/>
                    <a:gd name="connsiteX4" fmla="*/ 150124 w 641444"/>
                    <a:gd name="connsiteY4" fmla="*/ 0 h 4112688"/>
                    <a:gd name="connsiteX0" fmla="*/ 150124 w 641444"/>
                    <a:gd name="connsiteY0" fmla="*/ 0 h 4099040"/>
                    <a:gd name="connsiteX1" fmla="*/ 491318 w 641444"/>
                    <a:gd name="connsiteY1" fmla="*/ 0 h 4099040"/>
                    <a:gd name="connsiteX2" fmla="*/ 641444 w 641444"/>
                    <a:gd name="connsiteY2" fmla="*/ 4058097 h 4099040"/>
                    <a:gd name="connsiteX3" fmla="*/ 0 w 641444"/>
                    <a:gd name="connsiteY3" fmla="*/ 4099040 h 4099040"/>
                    <a:gd name="connsiteX4" fmla="*/ 150124 w 641444"/>
                    <a:gd name="connsiteY4" fmla="*/ 0 h 409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1444" h="4099040">
                      <a:moveTo>
                        <a:pt x="150124" y="0"/>
                      </a:moveTo>
                      <a:lnTo>
                        <a:pt x="491318" y="0"/>
                      </a:lnTo>
                      <a:lnTo>
                        <a:pt x="641444" y="4058097"/>
                      </a:lnTo>
                      <a:lnTo>
                        <a:pt x="0" y="4099040"/>
                      </a:lnTo>
                      <a:lnTo>
                        <a:pt x="150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"/>
                <p:cNvSpPr/>
                <p:nvPr/>
              </p:nvSpPr>
              <p:spPr>
                <a:xfrm>
                  <a:off x="7031455" y="581605"/>
                  <a:ext cx="199000" cy="1271679"/>
                </a:xfrm>
                <a:custGeom>
                  <a:avLst/>
                  <a:gdLst>
                    <a:gd name="connsiteX0" fmla="*/ 0 w 341194"/>
                    <a:gd name="connsiteY0" fmla="*/ 0 h 4058097"/>
                    <a:gd name="connsiteX1" fmla="*/ 341194 w 341194"/>
                    <a:gd name="connsiteY1" fmla="*/ 0 h 4058097"/>
                    <a:gd name="connsiteX2" fmla="*/ 341194 w 341194"/>
                    <a:gd name="connsiteY2" fmla="*/ 4058097 h 4058097"/>
                    <a:gd name="connsiteX3" fmla="*/ 0 w 341194"/>
                    <a:gd name="connsiteY3" fmla="*/ 4058097 h 4058097"/>
                    <a:gd name="connsiteX4" fmla="*/ 0 w 341194"/>
                    <a:gd name="connsiteY4" fmla="*/ 0 h 4058097"/>
                    <a:gd name="connsiteX0" fmla="*/ 136477 w 477671"/>
                    <a:gd name="connsiteY0" fmla="*/ 0 h 4058097"/>
                    <a:gd name="connsiteX1" fmla="*/ 477671 w 477671"/>
                    <a:gd name="connsiteY1" fmla="*/ 0 h 4058097"/>
                    <a:gd name="connsiteX2" fmla="*/ 477671 w 477671"/>
                    <a:gd name="connsiteY2" fmla="*/ 4058097 h 4058097"/>
                    <a:gd name="connsiteX3" fmla="*/ 0 w 477671"/>
                    <a:gd name="connsiteY3" fmla="*/ 4058097 h 4058097"/>
                    <a:gd name="connsiteX4" fmla="*/ 136477 w 477671"/>
                    <a:gd name="connsiteY4" fmla="*/ 0 h 4058097"/>
                    <a:gd name="connsiteX0" fmla="*/ 136477 w 627797"/>
                    <a:gd name="connsiteY0" fmla="*/ 0 h 4058097"/>
                    <a:gd name="connsiteX1" fmla="*/ 477671 w 627797"/>
                    <a:gd name="connsiteY1" fmla="*/ 0 h 4058097"/>
                    <a:gd name="connsiteX2" fmla="*/ 627797 w 627797"/>
                    <a:gd name="connsiteY2" fmla="*/ 4058097 h 4058097"/>
                    <a:gd name="connsiteX3" fmla="*/ 0 w 627797"/>
                    <a:gd name="connsiteY3" fmla="*/ 4058097 h 4058097"/>
                    <a:gd name="connsiteX4" fmla="*/ 136477 w 627797"/>
                    <a:gd name="connsiteY4" fmla="*/ 0 h 4058097"/>
                    <a:gd name="connsiteX0" fmla="*/ 95533 w 586853"/>
                    <a:gd name="connsiteY0" fmla="*/ 0 h 4058097"/>
                    <a:gd name="connsiteX1" fmla="*/ 436727 w 586853"/>
                    <a:gd name="connsiteY1" fmla="*/ 0 h 4058097"/>
                    <a:gd name="connsiteX2" fmla="*/ 586853 w 586853"/>
                    <a:gd name="connsiteY2" fmla="*/ 4058097 h 4058097"/>
                    <a:gd name="connsiteX3" fmla="*/ 0 w 586853"/>
                    <a:gd name="connsiteY3" fmla="*/ 4058097 h 4058097"/>
                    <a:gd name="connsiteX4" fmla="*/ 95533 w 586853"/>
                    <a:gd name="connsiteY4" fmla="*/ 0 h 4058097"/>
                    <a:gd name="connsiteX0" fmla="*/ 150124 w 641444"/>
                    <a:gd name="connsiteY0" fmla="*/ 0 h 4112688"/>
                    <a:gd name="connsiteX1" fmla="*/ 491318 w 641444"/>
                    <a:gd name="connsiteY1" fmla="*/ 0 h 4112688"/>
                    <a:gd name="connsiteX2" fmla="*/ 641444 w 641444"/>
                    <a:gd name="connsiteY2" fmla="*/ 4058097 h 4112688"/>
                    <a:gd name="connsiteX3" fmla="*/ 0 w 641444"/>
                    <a:gd name="connsiteY3" fmla="*/ 4112688 h 4112688"/>
                    <a:gd name="connsiteX4" fmla="*/ 150124 w 641444"/>
                    <a:gd name="connsiteY4" fmla="*/ 0 h 4112688"/>
                    <a:gd name="connsiteX0" fmla="*/ 150124 w 641444"/>
                    <a:gd name="connsiteY0" fmla="*/ 0 h 4099040"/>
                    <a:gd name="connsiteX1" fmla="*/ 491318 w 641444"/>
                    <a:gd name="connsiteY1" fmla="*/ 0 h 4099040"/>
                    <a:gd name="connsiteX2" fmla="*/ 641444 w 641444"/>
                    <a:gd name="connsiteY2" fmla="*/ 4058097 h 4099040"/>
                    <a:gd name="connsiteX3" fmla="*/ 0 w 641444"/>
                    <a:gd name="connsiteY3" fmla="*/ 4099040 h 4099040"/>
                    <a:gd name="connsiteX4" fmla="*/ 150124 w 641444"/>
                    <a:gd name="connsiteY4" fmla="*/ 0 h 409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1444" h="4099040">
                      <a:moveTo>
                        <a:pt x="150124" y="0"/>
                      </a:moveTo>
                      <a:lnTo>
                        <a:pt x="491318" y="0"/>
                      </a:lnTo>
                      <a:lnTo>
                        <a:pt x="641444" y="4058097"/>
                      </a:lnTo>
                      <a:lnTo>
                        <a:pt x="0" y="4099040"/>
                      </a:lnTo>
                      <a:lnTo>
                        <a:pt x="150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782665" y="1951630"/>
                  <a:ext cx="669012" cy="2320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675752" y="5270317"/>
                  <a:ext cx="926051" cy="3389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Chord 93"/>
              <p:cNvSpPr/>
              <p:nvPr/>
            </p:nvSpPr>
            <p:spPr>
              <a:xfrm rot="5400000">
                <a:off x="6276172" y="4068151"/>
                <a:ext cx="1702680" cy="4572001"/>
              </a:xfrm>
              <a:prstGeom prst="chord">
                <a:avLst>
                  <a:gd name="adj1" fmla="val 5544713"/>
                  <a:gd name="adj2" fmla="val 16026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51274" y="1420224"/>
              <a:ext cx="5889453" cy="539398"/>
              <a:chOff x="4461922" y="897404"/>
              <a:chExt cx="5376863" cy="640080"/>
            </a:xfrm>
            <a:solidFill>
              <a:srgbClr val="0070C0"/>
            </a:solidFill>
          </p:grpSpPr>
          <p:sp>
            <p:nvSpPr>
              <p:cNvPr id="91" name="Rectangle 3"/>
              <p:cNvSpPr/>
              <p:nvPr/>
            </p:nvSpPr>
            <p:spPr>
              <a:xfrm>
                <a:off x="4461922" y="1050329"/>
                <a:ext cx="5376863" cy="334231"/>
              </a:xfrm>
              <a:custGeom>
                <a:avLst/>
                <a:gdLst>
                  <a:gd name="connsiteX0" fmla="*/ 0 w 5376863"/>
                  <a:gd name="connsiteY0" fmla="*/ 0 h 129721"/>
                  <a:gd name="connsiteX1" fmla="*/ 5376863 w 5376863"/>
                  <a:gd name="connsiteY1" fmla="*/ 0 h 129721"/>
                  <a:gd name="connsiteX2" fmla="*/ 5376863 w 5376863"/>
                  <a:gd name="connsiteY2" fmla="*/ 129721 h 129721"/>
                  <a:gd name="connsiteX3" fmla="*/ 0 w 5376863"/>
                  <a:gd name="connsiteY3" fmla="*/ 129721 h 129721"/>
                  <a:gd name="connsiteX4" fmla="*/ 0 w 5376863"/>
                  <a:gd name="connsiteY4" fmla="*/ 0 h 129721"/>
                  <a:gd name="connsiteX0" fmla="*/ 0 w 5376863"/>
                  <a:gd name="connsiteY0" fmla="*/ 125530 h 255251"/>
                  <a:gd name="connsiteX1" fmla="*/ 2676525 w 5376863"/>
                  <a:gd name="connsiteY1" fmla="*/ 0 h 255251"/>
                  <a:gd name="connsiteX2" fmla="*/ 5376863 w 5376863"/>
                  <a:gd name="connsiteY2" fmla="*/ 125530 h 255251"/>
                  <a:gd name="connsiteX3" fmla="*/ 5376863 w 5376863"/>
                  <a:gd name="connsiteY3" fmla="*/ 255251 h 255251"/>
                  <a:gd name="connsiteX4" fmla="*/ 0 w 5376863"/>
                  <a:gd name="connsiteY4" fmla="*/ 255251 h 255251"/>
                  <a:gd name="connsiteX5" fmla="*/ 0 w 5376863"/>
                  <a:gd name="connsiteY5" fmla="*/ 125530 h 255251"/>
                  <a:gd name="connsiteX0" fmla="*/ 0 w 5376863"/>
                  <a:gd name="connsiteY0" fmla="*/ 126347 h 256068"/>
                  <a:gd name="connsiteX1" fmla="*/ 2676525 w 5376863"/>
                  <a:gd name="connsiteY1" fmla="*/ 817 h 256068"/>
                  <a:gd name="connsiteX2" fmla="*/ 5376863 w 5376863"/>
                  <a:gd name="connsiteY2" fmla="*/ 126347 h 256068"/>
                  <a:gd name="connsiteX3" fmla="*/ 5376863 w 5376863"/>
                  <a:gd name="connsiteY3" fmla="*/ 256068 h 256068"/>
                  <a:gd name="connsiteX4" fmla="*/ 0 w 5376863"/>
                  <a:gd name="connsiteY4" fmla="*/ 256068 h 256068"/>
                  <a:gd name="connsiteX5" fmla="*/ 0 w 5376863"/>
                  <a:gd name="connsiteY5" fmla="*/ 126347 h 256068"/>
                  <a:gd name="connsiteX0" fmla="*/ 0 w 5376863"/>
                  <a:gd name="connsiteY0" fmla="*/ 126347 h 256068"/>
                  <a:gd name="connsiteX1" fmla="*/ 2676525 w 5376863"/>
                  <a:gd name="connsiteY1" fmla="*/ 817 h 256068"/>
                  <a:gd name="connsiteX2" fmla="*/ 5376863 w 5376863"/>
                  <a:gd name="connsiteY2" fmla="*/ 126347 h 256068"/>
                  <a:gd name="connsiteX3" fmla="*/ 5376863 w 5376863"/>
                  <a:gd name="connsiteY3" fmla="*/ 256068 h 256068"/>
                  <a:gd name="connsiteX4" fmla="*/ 0 w 5376863"/>
                  <a:gd name="connsiteY4" fmla="*/ 256068 h 256068"/>
                  <a:gd name="connsiteX5" fmla="*/ 0 w 5376863"/>
                  <a:gd name="connsiteY5" fmla="*/ 126347 h 256068"/>
                  <a:gd name="connsiteX0" fmla="*/ 0 w 5376863"/>
                  <a:gd name="connsiteY0" fmla="*/ 121624 h 251345"/>
                  <a:gd name="connsiteX1" fmla="*/ 2671762 w 5376863"/>
                  <a:gd name="connsiteY1" fmla="*/ 857 h 251345"/>
                  <a:gd name="connsiteX2" fmla="*/ 5376863 w 5376863"/>
                  <a:gd name="connsiteY2" fmla="*/ 121624 h 251345"/>
                  <a:gd name="connsiteX3" fmla="*/ 5376863 w 5376863"/>
                  <a:gd name="connsiteY3" fmla="*/ 251345 h 251345"/>
                  <a:gd name="connsiteX4" fmla="*/ 0 w 5376863"/>
                  <a:gd name="connsiteY4" fmla="*/ 251345 h 251345"/>
                  <a:gd name="connsiteX5" fmla="*/ 0 w 5376863"/>
                  <a:gd name="connsiteY5" fmla="*/ 121624 h 251345"/>
                  <a:gd name="connsiteX0" fmla="*/ 0 w 5376863"/>
                  <a:gd name="connsiteY0" fmla="*/ 121624 h 362806"/>
                  <a:gd name="connsiteX1" fmla="*/ 2671762 w 5376863"/>
                  <a:gd name="connsiteY1" fmla="*/ 857 h 362806"/>
                  <a:gd name="connsiteX2" fmla="*/ 5376863 w 5376863"/>
                  <a:gd name="connsiteY2" fmla="*/ 121624 h 362806"/>
                  <a:gd name="connsiteX3" fmla="*/ 5376863 w 5376863"/>
                  <a:gd name="connsiteY3" fmla="*/ 251345 h 362806"/>
                  <a:gd name="connsiteX4" fmla="*/ 2719388 w 5376863"/>
                  <a:gd name="connsiteY4" fmla="*/ 362806 h 362806"/>
                  <a:gd name="connsiteX5" fmla="*/ 0 w 5376863"/>
                  <a:gd name="connsiteY5" fmla="*/ 251345 h 362806"/>
                  <a:gd name="connsiteX6" fmla="*/ 0 w 5376863"/>
                  <a:gd name="connsiteY6" fmla="*/ 121624 h 362806"/>
                  <a:gd name="connsiteX0" fmla="*/ 0 w 5376863"/>
                  <a:gd name="connsiteY0" fmla="*/ 121624 h 362806"/>
                  <a:gd name="connsiteX1" fmla="*/ 2671762 w 5376863"/>
                  <a:gd name="connsiteY1" fmla="*/ 857 h 362806"/>
                  <a:gd name="connsiteX2" fmla="*/ 5376863 w 5376863"/>
                  <a:gd name="connsiteY2" fmla="*/ 121624 h 362806"/>
                  <a:gd name="connsiteX3" fmla="*/ 5376863 w 5376863"/>
                  <a:gd name="connsiteY3" fmla="*/ 251345 h 362806"/>
                  <a:gd name="connsiteX4" fmla="*/ 2719388 w 5376863"/>
                  <a:gd name="connsiteY4" fmla="*/ 362806 h 362806"/>
                  <a:gd name="connsiteX5" fmla="*/ 0 w 5376863"/>
                  <a:gd name="connsiteY5" fmla="*/ 251345 h 362806"/>
                  <a:gd name="connsiteX6" fmla="*/ 0 w 5376863"/>
                  <a:gd name="connsiteY6" fmla="*/ 121624 h 362806"/>
                  <a:gd name="connsiteX0" fmla="*/ 0 w 5376863"/>
                  <a:gd name="connsiteY0" fmla="*/ 121624 h 334231"/>
                  <a:gd name="connsiteX1" fmla="*/ 2671762 w 5376863"/>
                  <a:gd name="connsiteY1" fmla="*/ 857 h 334231"/>
                  <a:gd name="connsiteX2" fmla="*/ 5376863 w 5376863"/>
                  <a:gd name="connsiteY2" fmla="*/ 121624 h 334231"/>
                  <a:gd name="connsiteX3" fmla="*/ 5376863 w 5376863"/>
                  <a:gd name="connsiteY3" fmla="*/ 251345 h 334231"/>
                  <a:gd name="connsiteX4" fmla="*/ 2724151 w 5376863"/>
                  <a:gd name="connsiteY4" fmla="*/ 334231 h 334231"/>
                  <a:gd name="connsiteX5" fmla="*/ 0 w 5376863"/>
                  <a:gd name="connsiteY5" fmla="*/ 251345 h 334231"/>
                  <a:gd name="connsiteX6" fmla="*/ 0 w 5376863"/>
                  <a:gd name="connsiteY6" fmla="*/ 121624 h 33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6863" h="334231">
                    <a:moveTo>
                      <a:pt x="0" y="121624"/>
                    </a:moveTo>
                    <a:cubicBezTo>
                      <a:pt x="900113" y="121056"/>
                      <a:pt x="1776411" y="-3337"/>
                      <a:pt x="2671762" y="857"/>
                    </a:cubicBezTo>
                    <a:cubicBezTo>
                      <a:pt x="3571875" y="-9687"/>
                      <a:pt x="4476750" y="79781"/>
                      <a:pt x="5376863" y="121624"/>
                    </a:cubicBezTo>
                    <a:lnTo>
                      <a:pt x="5376863" y="251345"/>
                    </a:lnTo>
                    <a:cubicBezTo>
                      <a:pt x="4478338" y="251986"/>
                      <a:pt x="3622676" y="295490"/>
                      <a:pt x="2724151" y="334231"/>
                    </a:cubicBezTo>
                    <a:lnTo>
                      <a:pt x="0" y="251345"/>
                    </a:lnTo>
                    <a:lnTo>
                      <a:pt x="0" y="12162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830313" y="897404"/>
                <a:ext cx="640080" cy="64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258507" y="1688993"/>
              <a:ext cx="7674986" cy="3445541"/>
              <a:chOff x="1474387" y="677599"/>
              <a:chExt cx="9107572" cy="4088674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7915527" y="677599"/>
                <a:ext cx="2666432" cy="4088674"/>
                <a:chOff x="2093397" y="635078"/>
                <a:chExt cx="2666432" cy="4088674"/>
              </a:xfrm>
              <a:solidFill>
                <a:srgbClr val="0070C0"/>
              </a:solidFill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211572" y="635078"/>
                  <a:ext cx="2424223" cy="3733751"/>
                  <a:chOff x="2211572" y="635078"/>
                  <a:chExt cx="2424223" cy="3733751"/>
                </a:xfrm>
                <a:grpFill/>
              </p:grpSpPr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2211572" y="999460"/>
                    <a:ext cx="1215042" cy="336936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424765" y="1063183"/>
                    <a:ext cx="1211030" cy="33056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414133" y="635078"/>
                    <a:ext cx="10632" cy="577034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Diagonal Stripe 2"/>
                <p:cNvSpPr/>
                <p:nvPr/>
              </p:nvSpPr>
              <p:spPr>
                <a:xfrm rot="21006213" flipV="1">
                  <a:off x="2093397" y="4013907"/>
                  <a:ext cx="2666432" cy="709845"/>
                </a:xfrm>
                <a:custGeom>
                  <a:avLst/>
                  <a:gdLst>
                    <a:gd name="connsiteX0" fmla="*/ 0 w 2476500"/>
                    <a:gd name="connsiteY0" fmla="*/ 147119 h 294238"/>
                    <a:gd name="connsiteX1" fmla="*/ 1238250 w 2476500"/>
                    <a:gd name="connsiteY1" fmla="*/ 0 h 294238"/>
                    <a:gd name="connsiteX2" fmla="*/ 2476500 w 2476500"/>
                    <a:gd name="connsiteY2" fmla="*/ 0 h 294238"/>
                    <a:gd name="connsiteX3" fmla="*/ 0 w 2476500"/>
                    <a:gd name="connsiteY3" fmla="*/ 294238 h 294238"/>
                    <a:gd name="connsiteX4" fmla="*/ 0 w 2476500"/>
                    <a:gd name="connsiteY4" fmla="*/ 147119 h 294238"/>
                    <a:gd name="connsiteX0" fmla="*/ 47858 w 2524358"/>
                    <a:gd name="connsiteY0" fmla="*/ 147119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47858 w 2524358"/>
                    <a:gd name="connsiteY4" fmla="*/ 147119 h 362324"/>
                    <a:gd name="connsiteX0" fmla="*/ 102093 w 2524358"/>
                    <a:gd name="connsiteY0" fmla="*/ 36564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102093 w 2524358"/>
                    <a:gd name="connsiteY4" fmla="*/ 36564 h 362324"/>
                    <a:gd name="connsiteX0" fmla="*/ 102093 w 2524358"/>
                    <a:gd name="connsiteY0" fmla="*/ 359873 h 685633"/>
                    <a:gd name="connsiteX1" fmla="*/ 2507142 w 2524358"/>
                    <a:gd name="connsiteY1" fmla="*/ 0 h 685633"/>
                    <a:gd name="connsiteX2" fmla="*/ 2524358 w 2524358"/>
                    <a:gd name="connsiteY2" fmla="*/ 323309 h 685633"/>
                    <a:gd name="connsiteX3" fmla="*/ 0 w 2524358"/>
                    <a:gd name="connsiteY3" fmla="*/ 685633 h 685633"/>
                    <a:gd name="connsiteX4" fmla="*/ 102093 w 2524358"/>
                    <a:gd name="connsiteY4" fmla="*/ 359873 h 685633"/>
                    <a:gd name="connsiteX0" fmla="*/ 102093 w 2694744"/>
                    <a:gd name="connsiteY0" fmla="*/ 359873 h 685633"/>
                    <a:gd name="connsiteX1" fmla="*/ 2507142 w 2694744"/>
                    <a:gd name="connsiteY1" fmla="*/ 0 h 685633"/>
                    <a:gd name="connsiteX2" fmla="*/ 2694744 w 2694744"/>
                    <a:gd name="connsiteY2" fmla="*/ 220060 h 685633"/>
                    <a:gd name="connsiteX3" fmla="*/ 0 w 2694744"/>
                    <a:gd name="connsiteY3" fmla="*/ 685633 h 685633"/>
                    <a:gd name="connsiteX4" fmla="*/ 102093 w 2694744"/>
                    <a:gd name="connsiteY4" fmla="*/ 359873 h 685633"/>
                    <a:gd name="connsiteX0" fmla="*/ 102093 w 2694744"/>
                    <a:gd name="connsiteY0" fmla="*/ 376154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02093 w 2694744"/>
                    <a:gd name="connsiteY4" fmla="*/ 376154 h 701914"/>
                    <a:gd name="connsiteX0" fmla="*/ 117806 w 2694744"/>
                    <a:gd name="connsiteY0" fmla="*/ 387199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17806 w 2694744"/>
                    <a:gd name="connsiteY4" fmla="*/ 387199 h 701914"/>
                    <a:gd name="connsiteX0" fmla="*/ 99969 w 2676907"/>
                    <a:gd name="connsiteY0" fmla="*/ 387199 h 698802"/>
                    <a:gd name="connsiteX1" fmla="*/ 2477274 w 2676907"/>
                    <a:gd name="connsiteY1" fmla="*/ 0 h 698802"/>
                    <a:gd name="connsiteX2" fmla="*/ 2676907 w 2676907"/>
                    <a:gd name="connsiteY2" fmla="*/ 236341 h 698802"/>
                    <a:gd name="connsiteX3" fmla="*/ 0 w 2676907"/>
                    <a:gd name="connsiteY3" fmla="*/ 698802 h 698802"/>
                    <a:gd name="connsiteX4" fmla="*/ 99969 w 2676907"/>
                    <a:gd name="connsiteY4" fmla="*/ 387199 h 698802"/>
                    <a:gd name="connsiteX0" fmla="*/ 99969 w 2666432"/>
                    <a:gd name="connsiteY0" fmla="*/ 387199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99969 w 2666432"/>
                    <a:gd name="connsiteY4" fmla="*/ 387199 h 698802"/>
                    <a:gd name="connsiteX0" fmla="*/ 102303 w 2666432"/>
                    <a:gd name="connsiteY0" fmla="*/ 400578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102303 w 2666432"/>
                    <a:gd name="connsiteY4" fmla="*/ 400578 h 698802"/>
                    <a:gd name="connsiteX0" fmla="*/ 102303 w 2666432"/>
                    <a:gd name="connsiteY0" fmla="*/ 409496 h 707720"/>
                    <a:gd name="connsiteX1" fmla="*/ 2475718 w 2666432"/>
                    <a:gd name="connsiteY1" fmla="*/ 0 h 707720"/>
                    <a:gd name="connsiteX2" fmla="*/ 2666432 w 2666432"/>
                    <a:gd name="connsiteY2" fmla="*/ 237897 h 707720"/>
                    <a:gd name="connsiteX3" fmla="*/ 0 w 2666432"/>
                    <a:gd name="connsiteY3" fmla="*/ 707720 h 707720"/>
                    <a:gd name="connsiteX4" fmla="*/ 102303 w 2666432"/>
                    <a:gd name="connsiteY4" fmla="*/ 409496 h 707720"/>
                    <a:gd name="connsiteX0" fmla="*/ 102303 w 2666432"/>
                    <a:gd name="connsiteY0" fmla="*/ 411621 h 709845"/>
                    <a:gd name="connsiteX1" fmla="*/ 2461561 w 2666432"/>
                    <a:gd name="connsiteY1" fmla="*/ 0 h 709845"/>
                    <a:gd name="connsiteX2" fmla="*/ 2666432 w 2666432"/>
                    <a:gd name="connsiteY2" fmla="*/ 240022 h 709845"/>
                    <a:gd name="connsiteX3" fmla="*/ 0 w 2666432"/>
                    <a:gd name="connsiteY3" fmla="*/ 709845 h 709845"/>
                    <a:gd name="connsiteX4" fmla="*/ 102303 w 2666432"/>
                    <a:gd name="connsiteY4" fmla="*/ 411621 h 70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432" h="709845">
                      <a:moveTo>
                        <a:pt x="102303" y="411621"/>
                      </a:moveTo>
                      <a:lnTo>
                        <a:pt x="2461561" y="0"/>
                      </a:lnTo>
                      <a:lnTo>
                        <a:pt x="2666432" y="240022"/>
                      </a:lnTo>
                      <a:lnTo>
                        <a:pt x="0" y="709845"/>
                      </a:lnTo>
                      <a:lnTo>
                        <a:pt x="102303" y="4116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474387" y="677599"/>
                <a:ext cx="2666432" cy="4078736"/>
                <a:chOff x="2093397" y="645016"/>
                <a:chExt cx="2666432" cy="4078736"/>
              </a:xfrm>
              <a:solidFill>
                <a:srgbClr val="0070C0"/>
              </a:solidFill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2211572" y="645016"/>
                  <a:ext cx="2424223" cy="3723813"/>
                  <a:chOff x="2211572" y="645016"/>
                  <a:chExt cx="2424223" cy="3723813"/>
                </a:xfrm>
                <a:grpFill/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2211572" y="999460"/>
                    <a:ext cx="1215042" cy="336936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3424765" y="1063183"/>
                    <a:ext cx="1211030" cy="330564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3414133" y="645016"/>
                    <a:ext cx="8089" cy="56709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Diagonal Stripe 2"/>
                <p:cNvSpPr/>
                <p:nvPr/>
              </p:nvSpPr>
              <p:spPr>
                <a:xfrm rot="21006213" flipV="1">
                  <a:off x="2093397" y="4013907"/>
                  <a:ext cx="2666432" cy="709845"/>
                </a:xfrm>
                <a:custGeom>
                  <a:avLst/>
                  <a:gdLst>
                    <a:gd name="connsiteX0" fmla="*/ 0 w 2476500"/>
                    <a:gd name="connsiteY0" fmla="*/ 147119 h 294238"/>
                    <a:gd name="connsiteX1" fmla="*/ 1238250 w 2476500"/>
                    <a:gd name="connsiteY1" fmla="*/ 0 h 294238"/>
                    <a:gd name="connsiteX2" fmla="*/ 2476500 w 2476500"/>
                    <a:gd name="connsiteY2" fmla="*/ 0 h 294238"/>
                    <a:gd name="connsiteX3" fmla="*/ 0 w 2476500"/>
                    <a:gd name="connsiteY3" fmla="*/ 294238 h 294238"/>
                    <a:gd name="connsiteX4" fmla="*/ 0 w 2476500"/>
                    <a:gd name="connsiteY4" fmla="*/ 147119 h 294238"/>
                    <a:gd name="connsiteX0" fmla="*/ 47858 w 2524358"/>
                    <a:gd name="connsiteY0" fmla="*/ 147119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47858 w 2524358"/>
                    <a:gd name="connsiteY4" fmla="*/ 147119 h 362324"/>
                    <a:gd name="connsiteX0" fmla="*/ 102093 w 2524358"/>
                    <a:gd name="connsiteY0" fmla="*/ 36564 h 362324"/>
                    <a:gd name="connsiteX1" fmla="*/ 1286108 w 2524358"/>
                    <a:gd name="connsiteY1" fmla="*/ 0 h 362324"/>
                    <a:gd name="connsiteX2" fmla="*/ 2524358 w 2524358"/>
                    <a:gd name="connsiteY2" fmla="*/ 0 h 362324"/>
                    <a:gd name="connsiteX3" fmla="*/ 0 w 2524358"/>
                    <a:gd name="connsiteY3" fmla="*/ 362324 h 362324"/>
                    <a:gd name="connsiteX4" fmla="*/ 102093 w 2524358"/>
                    <a:gd name="connsiteY4" fmla="*/ 36564 h 362324"/>
                    <a:gd name="connsiteX0" fmla="*/ 102093 w 2524358"/>
                    <a:gd name="connsiteY0" fmla="*/ 359873 h 685633"/>
                    <a:gd name="connsiteX1" fmla="*/ 2507142 w 2524358"/>
                    <a:gd name="connsiteY1" fmla="*/ 0 h 685633"/>
                    <a:gd name="connsiteX2" fmla="*/ 2524358 w 2524358"/>
                    <a:gd name="connsiteY2" fmla="*/ 323309 h 685633"/>
                    <a:gd name="connsiteX3" fmla="*/ 0 w 2524358"/>
                    <a:gd name="connsiteY3" fmla="*/ 685633 h 685633"/>
                    <a:gd name="connsiteX4" fmla="*/ 102093 w 2524358"/>
                    <a:gd name="connsiteY4" fmla="*/ 359873 h 685633"/>
                    <a:gd name="connsiteX0" fmla="*/ 102093 w 2694744"/>
                    <a:gd name="connsiteY0" fmla="*/ 359873 h 685633"/>
                    <a:gd name="connsiteX1" fmla="*/ 2507142 w 2694744"/>
                    <a:gd name="connsiteY1" fmla="*/ 0 h 685633"/>
                    <a:gd name="connsiteX2" fmla="*/ 2694744 w 2694744"/>
                    <a:gd name="connsiteY2" fmla="*/ 220060 h 685633"/>
                    <a:gd name="connsiteX3" fmla="*/ 0 w 2694744"/>
                    <a:gd name="connsiteY3" fmla="*/ 685633 h 685633"/>
                    <a:gd name="connsiteX4" fmla="*/ 102093 w 2694744"/>
                    <a:gd name="connsiteY4" fmla="*/ 359873 h 685633"/>
                    <a:gd name="connsiteX0" fmla="*/ 102093 w 2694744"/>
                    <a:gd name="connsiteY0" fmla="*/ 376154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02093 w 2694744"/>
                    <a:gd name="connsiteY4" fmla="*/ 376154 h 701914"/>
                    <a:gd name="connsiteX0" fmla="*/ 117806 w 2694744"/>
                    <a:gd name="connsiteY0" fmla="*/ 387199 h 701914"/>
                    <a:gd name="connsiteX1" fmla="*/ 2495111 w 2694744"/>
                    <a:gd name="connsiteY1" fmla="*/ 0 h 701914"/>
                    <a:gd name="connsiteX2" fmla="*/ 2694744 w 2694744"/>
                    <a:gd name="connsiteY2" fmla="*/ 236341 h 701914"/>
                    <a:gd name="connsiteX3" fmla="*/ 0 w 2694744"/>
                    <a:gd name="connsiteY3" fmla="*/ 701914 h 701914"/>
                    <a:gd name="connsiteX4" fmla="*/ 117806 w 2694744"/>
                    <a:gd name="connsiteY4" fmla="*/ 387199 h 701914"/>
                    <a:gd name="connsiteX0" fmla="*/ 99969 w 2676907"/>
                    <a:gd name="connsiteY0" fmla="*/ 387199 h 698802"/>
                    <a:gd name="connsiteX1" fmla="*/ 2477274 w 2676907"/>
                    <a:gd name="connsiteY1" fmla="*/ 0 h 698802"/>
                    <a:gd name="connsiteX2" fmla="*/ 2676907 w 2676907"/>
                    <a:gd name="connsiteY2" fmla="*/ 236341 h 698802"/>
                    <a:gd name="connsiteX3" fmla="*/ 0 w 2676907"/>
                    <a:gd name="connsiteY3" fmla="*/ 698802 h 698802"/>
                    <a:gd name="connsiteX4" fmla="*/ 99969 w 2676907"/>
                    <a:gd name="connsiteY4" fmla="*/ 387199 h 698802"/>
                    <a:gd name="connsiteX0" fmla="*/ 99969 w 2666432"/>
                    <a:gd name="connsiteY0" fmla="*/ 387199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99969 w 2666432"/>
                    <a:gd name="connsiteY4" fmla="*/ 387199 h 698802"/>
                    <a:gd name="connsiteX0" fmla="*/ 102303 w 2666432"/>
                    <a:gd name="connsiteY0" fmla="*/ 400578 h 698802"/>
                    <a:gd name="connsiteX1" fmla="*/ 2477274 w 2666432"/>
                    <a:gd name="connsiteY1" fmla="*/ 0 h 698802"/>
                    <a:gd name="connsiteX2" fmla="*/ 2666432 w 2666432"/>
                    <a:gd name="connsiteY2" fmla="*/ 228979 h 698802"/>
                    <a:gd name="connsiteX3" fmla="*/ 0 w 2666432"/>
                    <a:gd name="connsiteY3" fmla="*/ 698802 h 698802"/>
                    <a:gd name="connsiteX4" fmla="*/ 102303 w 2666432"/>
                    <a:gd name="connsiteY4" fmla="*/ 400578 h 698802"/>
                    <a:gd name="connsiteX0" fmla="*/ 102303 w 2666432"/>
                    <a:gd name="connsiteY0" fmla="*/ 409496 h 707720"/>
                    <a:gd name="connsiteX1" fmla="*/ 2475718 w 2666432"/>
                    <a:gd name="connsiteY1" fmla="*/ 0 h 707720"/>
                    <a:gd name="connsiteX2" fmla="*/ 2666432 w 2666432"/>
                    <a:gd name="connsiteY2" fmla="*/ 237897 h 707720"/>
                    <a:gd name="connsiteX3" fmla="*/ 0 w 2666432"/>
                    <a:gd name="connsiteY3" fmla="*/ 707720 h 707720"/>
                    <a:gd name="connsiteX4" fmla="*/ 102303 w 2666432"/>
                    <a:gd name="connsiteY4" fmla="*/ 409496 h 707720"/>
                    <a:gd name="connsiteX0" fmla="*/ 102303 w 2666432"/>
                    <a:gd name="connsiteY0" fmla="*/ 411621 h 709845"/>
                    <a:gd name="connsiteX1" fmla="*/ 2461561 w 2666432"/>
                    <a:gd name="connsiteY1" fmla="*/ 0 h 709845"/>
                    <a:gd name="connsiteX2" fmla="*/ 2666432 w 2666432"/>
                    <a:gd name="connsiteY2" fmla="*/ 240022 h 709845"/>
                    <a:gd name="connsiteX3" fmla="*/ 0 w 2666432"/>
                    <a:gd name="connsiteY3" fmla="*/ 709845 h 709845"/>
                    <a:gd name="connsiteX4" fmla="*/ 102303 w 2666432"/>
                    <a:gd name="connsiteY4" fmla="*/ 411621 h 70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432" h="709845">
                      <a:moveTo>
                        <a:pt x="102303" y="411621"/>
                      </a:moveTo>
                      <a:lnTo>
                        <a:pt x="2461561" y="0"/>
                      </a:lnTo>
                      <a:lnTo>
                        <a:pt x="2666432" y="240022"/>
                      </a:lnTo>
                      <a:lnTo>
                        <a:pt x="0" y="709845"/>
                      </a:lnTo>
                      <a:lnTo>
                        <a:pt x="102303" y="4116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0198609" y="3607888"/>
            <a:ext cx="560100" cy="696629"/>
            <a:chOff x="-31530" y="5098982"/>
            <a:chExt cx="2795720" cy="1759018"/>
          </a:xfrm>
        </p:grpSpPr>
        <p:sp>
          <p:nvSpPr>
            <p:cNvPr id="100" name="Oval 99"/>
            <p:cNvSpPr/>
            <p:nvPr/>
          </p:nvSpPr>
          <p:spPr>
            <a:xfrm>
              <a:off x="-31530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908489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849790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3113" y="5098982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356946" y="5108922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73497" y="3504850"/>
            <a:ext cx="782932" cy="1257648"/>
            <a:chOff x="3823326" y="6081005"/>
            <a:chExt cx="1495929" cy="1150024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326" y="6081005"/>
              <a:ext cx="1056699" cy="1150024"/>
            </a:xfrm>
            <a:prstGeom prst="rect">
              <a:avLst/>
            </a:prstGeom>
          </p:spPr>
        </p:pic>
        <p:grpSp>
          <p:nvGrpSpPr>
            <p:cNvPr id="114" name="Group 113"/>
            <p:cNvGrpSpPr/>
            <p:nvPr/>
          </p:nvGrpSpPr>
          <p:grpSpPr>
            <a:xfrm>
              <a:off x="4604571" y="6113861"/>
              <a:ext cx="714684" cy="677917"/>
              <a:chOff x="-31530" y="5098982"/>
              <a:chExt cx="1854419" cy="1759018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-31530" y="5943600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08489" y="5943600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73113" y="5098982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2513077" y="5588248"/>
            <a:ext cx="895350" cy="68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8724051" y="5677148"/>
            <a:ext cx="895350" cy="68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645594" y="3531469"/>
            <a:ext cx="880665" cy="994539"/>
            <a:chOff x="-31530" y="5098982"/>
            <a:chExt cx="2795720" cy="1759018"/>
          </a:xfrm>
        </p:grpSpPr>
        <p:sp>
          <p:nvSpPr>
            <p:cNvPr id="108" name="Oval 107"/>
            <p:cNvSpPr/>
            <p:nvPr/>
          </p:nvSpPr>
          <p:spPr>
            <a:xfrm>
              <a:off x="-31530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908489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49790" y="5943600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3113" y="5098982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1356946" y="5108922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359772" y="3548043"/>
            <a:ext cx="1233691" cy="1526843"/>
            <a:chOff x="3823326" y="6081005"/>
            <a:chExt cx="1495929" cy="1150024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326" y="6081005"/>
              <a:ext cx="1056699" cy="1150024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4604571" y="6113861"/>
              <a:ext cx="714684" cy="677917"/>
              <a:chOff x="-31530" y="5098982"/>
              <a:chExt cx="1854419" cy="175901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-31530" y="5943600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908489" y="5943600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3113" y="5098982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</p:grpSp>
      </p:grpSp>
      <p:sp>
        <p:nvSpPr>
          <p:cNvPr id="120" name="Rounded Rectangle 119"/>
          <p:cNvSpPr/>
          <p:nvPr/>
        </p:nvSpPr>
        <p:spPr>
          <a:xfrm>
            <a:off x="-3376669" y="5920963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চলকবিশিষ্ট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2654199" y="5756493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Pentagon 129"/>
          <p:cNvSpPr/>
          <p:nvPr/>
        </p:nvSpPr>
        <p:spPr>
          <a:xfrm>
            <a:off x="2633555" y="5920963"/>
            <a:ext cx="4906905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চলকবিশিষ্ট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Freeform 130"/>
          <p:cNvSpPr/>
          <p:nvPr/>
        </p:nvSpPr>
        <p:spPr>
          <a:xfrm flipH="1">
            <a:off x="1968536" y="5756492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2246491" y="5906714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চলকবিশিষ্ট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5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2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96296E-6 L -0.25 2.96296E-6 " pathEditMode="relative" rAng="0" ptsTypes="AA">
                                          <p:cBhvr>
                                            <p:cTn id="10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25 -4.07407E-6 " pathEditMode="relative" rAng="0" ptsTypes="AA">
                                          <p:cBhvr>
                                            <p:cTn id="102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4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2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2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6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2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5208 2.96296E-6 L -0.00208 2.96296E-6 " pathEditMode="relative" rAng="0" ptsTypes="AA">
                                          <p:cBhvr>
                                            <p:cTn id="15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818 -4.07407E-6 L -0.00182 -4.07407E-6 " pathEditMode="relative" rAng="0" ptsTypes="AA">
                                          <p:cBhvr>
                                            <p:cTn id="153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5" dur="200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20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22222E-6 L -0.32617 0.02453 " pathEditMode="relative" rAng="0" ptsTypes="AA">
                                          <p:cBhvr>
                                            <p:cTn id="159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5" y="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0.00023 L -0.18217 0.02894 " pathEditMode="relative" rAng="0" ptsTypes="AA">
                                          <p:cBhvr>
                                            <p:cTn id="161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15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5" dur="50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0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9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9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1" presetID="2" presetClass="entr" presetSubtype="8" fill="hold" grpId="0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0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20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0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21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2" fill="hold">
                          <p:stCondLst>
                            <p:cond delay="indefinite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25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7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28" dur="1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3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3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  <p:bldP spid="127" grpId="0" animBg="1"/>
          <p:bldP spid="127" grpId="1" animBg="1"/>
          <p:bldP spid="106" grpId="0" animBg="1"/>
          <p:bldP spid="106" grpId="1" animBg="1"/>
          <p:bldP spid="105" grpId="0" animBg="1"/>
          <p:bldP spid="105" grpId="1" animBg="1"/>
          <p:bldP spid="49" grpId="0" animBg="1"/>
          <p:bldP spid="49" grpId="1" animBg="1"/>
          <p:bldP spid="48" grpId="0" animBg="1"/>
          <p:bldP spid="48" grpId="1" animBg="1"/>
          <p:bldP spid="47" grpId="0" animBg="1"/>
          <p:bldP spid="47" grpId="1" animBg="1"/>
          <p:bldP spid="41" grpId="0" animBg="1"/>
          <p:bldP spid="41" grpId="1" animBg="1"/>
          <p:bldP spid="46" grpId="0" animBg="1"/>
          <p:bldP spid="9" grpId="0" animBg="1"/>
          <p:bldP spid="9" grpId="1" animBg="1"/>
          <p:bldP spid="118" grpId="0" animBg="1"/>
          <p:bldP spid="118" grpId="1" animBg="1"/>
          <p:bldP spid="120" grpId="0" animBg="1"/>
          <p:bldP spid="120" grpId="1" animBg="1"/>
          <p:bldP spid="129" grpId="0" animBg="1"/>
          <p:bldP spid="130" grpId="0" animBg="1"/>
          <p:bldP spid="130" grpId="1" animBg="1"/>
          <p:bldP spid="131" grpId="0" animBg="1"/>
          <p:bldP spid="132" grpId="0" animBg="1"/>
          <p:bldP spid="132" grpId="1" animBg="1"/>
          <p:bldP spid="132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2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96296E-6 L -0.25 2.96296E-6 " pathEditMode="relative" rAng="0" ptsTypes="AA">
                                          <p:cBhvr>
                                            <p:cTn id="10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25 -4.07407E-6 " pathEditMode="relative" rAng="0" ptsTypes="AA">
                                          <p:cBhvr>
                                            <p:cTn id="102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4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2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20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5208 2.96296E-6 L -0.00208 2.96296E-6 " pathEditMode="relative" rAng="0" ptsTypes="AA">
                                          <p:cBhvr>
                                            <p:cTn id="15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4818 -4.07407E-6 L -0.00182 -4.07407E-6 " pathEditMode="relative" rAng="0" ptsTypes="AA">
                                          <p:cBhvr>
                                            <p:cTn id="153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5" dur="200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20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22222E-6 L -0.32617 0.02453 " pathEditMode="relative" rAng="0" ptsTypes="AA">
                                          <p:cBhvr>
                                            <p:cTn id="159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5" y="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0.00023 L -0.18217 0.02894 " pathEditMode="relative" rAng="0" ptsTypes="AA">
                                          <p:cBhvr>
                                            <p:cTn id="161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15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4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5" dur="50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2" fill="hold">
                          <p:stCondLst>
                            <p:cond delay="indefinite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25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7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28" dur="1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3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3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" grpId="0" animBg="1"/>
          <p:bldP spid="127" grpId="0" animBg="1"/>
          <p:bldP spid="127" grpId="1" animBg="1"/>
          <p:bldP spid="106" grpId="0" animBg="1"/>
          <p:bldP spid="106" grpId="1" animBg="1"/>
          <p:bldP spid="105" grpId="0" animBg="1"/>
          <p:bldP spid="105" grpId="1" animBg="1"/>
          <p:bldP spid="49" grpId="0" animBg="1"/>
          <p:bldP spid="49" grpId="1" animBg="1"/>
          <p:bldP spid="48" grpId="0" animBg="1"/>
          <p:bldP spid="48" grpId="1" animBg="1"/>
          <p:bldP spid="47" grpId="0" animBg="1"/>
          <p:bldP spid="47" grpId="1" animBg="1"/>
          <p:bldP spid="41" grpId="0" animBg="1"/>
          <p:bldP spid="41" grpId="1" animBg="1"/>
          <p:bldP spid="46" grpId="0" animBg="1"/>
          <p:bldP spid="9" grpId="0" animBg="1"/>
          <p:bldP spid="9" grpId="1" animBg="1"/>
          <p:bldP spid="118" grpId="0" animBg="1"/>
          <p:bldP spid="118" grpId="1" animBg="1"/>
          <p:bldP spid="120" grpId="0" animBg="1"/>
          <p:bldP spid="120" grpId="1" animBg="1"/>
          <p:bldP spid="129" grpId="0" animBg="1"/>
          <p:bldP spid="130" grpId="0" animBg="1"/>
          <p:bldP spid="130" grpId="1" animBg="1"/>
          <p:bldP spid="131" grpId="0" animBg="1"/>
          <p:bldP spid="132" grpId="0" animBg="1"/>
          <p:bldP spid="132" grpId="1" animBg="1"/>
          <p:bldP spid="132" grpId="2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1497"/>
            <a:ext cx="121919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042" y="2589735"/>
            <a:ext cx="11377785" cy="925188"/>
            <a:chOff x="586683" y="2815771"/>
            <a:chExt cx="8271562" cy="893608"/>
          </a:xfrm>
        </p:grpSpPr>
        <p:sp>
          <p:nvSpPr>
            <p:cNvPr id="3" name="Rectangle 2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6683" y="2815771"/>
              <a:ext cx="8271562" cy="893608"/>
              <a:chOff x="3650519" y="1416675"/>
              <a:chExt cx="6848432" cy="8936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চলকের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5051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05808" y="3691702"/>
            <a:ext cx="11335706" cy="864869"/>
            <a:chOff x="586853" y="2815771"/>
            <a:chExt cx="8271393" cy="893608"/>
          </a:xfrm>
        </p:grpSpPr>
        <p:sp>
          <p:nvSpPr>
            <p:cNvPr id="9" name="Rectangle 8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853" y="2815771"/>
              <a:ext cx="8271393" cy="893608"/>
              <a:chOff x="3650659" y="1416675"/>
              <a:chExt cx="6848292" cy="8936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অভেদের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r>
                  <a:rPr lang="bn-IN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50659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0042" y="4784044"/>
            <a:ext cx="11377785" cy="979062"/>
            <a:chOff x="571500" y="2815771"/>
            <a:chExt cx="8286745" cy="893608"/>
          </a:xfrm>
        </p:grpSpPr>
        <p:sp>
          <p:nvSpPr>
            <p:cNvPr id="15" name="Rectangle 14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E3E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একঘাত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1848706" y="1361198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15265" y="812605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52217" y="879354"/>
            <a:ext cx="1645920" cy="1645920"/>
            <a:chOff x="231902" y="975607"/>
            <a:chExt cx="1845290" cy="1405881"/>
          </a:xfrm>
        </p:grpSpPr>
        <p:sp>
          <p:nvSpPr>
            <p:cNvPr id="23" name="Freeform 22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01648" y="101334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57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199687" y="3022327"/>
            <a:ext cx="9790170" cy="822347"/>
            <a:chOff x="11932924" y="3020934"/>
            <a:chExt cx="10165808" cy="8539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932924" y="3020934"/>
              <a:ext cx="3390980" cy="853900"/>
              <a:chOff x="5523593" y="2967271"/>
              <a:chExt cx="3390980" cy="8539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5320338" y="3020934"/>
              <a:ext cx="3390980" cy="853900"/>
              <a:chOff x="5523593" y="2967271"/>
              <a:chExt cx="3390980" cy="8539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8707752" y="3020934"/>
              <a:ext cx="3390980" cy="853900"/>
              <a:chOff x="5523593" y="2967271"/>
              <a:chExt cx="3390980" cy="8539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2713134" y="325568"/>
            <a:ext cx="6765733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3134" y="381260"/>
            <a:ext cx="6765733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168157" y="3036710"/>
            <a:ext cx="3265679" cy="822347"/>
            <a:chOff x="5523593" y="2967271"/>
            <a:chExt cx="3390980" cy="8539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93" y="2967271"/>
              <a:ext cx="1707800" cy="8539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73" y="2967271"/>
              <a:ext cx="1707800" cy="8539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80435" y="325351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162899" y="3017072"/>
            <a:ext cx="6527924" cy="822347"/>
            <a:chOff x="11932924" y="3020934"/>
            <a:chExt cx="6778394" cy="853900"/>
          </a:xfrm>
        </p:grpSpPr>
        <p:grpSp>
          <p:nvGrpSpPr>
            <p:cNvPr id="39" name="Group 38"/>
            <p:cNvGrpSpPr/>
            <p:nvPr/>
          </p:nvGrpSpPr>
          <p:grpSpPr>
            <a:xfrm>
              <a:off x="11932924" y="3020934"/>
              <a:ext cx="3390980" cy="853900"/>
              <a:chOff x="5523593" y="2967271"/>
              <a:chExt cx="3390980" cy="853900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15320338" y="3020934"/>
              <a:ext cx="3390980" cy="853900"/>
              <a:chOff x="5523593" y="2967271"/>
              <a:chExt cx="3390980" cy="8539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</p:grpSp>
      <p:sp>
        <p:nvSpPr>
          <p:cNvPr id="48" name="TextBox 47"/>
          <p:cNvSpPr txBox="1"/>
          <p:nvPr/>
        </p:nvSpPr>
        <p:spPr>
          <a:xfrm>
            <a:off x="1496933" y="307652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13431" y="279806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07734" y="337784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72748" y="359522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2162900" y="3017072"/>
            <a:ext cx="8169185" cy="822347"/>
            <a:chOff x="11932924" y="3020934"/>
            <a:chExt cx="8482628" cy="8539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932924" y="3020934"/>
              <a:ext cx="3390980" cy="853900"/>
              <a:chOff x="5523593" y="2967271"/>
              <a:chExt cx="3390980" cy="8539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15320338" y="3020934"/>
              <a:ext cx="3390980" cy="853900"/>
              <a:chOff x="5523593" y="2967271"/>
              <a:chExt cx="3390980" cy="85390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93" y="2967271"/>
                <a:ext cx="1707800" cy="8539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6773" y="2967271"/>
                <a:ext cx="1707800" cy="853900"/>
              </a:xfrm>
              <a:prstGeom prst="rect">
                <a:avLst/>
              </a:prstGeom>
            </p:spPr>
          </p:pic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7752" y="3020934"/>
              <a:ext cx="1707800" cy="853900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407734" y="320495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00047" y="380764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12292594" y="3026447"/>
            <a:ext cx="24519656" cy="826615"/>
            <a:chOff x="-11546011" y="6073028"/>
            <a:chExt cx="24519656" cy="826615"/>
          </a:xfrm>
        </p:grpSpPr>
        <p:grpSp>
          <p:nvGrpSpPr>
            <p:cNvPr id="85" name="Group 84"/>
            <p:cNvGrpSpPr/>
            <p:nvPr/>
          </p:nvGrpSpPr>
          <p:grpSpPr>
            <a:xfrm>
              <a:off x="-11546011" y="6073028"/>
              <a:ext cx="12247813" cy="822743"/>
              <a:chOff x="17292206" y="3039435"/>
              <a:chExt cx="13076131" cy="82274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7292206" y="3039435"/>
                <a:ext cx="4910602" cy="822743"/>
                <a:chOff x="16999716" y="3020934"/>
                <a:chExt cx="5099016" cy="854312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99716" y="3021346"/>
                  <a:ext cx="1707800" cy="853900"/>
                </a:xfrm>
                <a:prstGeom prst="rect">
                  <a:avLst/>
                </a:prstGeom>
              </p:spPr>
            </p:pic>
            <p:grpSp>
              <p:nvGrpSpPr>
                <p:cNvPr id="68" name="Group 67"/>
                <p:cNvGrpSpPr/>
                <p:nvPr/>
              </p:nvGrpSpPr>
              <p:grpSpPr>
                <a:xfrm>
                  <a:off x="18707752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22199152" y="3039437"/>
                <a:ext cx="8169185" cy="822347"/>
                <a:chOff x="11932924" y="3020934"/>
                <a:chExt cx="8482628" cy="85390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11932924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5320338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07752" y="3020934"/>
                  <a:ext cx="1707800" cy="8539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1" name="Group 120"/>
            <p:cNvGrpSpPr/>
            <p:nvPr/>
          </p:nvGrpSpPr>
          <p:grpSpPr>
            <a:xfrm>
              <a:off x="725832" y="6076900"/>
              <a:ext cx="12247813" cy="822743"/>
              <a:chOff x="17292206" y="3039435"/>
              <a:chExt cx="13076131" cy="822743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7292206" y="3039435"/>
                <a:ext cx="4910602" cy="822743"/>
                <a:chOff x="16999716" y="3020934"/>
                <a:chExt cx="5099016" cy="854312"/>
              </a:xfrm>
            </p:grpSpPr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99716" y="3021346"/>
                  <a:ext cx="1707800" cy="853900"/>
                </a:xfrm>
                <a:prstGeom prst="rect">
                  <a:avLst/>
                </a:prstGeom>
              </p:spPr>
            </p:pic>
            <p:grpSp>
              <p:nvGrpSpPr>
                <p:cNvPr id="132" name="Group 131"/>
                <p:cNvGrpSpPr/>
                <p:nvPr/>
              </p:nvGrpSpPr>
              <p:grpSpPr>
                <a:xfrm>
                  <a:off x="18707752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3" name="Group 122"/>
              <p:cNvGrpSpPr/>
              <p:nvPr/>
            </p:nvGrpSpPr>
            <p:grpSpPr>
              <a:xfrm>
                <a:off x="22199152" y="3039437"/>
                <a:ext cx="8169185" cy="822347"/>
                <a:chOff x="11932924" y="3020934"/>
                <a:chExt cx="8482628" cy="853900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11932924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129" name="Picture 12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15320338" y="3020934"/>
                  <a:ext cx="3390980" cy="853900"/>
                  <a:chOff x="5523593" y="2967271"/>
                  <a:chExt cx="3390980" cy="853900"/>
                </a:xfrm>
              </p:grpSpPr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23593" y="2967271"/>
                    <a:ext cx="1707800" cy="85390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6773" y="2967271"/>
                    <a:ext cx="1707800" cy="8539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07752" y="3020934"/>
                  <a:ext cx="1707800" cy="8539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6" name="TextBox 135"/>
          <p:cNvSpPr txBox="1"/>
          <p:nvPr/>
        </p:nvSpPr>
        <p:spPr>
          <a:xfrm>
            <a:off x="1409229" y="405945"/>
            <a:ext cx="8921818" cy="923330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5"/>
          <a:srcRect r="23393"/>
          <a:stretch/>
        </p:blipFill>
        <p:spPr>
          <a:xfrm>
            <a:off x="10506699" y="2939274"/>
            <a:ext cx="1830796" cy="206062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5456" y="2358275"/>
            <a:ext cx="3078747" cy="1981372"/>
          </a:xfrm>
          <a:prstGeom prst="rect">
            <a:avLst/>
          </a:prstGeom>
        </p:spPr>
      </p:pic>
      <p:sp>
        <p:nvSpPr>
          <p:cNvPr id="141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685270" y="5907476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17000">
                <a:schemeClr val="bg1">
                  <a:lumMod val="0"/>
                  <a:lumOff val="100000"/>
                </a:schemeClr>
              </a:gs>
              <a:gs pos="94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-67285908" y="6066355"/>
            <a:ext cx="9554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y+4 = 7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x+a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=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x, y, z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a, b, c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0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7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7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0" presetID="63" presetClass="pat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11111E-6 L 0.99974 0.00023 " pathEditMode="relative" rAng="0" ptsTypes="AA">
                                          <p:cBhvr>
                                            <p:cTn id="111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9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0" dur="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1" dur="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2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9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9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37" grpId="0" animBg="1"/>
          <p:bldP spid="37" grpId="1" animBg="1"/>
          <p:bldP spid="48" grpId="0" animBg="1"/>
          <p:bldP spid="48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63" grpId="0" animBg="1"/>
          <p:bldP spid="63" grpId="1" animBg="1"/>
          <p:bldP spid="64" grpId="0" animBg="1"/>
          <p:bldP spid="64" grpId="1" animBg="1"/>
          <p:bldP spid="136" grpId="0" animBg="1"/>
          <p:bldP spid="136" grpId="1" animBg="1"/>
          <p:bldP spid="141" grpId="0" animBg="1"/>
          <p:bldP spid="1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7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7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5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0" presetID="63" presetClass="pat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11111E-6 L 0.99974 0.00023 " pathEditMode="relative" rAng="0" ptsTypes="AA">
                                          <p:cBhvr>
                                            <p:cTn id="111" dur="2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9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2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9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9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37" grpId="0" animBg="1"/>
          <p:bldP spid="37" grpId="1" animBg="1"/>
          <p:bldP spid="48" grpId="0" animBg="1"/>
          <p:bldP spid="48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63" grpId="0" animBg="1"/>
          <p:bldP spid="63" grpId="1" animBg="1"/>
          <p:bldP spid="64" grpId="0" animBg="1"/>
          <p:bldP spid="64" grpId="1" animBg="1"/>
          <p:bldP spid="136" grpId="0" animBg="1"/>
          <p:bldP spid="136" grpId="1" animBg="1"/>
          <p:bldP spid="141" grpId="0" animBg="1"/>
          <p:bldP spid="1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01789"/>
              </p:ext>
            </p:extLst>
          </p:nvPr>
        </p:nvGraphicFramePr>
        <p:xfrm>
          <a:off x="2859349" y="1274842"/>
          <a:ext cx="83216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Equation" r:id="rId3" imgW="1942920" imgH="431640" progId="Equation.3">
                  <p:embed/>
                </p:oleObj>
              </mc:Choice>
              <mc:Fallback>
                <p:oleObj name="Equation" r:id="rId3" imgW="1942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349" y="1274842"/>
                        <a:ext cx="8321675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66800" y="320040"/>
            <a:ext cx="10058400" cy="648072"/>
            <a:chOff x="1498577" y="51471"/>
            <a:chExt cx="9194847" cy="648072"/>
          </a:xfrm>
        </p:grpSpPr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সমীকরণ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2455"/>
              </p:ext>
            </p:extLst>
          </p:nvPr>
        </p:nvGraphicFramePr>
        <p:xfrm>
          <a:off x="8140950" y="1368797"/>
          <a:ext cx="5969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40950" y="1368797"/>
                        <a:ext cx="5969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29746"/>
              </p:ext>
            </p:extLst>
          </p:nvPr>
        </p:nvGraphicFramePr>
        <p:xfrm>
          <a:off x="8549730" y="2000647"/>
          <a:ext cx="5429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7" name="Equation" r:id="rId7" imgW="126720" imgH="126720" progId="Equation.3">
                  <p:embed/>
                </p:oleObj>
              </mc:Choice>
              <mc:Fallback>
                <p:oleObj name="Equation" r:id="rId7" imgW="1267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49730" y="2000647"/>
                        <a:ext cx="542925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01570"/>
              </p:ext>
            </p:extLst>
          </p:nvPr>
        </p:nvGraphicFramePr>
        <p:xfrm>
          <a:off x="4126655" y="1998796"/>
          <a:ext cx="542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6655" y="1998796"/>
                        <a:ext cx="54292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28391" y="281507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35580" y="226648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1902" y="2333230"/>
            <a:ext cx="1645920" cy="1645920"/>
            <a:chOff x="231902" y="975607"/>
            <a:chExt cx="1845290" cy="1405881"/>
          </a:xfrm>
        </p:grpSpPr>
        <p:sp>
          <p:nvSpPr>
            <p:cNvPr id="20" name="Freeform 1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381333" y="246722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24528"/>
              </p:ext>
            </p:extLst>
          </p:nvPr>
        </p:nvGraphicFramePr>
        <p:xfrm>
          <a:off x="3921375" y="1367283"/>
          <a:ext cx="542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9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1375" y="1367283"/>
                        <a:ext cx="54292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747441" y="487247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16530" y="432388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0952" y="4390630"/>
            <a:ext cx="1645920" cy="1645920"/>
            <a:chOff x="231902" y="975607"/>
            <a:chExt cx="1845290" cy="1405881"/>
          </a:xfrm>
        </p:grpSpPr>
        <p:sp>
          <p:nvSpPr>
            <p:cNvPr id="27" name="Freeform 2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400383" y="452462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7635"/>
              </p:ext>
            </p:extLst>
          </p:nvPr>
        </p:nvGraphicFramePr>
        <p:xfrm>
          <a:off x="5814521" y="1266394"/>
          <a:ext cx="488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0" name="Equation" r:id="rId13" imgW="114120" imgH="177480" progId="Equation.3">
                  <p:embed/>
                </p:oleObj>
              </mc:Choice>
              <mc:Fallback>
                <p:oleObj name="Equation" r:id="rId13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14521" y="1266394"/>
                        <a:ext cx="488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07316"/>
              </p:ext>
            </p:extLst>
          </p:nvPr>
        </p:nvGraphicFramePr>
        <p:xfrm>
          <a:off x="9118058" y="1265158"/>
          <a:ext cx="488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1" name="Equation" r:id="rId15" imgW="114120" imgH="177480" progId="Equation.3">
                  <p:embed/>
                </p:oleObj>
              </mc:Choice>
              <mc:Fallback>
                <p:oleObj name="Equation" r:id="rId15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18058" y="1265158"/>
                        <a:ext cx="488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44593"/>
              </p:ext>
            </p:extLst>
          </p:nvPr>
        </p:nvGraphicFramePr>
        <p:xfrm>
          <a:off x="10094164" y="1261974"/>
          <a:ext cx="5445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2" name="Equation" r:id="rId17" imgW="126720" imgH="177480" progId="Equation.3">
                  <p:embed/>
                </p:oleObj>
              </mc:Choice>
              <mc:Fallback>
                <p:oleObj name="Equation" r:id="rId17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094164" y="1261974"/>
                        <a:ext cx="54451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436"/>
              </p:ext>
            </p:extLst>
          </p:nvPr>
        </p:nvGraphicFramePr>
        <p:xfrm>
          <a:off x="5070925" y="1889768"/>
          <a:ext cx="5445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3" name="Equation" r:id="rId19" imgW="126720" imgH="164880" progId="Equation.3">
                  <p:embed/>
                </p:oleObj>
              </mc:Choice>
              <mc:Fallback>
                <p:oleObj name="Equation" r:id="rId19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70925" y="1889768"/>
                        <a:ext cx="544513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39000"/>
              </p:ext>
            </p:extLst>
          </p:nvPr>
        </p:nvGraphicFramePr>
        <p:xfrm>
          <a:off x="6068407" y="1897103"/>
          <a:ext cx="5445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Equation" r:id="rId21" imgW="126720" imgH="164880" progId="Equation.3">
                  <p:embed/>
                </p:oleObj>
              </mc:Choice>
              <mc:Fallback>
                <p:oleObj name="Equation" r:id="rId21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68407" y="1897103"/>
                        <a:ext cx="544513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584766"/>
              </p:ext>
            </p:extLst>
          </p:nvPr>
        </p:nvGraphicFramePr>
        <p:xfrm>
          <a:off x="9467942" y="1898691"/>
          <a:ext cx="4905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5" name="Equation" r:id="rId23" imgW="114120" imgH="177480" progId="Equation.3">
                  <p:embed/>
                </p:oleObj>
              </mc:Choice>
              <mc:Fallback>
                <p:oleObj name="Equation" r:id="rId23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67942" y="1898691"/>
                        <a:ext cx="4905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29194"/>
              </p:ext>
            </p:extLst>
          </p:nvPr>
        </p:nvGraphicFramePr>
        <p:xfrm>
          <a:off x="4856586" y="1262508"/>
          <a:ext cx="488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" name="Equation" r:id="rId25" imgW="114120" imgH="177480" progId="Equation.3">
                  <p:embed/>
                </p:oleObj>
              </mc:Choice>
              <mc:Fallback>
                <p:oleObj name="Equation" r:id="rId25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856586" y="1262508"/>
                        <a:ext cx="488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11733"/>
              </p:ext>
            </p:extLst>
          </p:nvPr>
        </p:nvGraphicFramePr>
        <p:xfrm>
          <a:off x="10091012" y="1893813"/>
          <a:ext cx="1035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" name="Equation" r:id="rId27" imgW="241200" imgH="164880" progId="Equation.3">
                  <p:embed/>
                </p:oleObj>
              </mc:Choice>
              <mc:Fallback>
                <p:oleObj name="Equation" r:id="rId27" imgW="24120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091012" y="1893813"/>
                        <a:ext cx="10350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8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0925 0.3520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362 0.2599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29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2865 0.3467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73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0069 0.2622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10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0365 0.6854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4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3855 0.6851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342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7891 0.683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5" y="341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6289 0.5900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2949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19662 0.5958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979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-0.43046 0.5902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2951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24779 0.68865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3442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04219 0.59074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953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295563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50792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47531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61247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813</Words>
  <Application>Microsoft Office PowerPoint</Application>
  <PresentationFormat>Widescreen</PresentationFormat>
  <Paragraphs>141</Paragraphs>
  <Slides>21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Bauhaus 93</vt:lpstr>
      <vt:lpstr>Calibri</vt:lpstr>
      <vt:lpstr>Calibri Light</vt:lpstr>
      <vt:lpstr>NikoshBAN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842</cp:revision>
  <dcterms:created xsi:type="dcterms:W3CDTF">2019-12-12T16:28:54Z</dcterms:created>
  <dcterms:modified xsi:type="dcterms:W3CDTF">2019-12-18T18:17:21Z</dcterms:modified>
</cp:coreProperties>
</file>