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0" r:id="rId2"/>
    <p:sldId id="259" r:id="rId3"/>
    <p:sldId id="261" r:id="rId4"/>
    <p:sldId id="277" r:id="rId5"/>
    <p:sldId id="262" r:id="rId6"/>
    <p:sldId id="263" r:id="rId7"/>
    <p:sldId id="264" r:id="rId8"/>
    <p:sldId id="281" r:id="rId9"/>
    <p:sldId id="282" r:id="rId10"/>
    <p:sldId id="266" r:id="rId11"/>
    <p:sldId id="267" r:id="rId12"/>
    <p:sldId id="283" r:id="rId13"/>
    <p:sldId id="272" r:id="rId14"/>
    <p:sldId id="274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CA4DA-72EB-4997-9262-787D1E6BFFA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17ED75-A8FB-48AB-B2BC-3A6114B89894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C65AB21-7B0C-4F9D-BDB5-A3723D4E9CB6}" type="parTrans" cxnId="{FD3D4119-589D-4589-86C9-D2B6B3FEB889}">
      <dgm:prSet/>
      <dgm:spPr/>
      <dgm:t>
        <a:bodyPr/>
        <a:lstStyle/>
        <a:p>
          <a:endParaRPr lang="en-US"/>
        </a:p>
      </dgm:t>
    </dgm:pt>
    <dgm:pt modelId="{E7266008-A31A-4CE2-BCB8-C18EC2A6BFF9}" type="sibTrans" cxnId="{FD3D4119-589D-4589-86C9-D2B6B3FEB889}">
      <dgm:prSet/>
      <dgm:spPr/>
      <dgm:t>
        <a:bodyPr/>
        <a:lstStyle/>
        <a:p>
          <a:endParaRPr lang="en-US"/>
        </a:p>
      </dgm:t>
    </dgm:pt>
    <dgm:pt modelId="{E18C9E27-BB56-44D3-9C7A-6500401DF7A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>
              <a:latin typeface="NikoshBAN" pitchFamily="2" charset="0"/>
              <a:cs typeface="NikoshBAN" pitchFamily="2" charset="0"/>
            </a:rPr>
            <a:t>নাম- মুহাম্মাদ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8FB303B-E2A4-4238-B720-E7AE2961422D}" type="parTrans" cxnId="{9AD07860-F0C1-4D1F-A397-C2E850E19535}">
      <dgm:prSet/>
      <dgm:spPr/>
      <dgm:t>
        <a:bodyPr/>
        <a:lstStyle/>
        <a:p>
          <a:endParaRPr lang="en-US"/>
        </a:p>
      </dgm:t>
    </dgm:pt>
    <dgm:pt modelId="{68920995-87F6-4D5C-9245-19B9FEC9A303}" type="sibTrans" cxnId="{9AD07860-F0C1-4D1F-A397-C2E850E19535}">
      <dgm:prSet/>
      <dgm:spPr/>
      <dgm:t>
        <a:bodyPr/>
        <a:lstStyle/>
        <a:p>
          <a:endParaRPr lang="en-US"/>
        </a:p>
      </dgm:t>
    </dgm:pt>
    <dgm:pt modelId="{B747AD2E-5F1E-4355-9531-13C51F258658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>
              <a:latin typeface="NikoshBAN" pitchFamily="2" charset="0"/>
              <a:cs typeface="NikoshBAN" pitchFamily="2" charset="0"/>
            </a:rPr>
            <a:t>উপনাম-আবু বকর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715005C-63CB-407C-B563-153D857B710A}" type="parTrans" cxnId="{8AD5A04D-36EB-42BD-BAE0-9F400C3B863D}">
      <dgm:prSet/>
      <dgm:spPr/>
      <dgm:t>
        <a:bodyPr/>
        <a:lstStyle/>
        <a:p>
          <a:endParaRPr lang="en-US"/>
        </a:p>
      </dgm:t>
    </dgm:pt>
    <dgm:pt modelId="{12E5EE66-FAAC-49D9-954C-B4B3207A65C9}" type="sibTrans" cxnId="{8AD5A04D-36EB-42BD-BAE0-9F400C3B863D}">
      <dgm:prSet/>
      <dgm:spPr/>
      <dgm:t>
        <a:bodyPr/>
        <a:lstStyle/>
        <a:p>
          <a:endParaRPr lang="en-US"/>
        </a:p>
      </dgm:t>
    </dgm:pt>
    <dgm:pt modelId="{3FD87914-216E-470C-9303-974525B13178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>
              <a:latin typeface="NikoshBAN" pitchFamily="2" charset="0"/>
              <a:cs typeface="NikoshBAN" pitchFamily="2" charset="0"/>
            </a:rPr>
            <a:t>পিতার নাম-যাকারিয়া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4E55B41-BEAA-4AE7-BBCE-CEA286C861C6}" type="parTrans" cxnId="{97EBAB4E-456E-465D-AC00-5A75CFF93203}">
      <dgm:prSet/>
      <dgm:spPr/>
      <dgm:t>
        <a:bodyPr/>
        <a:lstStyle/>
        <a:p>
          <a:endParaRPr lang="en-US"/>
        </a:p>
      </dgm:t>
    </dgm:pt>
    <dgm:pt modelId="{0C720DB8-A912-4309-A216-9A018B0B23EF}" type="sibTrans" cxnId="{97EBAB4E-456E-465D-AC00-5A75CFF93203}">
      <dgm:prSet/>
      <dgm:spPr/>
      <dgm:t>
        <a:bodyPr/>
        <a:lstStyle/>
        <a:p>
          <a:endParaRPr lang="en-US"/>
        </a:p>
      </dgm:t>
    </dgm:pt>
    <dgm:pt modelId="{8146AD13-0B79-450C-958C-C54923262A6F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>
              <a:latin typeface="NikoshBAN" pitchFamily="2" charset="0"/>
              <a:cs typeface="NikoshBAN" pitchFamily="2" charset="0"/>
            </a:rPr>
            <a:t>সর্বশ্রেষ্ঠ চিকিৎসাবিজ্ঞানী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9AD909A-BA68-4231-BC6C-F79D0D8E8F3A}" type="parTrans" cxnId="{4C122D25-13D1-401A-8060-B02E8C981DA4}">
      <dgm:prSet/>
      <dgm:spPr/>
      <dgm:t>
        <a:bodyPr/>
        <a:lstStyle/>
        <a:p>
          <a:endParaRPr lang="en-US"/>
        </a:p>
      </dgm:t>
    </dgm:pt>
    <dgm:pt modelId="{9013036B-5680-4B74-A6D5-B0F8FD803251}" type="sibTrans" cxnId="{4C122D25-13D1-401A-8060-B02E8C981DA4}">
      <dgm:prSet/>
      <dgm:spPr/>
      <dgm:t>
        <a:bodyPr/>
        <a:lstStyle/>
        <a:p>
          <a:endParaRPr lang="en-US"/>
        </a:p>
      </dgm:t>
    </dgm:pt>
    <dgm:pt modelId="{575BAEF7-8211-47C1-9C6E-31EFE8E32D51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>
              <a:latin typeface="NikoshBAN" pitchFamily="2" charset="0"/>
              <a:cs typeface="NikoshBAN" pitchFamily="2" charset="0"/>
            </a:rPr>
            <a:t>পরিচিত- রাযি নামে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1FF5567-D093-4D0E-A018-393882400E8F}" type="parTrans" cxnId="{EC297504-363D-42B3-A832-8FFAEB714017}">
      <dgm:prSet/>
      <dgm:spPr/>
      <dgm:t>
        <a:bodyPr/>
        <a:lstStyle/>
        <a:p>
          <a:endParaRPr lang="en-US"/>
        </a:p>
      </dgm:t>
    </dgm:pt>
    <dgm:pt modelId="{8B581CA6-84CB-4E5C-A6F9-707E5B8F5652}" type="sibTrans" cxnId="{EC297504-363D-42B3-A832-8FFAEB714017}">
      <dgm:prSet/>
      <dgm:spPr/>
      <dgm:t>
        <a:bodyPr/>
        <a:lstStyle/>
        <a:p>
          <a:endParaRPr lang="en-US"/>
        </a:p>
      </dgm:t>
    </dgm:pt>
    <dgm:pt modelId="{B28A67E3-BC64-4FC2-9A7F-293EE8A9F7D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>
              <a:latin typeface="NikoshBAN" pitchFamily="2" charset="0"/>
              <a:cs typeface="NikoshBAN" pitchFamily="2" charset="0"/>
            </a:rPr>
            <a:t>জন্ম- ৮৬৫ খ্রি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F242FFE-C780-464F-94D0-FBC7E95FB476}" type="parTrans" cxnId="{F385D71F-6645-4B84-A8DE-2BBDDB6F348D}">
      <dgm:prSet/>
      <dgm:spPr/>
      <dgm:t>
        <a:bodyPr/>
        <a:lstStyle/>
        <a:p>
          <a:endParaRPr lang="en-US"/>
        </a:p>
      </dgm:t>
    </dgm:pt>
    <dgm:pt modelId="{030456FB-33B3-430B-B2CD-27AD59477F03}" type="sibTrans" cxnId="{F385D71F-6645-4B84-A8DE-2BBDDB6F348D}">
      <dgm:prSet/>
      <dgm:spPr/>
      <dgm:t>
        <a:bodyPr/>
        <a:lstStyle/>
        <a:p>
          <a:endParaRPr lang="en-US"/>
        </a:p>
      </dgm:t>
    </dgm:pt>
    <dgm:pt modelId="{A457F34F-17E7-4A1F-AF7F-4B5668F01ED6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>
              <a:latin typeface="NikoshBAN" pitchFamily="2" charset="0"/>
              <a:cs typeface="NikoshBAN" pitchFamily="2" charset="0"/>
            </a:rPr>
            <a:t>মৃত্যু- ৯২৫ খ্রি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841A629-28EB-46CE-9353-CF440D2AD9FA}" type="parTrans" cxnId="{A7BD407D-19F0-493F-9085-F63B321637A7}">
      <dgm:prSet/>
      <dgm:spPr/>
      <dgm:t>
        <a:bodyPr/>
        <a:lstStyle/>
        <a:p>
          <a:endParaRPr lang="en-US"/>
        </a:p>
      </dgm:t>
    </dgm:pt>
    <dgm:pt modelId="{0F1DF315-A481-4792-8CF9-C57205E41975}" type="sibTrans" cxnId="{A7BD407D-19F0-493F-9085-F63B321637A7}">
      <dgm:prSet/>
      <dgm:spPr/>
      <dgm:t>
        <a:bodyPr/>
        <a:lstStyle/>
        <a:p>
          <a:endParaRPr lang="en-US"/>
        </a:p>
      </dgm:t>
    </dgm:pt>
    <dgm:pt modelId="{C6D3E2F5-9FCD-4887-BE56-27DF86179A04}" type="pres">
      <dgm:prSet presAssocID="{16DCA4DA-72EB-4997-9262-787D1E6BFF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277A1F0-BC34-4F8B-832D-05FB0B7620B2}" type="pres">
      <dgm:prSet presAssocID="{6517ED75-A8FB-48AB-B2BC-3A6114B89894}" presName="root1" presStyleCnt="0"/>
      <dgm:spPr/>
    </dgm:pt>
    <dgm:pt modelId="{E7381F26-DEDC-49DF-BA4B-4A2AC266A28D}" type="pres">
      <dgm:prSet presAssocID="{6517ED75-A8FB-48AB-B2BC-3A6114B89894}" presName="LevelOneTextNode" presStyleLbl="node0" presStyleIdx="0" presStyleCnt="1" custScaleX="195402" custScaleY="470059">
        <dgm:presLayoutVars>
          <dgm:chPref val="3"/>
        </dgm:presLayoutVars>
      </dgm:prSet>
      <dgm:spPr/>
    </dgm:pt>
    <dgm:pt modelId="{F5140545-957E-498D-9B93-C89ACB0DDF19}" type="pres">
      <dgm:prSet presAssocID="{6517ED75-A8FB-48AB-B2BC-3A6114B89894}" presName="level2hierChild" presStyleCnt="0"/>
      <dgm:spPr/>
    </dgm:pt>
    <dgm:pt modelId="{7F65C561-6C66-4D4E-B0BA-873ED7F7EFC3}" type="pres">
      <dgm:prSet presAssocID="{C8FB303B-E2A4-4238-B720-E7AE2961422D}" presName="conn2-1" presStyleLbl="parChTrans1D2" presStyleIdx="0" presStyleCnt="4"/>
      <dgm:spPr/>
    </dgm:pt>
    <dgm:pt modelId="{04B864D5-E093-4CD4-92EA-08DA0023D6E4}" type="pres">
      <dgm:prSet presAssocID="{C8FB303B-E2A4-4238-B720-E7AE2961422D}" presName="connTx" presStyleLbl="parChTrans1D2" presStyleIdx="0" presStyleCnt="4"/>
      <dgm:spPr/>
    </dgm:pt>
    <dgm:pt modelId="{B9B9780F-AF88-4057-A4DB-7C60DF4539BA}" type="pres">
      <dgm:prSet presAssocID="{E18C9E27-BB56-44D3-9C7A-6500401DF7AD}" presName="root2" presStyleCnt="0"/>
      <dgm:spPr/>
    </dgm:pt>
    <dgm:pt modelId="{F75A51A0-2451-4A8F-BFCE-9CBE7DF9A4A3}" type="pres">
      <dgm:prSet presAssocID="{E18C9E27-BB56-44D3-9C7A-6500401DF7AD}" presName="LevelTwoTextNode" presStyleLbl="node2" presStyleIdx="0" presStyleCnt="4">
        <dgm:presLayoutVars>
          <dgm:chPref val="3"/>
        </dgm:presLayoutVars>
      </dgm:prSet>
      <dgm:spPr/>
    </dgm:pt>
    <dgm:pt modelId="{26AE4F33-7A22-40ED-82A4-619883D45813}" type="pres">
      <dgm:prSet presAssocID="{E18C9E27-BB56-44D3-9C7A-6500401DF7AD}" presName="level3hierChild" presStyleCnt="0"/>
      <dgm:spPr/>
    </dgm:pt>
    <dgm:pt modelId="{AAFE70AC-1178-4157-BEFC-DB5F773C33E1}" type="pres">
      <dgm:prSet presAssocID="{4715005C-63CB-407C-B563-153D857B710A}" presName="conn2-1" presStyleLbl="parChTrans1D3" presStyleIdx="0" presStyleCnt="3"/>
      <dgm:spPr/>
    </dgm:pt>
    <dgm:pt modelId="{CF84D766-BD64-4B18-850D-87CE2D4506BA}" type="pres">
      <dgm:prSet presAssocID="{4715005C-63CB-407C-B563-153D857B710A}" presName="connTx" presStyleLbl="parChTrans1D3" presStyleIdx="0" presStyleCnt="3"/>
      <dgm:spPr/>
    </dgm:pt>
    <dgm:pt modelId="{A762F324-263F-4452-8213-CB0ABFE797CC}" type="pres">
      <dgm:prSet presAssocID="{B747AD2E-5F1E-4355-9531-13C51F258658}" presName="root2" presStyleCnt="0"/>
      <dgm:spPr/>
    </dgm:pt>
    <dgm:pt modelId="{E127A709-0043-44C4-B2F2-0FC219526811}" type="pres">
      <dgm:prSet presAssocID="{B747AD2E-5F1E-4355-9531-13C51F258658}" presName="LevelTwoTextNode" presStyleLbl="node3" presStyleIdx="0" presStyleCnt="3" custScaleX="133497" custLinFactNeighborY="18780">
        <dgm:presLayoutVars>
          <dgm:chPref val="3"/>
        </dgm:presLayoutVars>
      </dgm:prSet>
      <dgm:spPr/>
    </dgm:pt>
    <dgm:pt modelId="{40EC0DDB-38A7-47C5-B8B0-596DF7307D01}" type="pres">
      <dgm:prSet presAssocID="{B747AD2E-5F1E-4355-9531-13C51F258658}" presName="level3hierChild" presStyleCnt="0"/>
      <dgm:spPr/>
    </dgm:pt>
    <dgm:pt modelId="{C90C20BB-096E-4E0F-B1BC-8786D0EA2EE6}" type="pres">
      <dgm:prSet presAssocID="{94E55B41-BEAA-4AE7-BBCE-CEA286C861C6}" presName="conn2-1" presStyleLbl="parChTrans1D3" presStyleIdx="1" presStyleCnt="3"/>
      <dgm:spPr/>
    </dgm:pt>
    <dgm:pt modelId="{40F0F0F1-18A9-4B37-B0F0-987648A4E2EF}" type="pres">
      <dgm:prSet presAssocID="{94E55B41-BEAA-4AE7-BBCE-CEA286C861C6}" presName="connTx" presStyleLbl="parChTrans1D3" presStyleIdx="1" presStyleCnt="3"/>
      <dgm:spPr/>
    </dgm:pt>
    <dgm:pt modelId="{F47499AB-598B-44D0-87EE-0CB09044E87D}" type="pres">
      <dgm:prSet presAssocID="{3FD87914-216E-470C-9303-974525B13178}" presName="root2" presStyleCnt="0"/>
      <dgm:spPr/>
    </dgm:pt>
    <dgm:pt modelId="{4911EBB6-7480-41F0-838A-31A317F5B484}" type="pres">
      <dgm:prSet presAssocID="{3FD87914-216E-470C-9303-974525B13178}" presName="LevelTwoTextNode" presStyleLbl="node3" presStyleIdx="1" presStyleCnt="3" custScaleX="133497" custLinFactNeighborX="158" custLinFactNeighborY="25583">
        <dgm:presLayoutVars>
          <dgm:chPref val="3"/>
        </dgm:presLayoutVars>
      </dgm:prSet>
      <dgm:spPr/>
    </dgm:pt>
    <dgm:pt modelId="{E6490B9A-E42F-4A4A-B5CD-3610E8EFFBCB}" type="pres">
      <dgm:prSet presAssocID="{3FD87914-216E-470C-9303-974525B13178}" presName="level3hierChild" presStyleCnt="0"/>
      <dgm:spPr/>
    </dgm:pt>
    <dgm:pt modelId="{DA8F0F42-F263-4C95-90B7-3570E1A069A4}" type="pres">
      <dgm:prSet presAssocID="{41FF5567-D093-4D0E-A018-393882400E8F}" presName="conn2-1" presStyleLbl="parChTrans1D3" presStyleIdx="2" presStyleCnt="3"/>
      <dgm:spPr/>
    </dgm:pt>
    <dgm:pt modelId="{E818AA4D-D7C5-45C9-B364-BC1211B41A4E}" type="pres">
      <dgm:prSet presAssocID="{41FF5567-D093-4D0E-A018-393882400E8F}" presName="connTx" presStyleLbl="parChTrans1D3" presStyleIdx="2" presStyleCnt="3"/>
      <dgm:spPr/>
    </dgm:pt>
    <dgm:pt modelId="{2B42ABD0-333E-4F5C-A10F-4647B7DBC29F}" type="pres">
      <dgm:prSet presAssocID="{575BAEF7-8211-47C1-9C6E-31EFE8E32D51}" presName="root2" presStyleCnt="0"/>
      <dgm:spPr/>
    </dgm:pt>
    <dgm:pt modelId="{8DB60A2D-BA16-4B15-8264-2448023A4F9E}" type="pres">
      <dgm:prSet presAssocID="{575BAEF7-8211-47C1-9C6E-31EFE8E32D51}" presName="LevelTwoTextNode" presStyleLbl="node3" presStyleIdx="2" presStyleCnt="3" custScaleX="133497" custLinFactNeighborY="28796">
        <dgm:presLayoutVars>
          <dgm:chPref val="3"/>
        </dgm:presLayoutVars>
      </dgm:prSet>
      <dgm:spPr/>
    </dgm:pt>
    <dgm:pt modelId="{82A4D6F5-1DC2-4AE7-8489-585B996E285D}" type="pres">
      <dgm:prSet presAssocID="{575BAEF7-8211-47C1-9C6E-31EFE8E32D51}" presName="level3hierChild" presStyleCnt="0"/>
      <dgm:spPr/>
    </dgm:pt>
    <dgm:pt modelId="{E6674D5B-7368-4173-BC12-C0284FAC5881}" type="pres">
      <dgm:prSet presAssocID="{4F242FFE-C780-464F-94D0-FBC7E95FB476}" presName="conn2-1" presStyleLbl="parChTrans1D2" presStyleIdx="1" presStyleCnt="4"/>
      <dgm:spPr/>
    </dgm:pt>
    <dgm:pt modelId="{F1FB0E7F-72B4-4AA9-94FB-010EC719911B}" type="pres">
      <dgm:prSet presAssocID="{4F242FFE-C780-464F-94D0-FBC7E95FB476}" presName="connTx" presStyleLbl="parChTrans1D2" presStyleIdx="1" presStyleCnt="4"/>
      <dgm:spPr/>
    </dgm:pt>
    <dgm:pt modelId="{F4E015E9-BEE2-4A15-97FB-D095F79140C7}" type="pres">
      <dgm:prSet presAssocID="{B28A67E3-BC64-4FC2-9A7F-293EE8A9F7DC}" presName="root2" presStyleCnt="0"/>
      <dgm:spPr/>
    </dgm:pt>
    <dgm:pt modelId="{E8DF7FEE-9F3C-4AD5-8158-54F7AC1FA405}" type="pres">
      <dgm:prSet presAssocID="{B28A67E3-BC64-4FC2-9A7F-293EE8A9F7DC}" presName="LevelTwoTextNode" presStyleLbl="node2" presStyleIdx="1" presStyleCnt="4">
        <dgm:presLayoutVars>
          <dgm:chPref val="3"/>
        </dgm:presLayoutVars>
      </dgm:prSet>
      <dgm:spPr/>
    </dgm:pt>
    <dgm:pt modelId="{DB974739-B21D-4A89-9F84-B7708254ED93}" type="pres">
      <dgm:prSet presAssocID="{B28A67E3-BC64-4FC2-9A7F-293EE8A9F7DC}" presName="level3hierChild" presStyleCnt="0"/>
      <dgm:spPr/>
    </dgm:pt>
    <dgm:pt modelId="{6E1014C5-C838-463B-9BDB-2D60CCD383ED}" type="pres">
      <dgm:prSet presAssocID="{09AD909A-BA68-4231-BC6C-F79D0D8E8F3A}" presName="conn2-1" presStyleLbl="parChTrans1D2" presStyleIdx="2" presStyleCnt="4"/>
      <dgm:spPr/>
    </dgm:pt>
    <dgm:pt modelId="{98EA663B-972C-4F6A-A627-0A2257A4402B}" type="pres">
      <dgm:prSet presAssocID="{09AD909A-BA68-4231-BC6C-F79D0D8E8F3A}" presName="connTx" presStyleLbl="parChTrans1D2" presStyleIdx="2" presStyleCnt="4"/>
      <dgm:spPr/>
    </dgm:pt>
    <dgm:pt modelId="{35C656E7-2DEF-4D37-8F1A-314507CB3C6A}" type="pres">
      <dgm:prSet presAssocID="{8146AD13-0B79-450C-958C-C54923262A6F}" presName="root2" presStyleCnt="0"/>
      <dgm:spPr/>
    </dgm:pt>
    <dgm:pt modelId="{7147831F-34DC-41C5-B54C-A14940BA8E00}" type="pres">
      <dgm:prSet presAssocID="{8146AD13-0B79-450C-958C-C54923262A6F}" presName="LevelTwoTextNode" presStyleLbl="node2" presStyleIdx="2" presStyleCnt="4">
        <dgm:presLayoutVars>
          <dgm:chPref val="3"/>
        </dgm:presLayoutVars>
      </dgm:prSet>
      <dgm:spPr/>
    </dgm:pt>
    <dgm:pt modelId="{CA682895-3EBD-431F-A29B-6FA6F66AFD7A}" type="pres">
      <dgm:prSet presAssocID="{8146AD13-0B79-450C-958C-C54923262A6F}" presName="level3hierChild" presStyleCnt="0"/>
      <dgm:spPr/>
    </dgm:pt>
    <dgm:pt modelId="{70D62B96-A6EE-4E0B-A6B3-A5440945E521}" type="pres">
      <dgm:prSet presAssocID="{D841A629-28EB-46CE-9353-CF440D2AD9FA}" presName="conn2-1" presStyleLbl="parChTrans1D2" presStyleIdx="3" presStyleCnt="4"/>
      <dgm:spPr/>
    </dgm:pt>
    <dgm:pt modelId="{203F7411-81FE-406B-9812-DB4ED54E607F}" type="pres">
      <dgm:prSet presAssocID="{D841A629-28EB-46CE-9353-CF440D2AD9FA}" presName="connTx" presStyleLbl="parChTrans1D2" presStyleIdx="3" presStyleCnt="4"/>
      <dgm:spPr/>
    </dgm:pt>
    <dgm:pt modelId="{134C64F5-688F-426A-8356-3ED06363800B}" type="pres">
      <dgm:prSet presAssocID="{A457F34F-17E7-4A1F-AF7F-4B5668F01ED6}" presName="root2" presStyleCnt="0"/>
      <dgm:spPr/>
    </dgm:pt>
    <dgm:pt modelId="{879B019C-9F24-470E-98DA-F7A540E2EE19}" type="pres">
      <dgm:prSet presAssocID="{A457F34F-17E7-4A1F-AF7F-4B5668F01ED6}" presName="LevelTwoTextNode" presStyleLbl="node2" presStyleIdx="3" presStyleCnt="4">
        <dgm:presLayoutVars>
          <dgm:chPref val="3"/>
        </dgm:presLayoutVars>
      </dgm:prSet>
      <dgm:spPr/>
    </dgm:pt>
    <dgm:pt modelId="{6B2AACF0-C358-4D21-9642-DB2F43695ECA}" type="pres">
      <dgm:prSet presAssocID="{A457F34F-17E7-4A1F-AF7F-4B5668F01ED6}" presName="level3hierChild" presStyleCnt="0"/>
      <dgm:spPr/>
    </dgm:pt>
  </dgm:ptLst>
  <dgm:cxnLst>
    <dgm:cxn modelId="{EC297504-363D-42B3-A832-8FFAEB714017}" srcId="{E18C9E27-BB56-44D3-9C7A-6500401DF7AD}" destId="{575BAEF7-8211-47C1-9C6E-31EFE8E32D51}" srcOrd="2" destOrd="0" parTransId="{41FF5567-D093-4D0E-A018-393882400E8F}" sibTransId="{8B581CA6-84CB-4E5C-A6F9-707E5B8F5652}"/>
    <dgm:cxn modelId="{8AD93009-7941-442B-B9EF-B41CDAB9E0A7}" type="presOf" srcId="{16DCA4DA-72EB-4997-9262-787D1E6BFFA3}" destId="{C6D3E2F5-9FCD-4887-BE56-27DF86179A04}" srcOrd="0" destOrd="0" presId="urn:microsoft.com/office/officeart/2005/8/layout/hierarchy2"/>
    <dgm:cxn modelId="{9AED870A-B1FF-4DF0-B609-F54F5A29BD5C}" type="presOf" srcId="{94E55B41-BEAA-4AE7-BBCE-CEA286C861C6}" destId="{C90C20BB-096E-4E0F-B1BC-8786D0EA2EE6}" srcOrd="0" destOrd="0" presId="urn:microsoft.com/office/officeart/2005/8/layout/hierarchy2"/>
    <dgm:cxn modelId="{B5301114-00AA-433A-AFBA-D10D9C011C37}" type="presOf" srcId="{C8FB303B-E2A4-4238-B720-E7AE2961422D}" destId="{04B864D5-E093-4CD4-92EA-08DA0023D6E4}" srcOrd="1" destOrd="0" presId="urn:microsoft.com/office/officeart/2005/8/layout/hierarchy2"/>
    <dgm:cxn modelId="{66534316-2C3E-4B0D-8F87-C8AAB9F59275}" type="presOf" srcId="{3FD87914-216E-470C-9303-974525B13178}" destId="{4911EBB6-7480-41F0-838A-31A317F5B484}" srcOrd="0" destOrd="0" presId="urn:microsoft.com/office/officeart/2005/8/layout/hierarchy2"/>
    <dgm:cxn modelId="{FD3D4119-589D-4589-86C9-D2B6B3FEB889}" srcId="{16DCA4DA-72EB-4997-9262-787D1E6BFFA3}" destId="{6517ED75-A8FB-48AB-B2BC-3A6114B89894}" srcOrd="0" destOrd="0" parTransId="{0C65AB21-7B0C-4F9D-BDB5-A3723D4E9CB6}" sibTransId="{E7266008-A31A-4CE2-BCB8-C18EC2A6BFF9}"/>
    <dgm:cxn modelId="{F385D71F-6645-4B84-A8DE-2BBDDB6F348D}" srcId="{6517ED75-A8FB-48AB-B2BC-3A6114B89894}" destId="{B28A67E3-BC64-4FC2-9A7F-293EE8A9F7DC}" srcOrd="1" destOrd="0" parTransId="{4F242FFE-C780-464F-94D0-FBC7E95FB476}" sibTransId="{030456FB-33B3-430B-B2CD-27AD59477F03}"/>
    <dgm:cxn modelId="{4C122D25-13D1-401A-8060-B02E8C981DA4}" srcId="{6517ED75-A8FB-48AB-B2BC-3A6114B89894}" destId="{8146AD13-0B79-450C-958C-C54923262A6F}" srcOrd="2" destOrd="0" parTransId="{09AD909A-BA68-4231-BC6C-F79D0D8E8F3A}" sibTransId="{9013036B-5680-4B74-A6D5-B0F8FD803251}"/>
    <dgm:cxn modelId="{7D0A3130-86F9-4D8F-AAA4-161958A6C18E}" type="presOf" srcId="{B747AD2E-5F1E-4355-9531-13C51F258658}" destId="{E127A709-0043-44C4-B2F2-0FC219526811}" srcOrd="0" destOrd="0" presId="urn:microsoft.com/office/officeart/2005/8/layout/hierarchy2"/>
    <dgm:cxn modelId="{9BF9FB31-2DC8-4779-A314-08775249BFA6}" type="presOf" srcId="{E18C9E27-BB56-44D3-9C7A-6500401DF7AD}" destId="{F75A51A0-2451-4A8F-BFCE-9CBE7DF9A4A3}" srcOrd="0" destOrd="0" presId="urn:microsoft.com/office/officeart/2005/8/layout/hierarchy2"/>
    <dgm:cxn modelId="{47763C5B-A5FB-4FE9-86BB-5874B6270FBB}" type="presOf" srcId="{41FF5567-D093-4D0E-A018-393882400E8F}" destId="{E818AA4D-D7C5-45C9-B364-BC1211B41A4E}" srcOrd="1" destOrd="0" presId="urn:microsoft.com/office/officeart/2005/8/layout/hierarchy2"/>
    <dgm:cxn modelId="{FD87505F-C300-4924-8369-9DDE252E2A74}" type="presOf" srcId="{4715005C-63CB-407C-B563-153D857B710A}" destId="{CF84D766-BD64-4B18-850D-87CE2D4506BA}" srcOrd="1" destOrd="0" presId="urn:microsoft.com/office/officeart/2005/8/layout/hierarchy2"/>
    <dgm:cxn modelId="{9AD07860-F0C1-4D1F-A397-C2E850E19535}" srcId="{6517ED75-A8FB-48AB-B2BC-3A6114B89894}" destId="{E18C9E27-BB56-44D3-9C7A-6500401DF7AD}" srcOrd="0" destOrd="0" parTransId="{C8FB303B-E2A4-4238-B720-E7AE2961422D}" sibTransId="{68920995-87F6-4D5C-9245-19B9FEC9A303}"/>
    <dgm:cxn modelId="{8AD5A04D-36EB-42BD-BAE0-9F400C3B863D}" srcId="{E18C9E27-BB56-44D3-9C7A-6500401DF7AD}" destId="{B747AD2E-5F1E-4355-9531-13C51F258658}" srcOrd="0" destOrd="0" parTransId="{4715005C-63CB-407C-B563-153D857B710A}" sibTransId="{12E5EE66-FAAC-49D9-954C-B4B3207A65C9}"/>
    <dgm:cxn modelId="{4E58396E-1E38-4DF9-8902-566B0219AC2B}" type="presOf" srcId="{4F242FFE-C780-464F-94D0-FBC7E95FB476}" destId="{E6674D5B-7368-4173-BC12-C0284FAC5881}" srcOrd="0" destOrd="0" presId="urn:microsoft.com/office/officeart/2005/8/layout/hierarchy2"/>
    <dgm:cxn modelId="{97EBAB4E-456E-465D-AC00-5A75CFF93203}" srcId="{E18C9E27-BB56-44D3-9C7A-6500401DF7AD}" destId="{3FD87914-216E-470C-9303-974525B13178}" srcOrd="1" destOrd="0" parTransId="{94E55B41-BEAA-4AE7-BBCE-CEA286C861C6}" sibTransId="{0C720DB8-A912-4309-A216-9A018B0B23EF}"/>
    <dgm:cxn modelId="{C663026F-C372-446F-8C6D-08F284763AB0}" type="presOf" srcId="{575BAEF7-8211-47C1-9C6E-31EFE8E32D51}" destId="{8DB60A2D-BA16-4B15-8264-2448023A4F9E}" srcOrd="0" destOrd="0" presId="urn:microsoft.com/office/officeart/2005/8/layout/hierarchy2"/>
    <dgm:cxn modelId="{6E76F058-8A4E-4056-83CB-08CAB7B6D179}" type="presOf" srcId="{8146AD13-0B79-450C-958C-C54923262A6F}" destId="{7147831F-34DC-41C5-B54C-A14940BA8E00}" srcOrd="0" destOrd="0" presId="urn:microsoft.com/office/officeart/2005/8/layout/hierarchy2"/>
    <dgm:cxn modelId="{AC466E59-441D-4964-A571-D8CE80ABC14F}" type="presOf" srcId="{09AD909A-BA68-4231-BC6C-F79D0D8E8F3A}" destId="{98EA663B-972C-4F6A-A627-0A2257A4402B}" srcOrd="1" destOrd="0" presId="urn:microsoft.com/office/officeart/2005/8/layout/hierarchy2"/>
    <dgm:cxn modelId="{6DF24E7C-C03F-4844-A64E-3F2AFBE279FD}" type="presOf" srcId="{A457F34F-17E7-4A1F-AF7F-4B5668F01ED6}" destId="{879B019C-9F24-470E-98DA-F7A540E2EE19}" srcOrd="0" destOrd="0" presId="urn:microsoft.com/office/officeart/2005/8/layout/hierarchy2"/>
    <dgm:cxn modelId="{A7BD407D-19F0-493F-9085-F63B321637A7}" srcId="{6517ED75-A8FB-48AB-B2BC-3A6114B89894}" destId="{A457F34F-17E7-4A1F-AF7F-4B5668F01ED6}" srcOrd="3" destOrd="0" parTransId="{D841A629-28EB-46CE-9353-CF440D2AD9FA}" sibTransId="{0F1DF315-A481-4792-8CF9-C57205E41975}"/>
    <dgm:cxn modelId="{95DC5F82-4450-46D0-952F-3AF548EACA53}" type="presOf" srcId="{4F242FFE-C780-464F-94D0-FBC7E95FB476}" destId="{F1FB0E7F-72B4-4AA9-94FB-010EC719911B}" srcOrd="1" destOrd="0" presId="urn:microsoft.com/office/officeart/2005/8/layout/hierarchy2"/>
    <dgm:cxn modelId="{58AAC6AD-3155-4498-8790-86AB80822BF4}" type="presOf" srcId="{09AD909A-BA68-4231-BC6C-F79D0D8E8F3A}" destId="{6E1014C5-C838-463B-9BDB-2D60CCD383ED}" srcOrd="0" destOrd="0" presId="urn:microsoft.com/office/officeart/2005/8/layout/hierarchy2"/>
    <dgm:cxn modelId="{F8A452B5-2CE7-4BA6-AB60-071FAC9C6CC5}" type="presOf" srcId="{D841A629-28EB-46CE-9353-CF440D2AD9FA}" destId="{203F7411-81FE-406B-9812-DB4ED54E607F}" srcOrd="1" destOrd="0" presId="urn:microsoft.com/office/officeart/2005/8/layout/hierarchy2"/>
    <dgm:cxn modelId="{74AB0FBB-792A-4C8D-BAAA-477FE49E803D}" type="presOf" srcId="{4715005C-63CB-407C-B563-153D857B710A}" destId="{AAFE70AC-1178-4157-BEFC-DB5F773C33E1}" srcOrd="0" destOrd="0" presId="urn:microsoft.com/office/officeart/2005/8/layout/hierarchy2"/>
    <dgm:cxn modelId="{5B39AAC8-EA79-46CB-A5B5-52C601A76E2E}" type="presOf" srcId="{41FF5567-D093-4D0E-A018-393882400E8F}" destId="{DA8F0F42-F263-4C95-90B7-3570E1A069A4}" srcOrd="0" destOrd="0" presId="urn:microsoft.com/office/officeart/2005/8/layout/hierarchy2"/>
    <dgm:cxn modelId="{A3B9EDD2-28AA-4CAB-B4B9-19E88D3DA99F}" type="presOf" srcId="{6517ED75-A8FB-48AB-B2BC-3A6114B89894}" destId="{E7381F26-DEDC-49DF-BA4B-4A2AC266A28D}" srcOrd="0" destOrd="0" presId="urn:microsoft.com/office/officeart/2005/8/layout/hierarchy2"/>
    <dgm:cxn modelId="{9DBD66D7-1A2B-4560-BE96-36AC39EF6DB7}" type="presOf" srcId="{B28A67E3-BC64-4FC2-9A7F-293EE8A9F7DC}" destId="{E8DF7FEE-9F3C-4AD5-8158-54F7AC1FA405}" srcOrd="0" destOrd="0" presId="urn:microsoft.com/office/officeart/2005/8/layout/hierarchy2"/>
    <dgm:cxn modelId="{DEEDECE3-252E-47F1-97BA-46F457A9F169}" type="presOf" srcId="{94E55B41-BEAA-4AE7-BBCE-CEA286C861C6}" destId="{40F0F0F1-18A9-4B37-B0F0-987648A4E2EF}" srcOrd="1" destOrd="0" presId="urn:microsoft.com/office/officeart/2005/8/layout/hierarchy2"/>
    <dgm:cxn modelId="{A0D124E8-1CBE-406D-950E-3ADBAA6F1C45}" type="presOf" srcId="{C8FB303B-E2A4-4238-B720-E7AE2961422D}" destId="{7F65C561-6C66-4D4E-B0BA-873ED7F7EFC3}" srcOrd="0" destOrd="0" presId="urn:microsoft.com/office/officeart/2005/8/layout/hierarchy2"/>
    <dgm:cxn modelId="{5478ECF2-3A87-4AD8-84F8-6A7AD4B8A5BB}" type="presOf" srcId="{D841A629-28EB-46CE-9353-CF440D2AD9FA}" destId="{70D62B96-A6EE-4E0B-A6B3-A5440945E521}" srcOrd="0" destOrd="0" presId="urn:microsoft.com/office/officeart/2005/8/layout/hierarchy2"/>
    <dgm:cxn modelId="{3E0D245C-5D5C-45F5-801F-333C1C7CFD61}" type="presParOf" srcId="{C6D3E2F5-9FCD-4887-BE56-27DF86179A04}" destId="{0277A1F0-BC34-4F8B-832D-05FB0B7620B2}" srcOrd="0" destOrd="0" presId="urn:microsoft.com/office/officeart/2005/8/layout/hierarchy2"/>
    <dgm:cxn modelId="{2BF351DF-9552-414B-992B-938D7C253AD9}" type="presParOf" srcId="{0277A1F0-BC34-4F8B-832D-05FB0B7620B2}" destId="{E7381F26-DEDC-49DF-BA4B-4A2AC266A28D}" srcOrd="0" destOrd="0" presId="urn:microsoft.com/office/officeart/2005/8/layout/hierarchy2"/>
    <dgm:cxn modelId="{C0D1C1BA-03A6-49FB-9569-7DB8DABFDE53}" type="presParOf" srcId="{0277A1F0-BC34-4F8B-832D-05FB0B7620B2}" destId="{F5140545-957E-498D-9B93-C89ACB0DDF19}" srcOrd="1" destOrd="0" presId="urn:microsoft.com/office/officeart/2005/8/layout/hierarchy2"/>
    <dgm:cxn modelId="{85C0DF53-8925-4107-A748-C4B377EC1ACF}" type="presParOf" srcId="{F5140545-957E-498D-9B93-C89ACB0DDF19}" destId="{7F65C561-6C66-4D4E-B0BA-873ED7F7EFC3}" srcOrd="0" destOrd="0" presId="urn:microsoft.com/office/officeart/2005/8/layout/hierarchy2"/>
    <dgm:cxn modelId="{2F0CF2F9-2CA2-4721-BE59-28F167658885}" type="presParOf" srcId="{7F65C561-6C66-4D4E-B0BA-873ED7F7EFC3}" destId="{04B864D5-E093-4CD4-92EA-08DA0023D6E4}" srcOrd="0" destOrd="0" presId="urn:microsoft.com/office/officeart/2005/8/layout/hierarchy2"/>
    <dgm:cxn modelId="{234B71A5-B94B-48D7-AE8A-EA374777671B}" type="presParOf" srcId="{F5140545-957E-498D-9B93-C89ACB0DDF19}" destId="{B9B9780F-AF88-4057-A4DB-7C60DF4539BA}" srcOrd="1" destOrd="0" presId="urn:microsoft.com/office/officeart/2005/8/layout/hierarchy2"/>
    <dgm:cxn modelId="{9F546561-A7DA-4BD7-BC0D-9D638F73D5DD}" type="presParOf" srcId="{B9B9780F-AF88-4057-A4DB-7C60DF4539BA}" destId="{F75A51A0-2451-4A8F-BFCE-9CBE7DF9A4A3}" srcOrd="0" destOrd="0" presId="urn:microsoft.com/office/officeart/2005/8/layout/hierarchy2"/>
    <dgm:cxn modelId="{196E0DEF-731C-4CE2-9231-691C1B87076E}" type="presParOf" srcId="{B9B9780F-AF88-4057-A4DB-7C60DF4539BA}" destId="{26AE4F33-7A22-40ED-82A4-619883D45813}" srcOrd="1" destOrd="0" presId="urn:microsoft.com/office/officeart/2005/8/layout/hierarchy2"/>
    <dgm:cxn modelId="{C75159F5-2154-4A1B-8D78-DD1B4DD2B703}" type="presParOf" srcId="{26AE4F33-7A22-40ED-82A4-619883D45813}" destId="{AAFE70AC-1178-4157-BEFC-DB5F773C33E1}" srcOrd="0" destOrd="0" presId="urn:microsoft.com/office/officeart/2005/8/layout/hierarchy2"/>
    <dgm:cxn modelId="{76EBAB38-AD8D-48C0-888D-C9F1FA7B84A8}" type="presParOf" srcId="{AAFE70AC-1178-4157-BEFC-DB5F773C33E1}" destId="{CF84D766-BD64-4B18-850D-87CE2D4506BA}" srcOrd="0" destOrd="0" presId="urn:microsoft.com/office/officeart/2005/8/layout/hierarchy2"/>
    <dgm:cxn modelId="{710D5009-680F-4B58-AD0B-E62AFBD920B4}" type="presParOf" srcId="{26AE4F33-7A22-40ED-82A4-619883D45813}" destId="{A762F324-263F-4452-8213-CB0ABFE797CC}" srcOrd="1" destOrd="0" presId="urn:microsoft.com/office/officeart/2005/8/layout/hierarchy2"/>
    <dgm:cxn modelId="{9D7BCC63-37CA-41C1-BF7A-CC97277D8F93}" type="presParOf" srcId="{A762F324-263F-4452-8213-CB0ABFE797CC}" destId="{E127A709-0043-44C4-B2F2-0FC219526811}" srcOrd="0" destOrd="0" presId="urn:microsoft.com/office/officeart/2005/8/layout/hierarchy2"/>
    <dgm:cxn modelId="{B8C84DAE-12DD-4F77-9FF6-8DF3444A01AE}" type="presParOf" srcId="{A762F324-263F-4452-8213-CB0ABFE797CC}" destId="{40EC0DDB-38A7-47C5-B8B0-596DF7307D01}" srcOrd="1" destOrd="0" presId="urn:microsoft.com/office/officeart/2005/8/layout/hierarchy2"/>
    <dgm:cxn modelId="{97391CA9-FC9C-4B7A-AD9C-3D86D3CED175}" type="presParOf" srcId="{26AE4F33-7A22-40ED-82A4-619883D45813}" destId="{C90C20BB-096E-4E0F-B1BC-8786D0EA2EE6}" srcOrd="2" destOrd="0" presId="urn:microsoft.com/office/officeart/2005/8/layout/hierarchy2"/>
    <dgm:cxn modelId="{73964D99-07B8-4C95-83D9-34341CE0A886}" type="presParOf" srcId="{C90C20BB-096E-4E0F-B1BC-8786D0EA2EE6}" destId="{40F0F0F1-18A9-4B37-B0F0-987648A4E2EF}" srcOrd="0" destOrd="0" presId="urn:microsoft.com/office/officeart/2005/8/layout/hierarchy2"/>
    <dgm:cxn modelId="{6B624E10-5565-4FE3-AE56-4429C16186EA}" type="presParOf" srcId="{26AE4F33-7A22-40ED-82A4-619883D45813}" destId="{F47499AB-598B-44D0-87EE-0CB09044E87D}" srcOrd="3" destOrd="0" presId="urn:microsoft.com/office/officeart/2005/8/layout/hierarchy2"/>
    <dgm:cxn modelId="{09A4FDED-7A68-4FF4-84A8-840A7540CC29}" type="presParOf" srcId="{F47499AB-598B-44D0-87EE-0CB09044E87D}" destId="{4911EBB6-7480-41F0-838A-31A317F5B484}" srcOrd="0" destOrd="0" presId="urn:microsoft.com/office/officeart/2005/8/layout/hierarchy2"/>
    <dgm:cxn modelId="{57106B4D-6BDC-4057-8892-81F397D39088}" type="presParOf" srcId="{F47499AB-598B-44D0-87EE-0CB09044E87D}" destId="{E6490B9A-E42F-4A4A-B5CD-3610E8EFFBCB}" srcOrd="1" destOrd="0" presId="urn:microsoft.com/office/officeart/2005/8/layout/hierarchy2"/>
    <dgm:cxn modelId="{DD393E0C-919F-4189-8F66-774F6B6DE065}" type="presParOf" srcId="{26AE4F33-7A22-40ED-82A4-619883D45813}" destId="{DA8F0F42-F263-4C95-90B7-3570E1A069A4}" srcOrd="4" destOrd="0" presId="urn:microsoft.com/office/officeart/2005/8/layout/hierarchy2"/>
    <dgm:cxn modelId="{EE5C2037-11E1-41AF-B9F4-BE6D078A04A2}" type="presParOf" srcId="{DA8F0F42-F263-4C95-90B7-3570E1A069A4}" destId="{E818AA4D-D7C5-45C9-B364-BC1211B41A4E}" srcOrd="0" destOrd="0" presId="urn:microsoft.com/office/officeart/2005/8/layout/hierarchy2"/>
    <dgm:cxn modelId="{BFC8B56B-8299-458C-AFF9-B539B833D384}" type="presParOf" srcId="{26AE4F33-7A22-40ED-82A4-619883D45813}" destId="{2B42ABD0-333E-4F5C-A10F-4647B7DBC29F}" srcOrd="5" destOrd="0" presId="urn:microsoft.com/office/officeart/2005/8/layout/hierarchy2"/>
    <dgm:cxn modelId="{8BBDAD99-4D8C-4AEF-9261-FEA0D9D84CB5}" type="presParOf" srcId="{2B42ABD0-333E-4F5C-A10F-4647B7DBC29F}" destId="{8DB60A2D-BA16-4B15-8264-2448023A4F9E}" srcOrd="0" destOrd="0" presId="urn:microsoft.com/office/officeart/2005/8/layout/hierarchy2"/>
    <dgm:cxn modelId="{7AA895BA-1EE1-4E3F-88CD-FA9E6E26FE31}" type="presParOf" srcId="{2B42ABD0-333E-4F5C-A10F-4647B7DBC29F}" destId="{82A4D6F5-1DC2-4AE7-8489-585B996E285D}" srcOrd="1" destOrd="0" presId="urn:microsoft.com/office/officeart/2005/8/layout/hierarchy2"/>
    <dgm:cxn modelId="{5BE0ADD4-D548-4F3E-B552-88AF3D7C06A3}" type="presParOf" srcId="{F5140545-957E-498D-9B93-C89ACB0DDF19}" destId="{E6674D5B-7368-4173-BC12-C0284FAC5881}" srcOrd="2" destOrd="0" presId="urn:microsoft.com/office/officeart/2005/8/layout/hierarchy2"/>
    <dgm:cxn modelId="{D10A9D11-C51D-46A2-B442-B652C68D0CC3}" type="presParOf" srcId="{E6674D5B-7368-4173-BC12-C0284FAC5881}" destId="{F1FB0E7F-72B4-4AA9-94FB-010EC719911B}" srcOrd="0" destOrd="0" presId="urn:microsoft.com/office/officeart/2005/8/layout/hierarchy2"/>
    <dgm:cxn modelId="{53EA4734-F10A-4BA9-9200-16936B2CDB49}" type="presParOf" srcId="{F5140545-957E-498D-9B93-C89ACB0DDF19}" destId="{F4E015E9-BEE2-4A15-97FB-D095F79140C7}" srcOrd="3" destOrd="0" presId="urn:microsoft.com/office/officeart/2005/8/layout/hierarchy2"/>
    <dgm:cxn modelId="{7F3FFB60-7B28-4C8C-9699-BB608F1EB06D}" type="presParOf" srcId="{F4E015E9-BEE2-4A15-97FB-D095F79140C7}" destId="{E8DF7FEE-9F3C-4AD5-8158-54F7AC1FA405}" srcOrd="0" destOrd="0" presId="urn:microsoft.com/office/officeart/2005/8/layout/hierarchy2"/>
    <dgm:cxn modelId="{03034A3B-C328-40A7-9420-C31BBE61F744}" type="presParOf" srcId="{F4E015E9-BEE2-4A15-97FB-D095F79140C7}" destId="{DB974739-B21D-4A89-9F84-B7708254ED93}" srcOrd="1" destOrd="0" presId="urn:microsoft.com/office/officeart/2005/8/layout/hierarchy2"/>
    <dgm:cxn modelId="{B70AB8C9-0C7E-454E-B1D7-900CED854C04}" type="presParOf" srcId="{F5140545-957E-498D-9B93-C89ACB0DDF19}" destId="{6E1014C5-C838-463B-9BDB-2D60CCD383ED}" srcOrd="4" destOrd="0" presId="urn:microsoft.com/office/officeart/2005/8/layout/hierarchy2"/>
    <dgm:cxn modelId="{53654C85-1754-4048-9B18-B839E9F7D1B9}" type="presParOf" srcId="{6E1014C5-C838-463B-9BDB-2D60CCD383ED}" destId="{98EA663B-972C-4F6A-A627-0A2257A4402B}" srcOrd="0" destOrd="0" presId="urn:microsoft.com/office/officeart/2005/8/layout/hierarchy2"/>
    <dgm:cxn modelId="{15E6FC58-4E6E-4E63-9519-304BC834F791}" type="presParOf" srcId="{F5140545-957E-498D-9B93-C89ACB0DDF19}" destId="{35C656E7-2DEF-4D37-8F1A-314507CB3C6A}" srcOrd="5" destOrd="0" presId="urn:microsoft.com/office/officeart/2005/8/layout/hierarchy2"/>
    <dgm:cxn modelId="{8D14E9E1-50A4-445F-9903-6D851A550019}" type="presParOf" srcId="{35C656E7-2DEF-4D37-8F1A-314507CB3C6A}" destId="{7147831F-34DC-41C5-B54C-A14940BA8E00}" srcOrd="0" destOrd="0" presId="urn:microsoft.com/office/officeart/2005/8/layout/hierarchy2"/>
    <dgm:cxn modelId="{E2888134-15DD-4547-9429-B4DF621F43FF}" type="presParOf" srcId="{35C656E7-2DEF-4D37-8F1A-314507CB3C6A}" destId="{CA682895-3EBD-431F-A29B-6FA6F66AFD7A}" srcOrd="1" destOrd="0" presId="urn:microsoft.com/office/officeart/2005/8/layout/hierarchy2"/>
    <dgm:cxn modelId="{E2C23526-B124-45EB-B712-6ECCC1D57B20}" type="presParOf" srcId="{F5140545-957E-498D-9B93-C89ACB0DDF19}" destId="{70D62B96-A6EE-4E0B-A6B3-A5440945E521}" srcOrd="6" destOrd="0" presId="urn:microsoft.com/office/officeart/2005/8/layout/hierarchy2"/>
    <dgm:cxn modelId="{F57B8F0C-C8FD-4FFE-8968-76E344CC14D3}" type="presParOf" srcId="{70D62B96-A6EE-4E0B-A6B3-A5440945E521}" destId="{203F7411-81FE-406B-9812-DB4ED54E607F}" srcOrd="0" destOrd="0" presId="urn:microsoft.com/office/officeart/2005/8/layout/hierarchy2"/>
    <dgm:cxn modelId="{A8A5B2E1-A836-46CA-B9C1-FA259BC0A96E}" type="presParOf" srcId="{F5140545-957E-498D-9B93-C89ACB0DDF19}" destId="{134C64F5-688F-426A-8356-3ED06363800B}" srcOrd="7" destOrd="0" presId="urn:microsoft.com/office/officeart/2005/8/layout/hierarchy2"/>
    <dgm:cxn modelId="{D89C2FDD-01C0-48D6-AA03-94A9869FED81}" type="presParOf" srcId="{134C64F5-688F-426A-8356-3ED06363800B}" destId="{879B019C-9F24-470E-98DA-F7A540E2EE19}" srcOrd="0" destOrd="0" presId="urn:microsoft.com/office/officeart/2005/8/layout/hierarchy2"/>
    <dgm:cxn modelId="{5125941A-1163-4A16-ADA0-75118821E589}" type="presParOf" srcId="{134C64F5-688F-426A-8356-3ED06363800B}" destId="{6B2AACF0-C358-4D21-9642-DB2F43695ECA}" srcOrd="1" destOrd="0" presId="urn:microsoft.com/office/officeart/2005/8/layout/hierarchy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D06B81-62A8-4AFA-BC2A-D682F8B47BA4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C312BA-2FB8-43E6-BB59-FFA8CBED667C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bn-IN" sz="36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  <a:p>
          <a:endParaRPr lang="bn-IN" sz="36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  <a:p>
          <a:endParaRPr lang="bn-IN" sz="36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  <a:p>
          <a:endParaRPr lang="bn-IN" sz="36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  <a:p>
          <a:endParaRPr lang="en-US" sz="36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  <a:p>
          <a:r>
            <a:rPr lang="bn-IN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আল বিরুনি  </a:t>
          </a:r>
          <a:endParaRPr lang="en-US" sz="48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D51300F3-DB41-42A8-89DC-192B2CFD6D0B}" type="parTrans" cxnId="{B152F760-9FB0-492C-B80D-887729A51CDC}">
      <dgm:prSet/>
      <dgm:spPr/>
      <dgm:t>
        <a:bodyPr/>
        <a:lstStyle/>
        <a:p>
          <a:endParaRPr lang="en-US" sz="2800"/>
        </a:p>
      </dgm:t>
    </dgm:pt>
    <dgm:pt modelId="{50A6E8BD-4FE3-4F47-80F4-F695A3053D3B}" type="sibTrans" cxnId="{B152F760-9FB0-492C-B80D-887729A51CDC}">
      <dgm:prSet/>
      <dgm:spPr/>
      <dgm:t>
        <a:bodyPr/>
        <a:lstStyle/>
        <a:p>
          <a:endParaRPr lang="en-US" sz="2800"/>
        </a:p>
      </dgm:t>
    </dgm:pt>
    <dgm:pt modelId="{E74436B2-0BDD-4B87-A48C-792C8474E17B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bn-IN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বুরহানুল হক আবু রায়হান মুহাম্মদ ইবনে আহমাদ  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7C053CC-D72A-4BBC-A786-23DD954A62D3}" type="parTrans" cxnId="{782D11D2-AE5B-4A2D-A62E-7EB004522FE2}">
      <dgm:prSet custT="1"/>
      <dgm:spPr>
        <a:ln w="28575">
          <a:solidFill>
            <a:srgbClr val="53FF1D"/>
          </a:solidFill>
        </a:ln>
      </dgm:spPr>
      <dgm:t>
        <a:bodyPr/>
        <a:lstStyle/>
        <a:p>
          <a:endParaRPr lang="en-US" sz="1200"/>
        </a:p>
      </dgm:t>
    </dgm:pt>
    <dgm:pt modelId="{3CF4EE86-F07D-42B1-BD69-B089A07FE655}" type="sibTrans" cxnId="{782D11D2-AE5B-4A2D-A62E-7EB004522FE2}">
      <dgm:prSet/>
      <dgm:spPr/>
      <dgm:t>
        <a:bodyPr/>
        <a:lstStyle/>
        <a:p>
          <a:endParaRPr lang="en-US" sz="2800"/>
        </a:p>
      </dgm:t>
    </dgm:pt>
    <dgm:pt modelId="{2E81E736-8791-4619-8BD2-8F670BAD0CB2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bn-IN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জন্ম- ৯৭৩ খ্রি  </a:t>
          </a:r>
          <a:endParaRPr lang="en-US" sz="5400" dirty="0">
            <a:solidFill>
              <a:schemeClr val="tx1"/>
            </a:solidFill>
          </a:endParaRPr>
        </a:p>
      </dgm:t>
    </dgm:pt>
    <dgm:pt modelId="{EC42B3FA-1080-4A14-AE5B-7B2CBFD2CED8}" type="parTrans" cxnId="{F0088D12-EE6A-4091-98B9-04AD463BDB61}">
      <dgm:prSet custT="1"/>
      <dgm:spPr>
        <a:ln w="12700">
          <a:solidFill>
            <a:srgbClr val="7030A0"/>
          </a:solidFill>
        </a:ln>
      </dgm:spPr>
      <dgm:t>
        <a:bodyPr/>
        <a:lstStyle/>
        <a:p>
          <a:endParaRPr lang="en-US" sz="900"/>
        </a:p>
      </dgm:t>
    </dgm:pt>
    <dgm:pt modelId="{2452C1B2-D42E-478B-B370-E3E8DDCAF441}" type="sibTrans" cxnId="{F0088D12-EE6A-4091-98B9-04AD463BDB61}">
      <dgm:prSet/>
      <dgm:spPr/>
      <dgm:t>
        <a:bodyPr/>
        <a:lstStyle/>
        <a:p>
          <a:endParaRPr lang="en-US" sz="2800"/>
        </a:p>
      </dgm:t>
    </dgm:pt>
    <dgm:pt modelId="{CE19858F-FDB7-437D-8F3D-57579D66354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n-IN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প্রসিদ্ধ গ্রন্থ- ‘আল-আছারুল বাকিয়্যাহ-আনিল কুরুনিল খালিয়্যাহ’  </a:t>
          </a:r>
          <a:endParaRPr lang="en-US" sz="4400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chemeClr val="tx1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F4E665A2-E2C0-47F2-B598-2286A3478439}" type="parTrans" cxnId="{FAEE1837-A125-40F8-B802-082B016E1C48}">
      <dgm:prSet custT="1"/>
      <dgm:spPr>
        <a:ln w="28575">
          <a:solidFill>
            <a:srgbClr val="FFFF00"/>
          </a:solidFill>
        </a:ln>
      </dgm:spPr>
      <dgm:t>
        <a:bodyPr/>
        <a:lstStyle/>
        <a:p>
          <a:endParaRPr lang="en-US" sz="800"/>
        </a:p>
      </dgm:t>
    </dgm:pt>
    <dgm:pt modelId="{E843844D-CE5F-47E4-95FE-36AFACFC2966}" type="sibTrans" cxnId="{FAEE1837-A125-40F8-B802-082B016E1C48}">
      <dgm:prSet/>
      <dgm:spPr/>
      <dgm:t>
        <a:bodyPr/>
        <a:lstStyle/>
        <a:p>
          <a:endParaRPr lang="en-US" sz="2800"/>
        </a:p>
      </dgm:t>
    </dgm:pt>
    <dgm:pt modelId="{F84EE3CB-B37C-4C61-8CCC-28B663B2EC4A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মৃত্যু- ১০৪৮খ্রি</a:t>
          </a:r>
          <a:r>
            <a: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.</a:t>
          </a:r>
          <a:r>
            <a:rPr lang="bn-IN" sz="48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4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5E68C5AD-2BA8-485C-ABF5-C672561D1981}" type="parTrans" cxnId="{B5265A27-2D46-4A0F-82CA-4363676B5965}">
      <dgm:prSet custT="1"/>
      <dgm:spPr>
        <a:ln w="28575">
          <a:solidFill>
            <a:srgbClr val="FF0000"/>
          </a:solidFill>
        </a:ln>
      </dgm:spPr>
      <dgm:t>
        <a:bodyPr/>
        <a:lstStyle/>
        <a:p>
          <a:endParaRPr lang="en-US" sz="1200"/>
        </a:p>
      </dgm:t>
    </dgm:pt>
    <dgm:pt modelId="{9A1076F8-77CE-44A7-886D-834F6D55887E}" type="sibTrans" cxnId="{B5265A27-2D46-4A0F-82CA-4363676B5965}">
      <dgm:prSet/>
      <dgm:spPr/>
      <dgm:t>
        <a:bodyPr/>
        <a:lstStyle/>
        <a:p>
          <a:endParaRPr lang="en-US" sz="2800"/>
        </a:p>
      </dgm:t>
    </dgm:pt>
    <dgm:pt modelId="{75B1AA8E-EA28-4029-8223-3150AECDE32E}" type="pres">
      <dgm:prSet presAssocID="{50D06B81-62A8-4AFA-BC2A-D682F8B47B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3C8B35D-AD3C-46E9-89A3-E2A28441DE06}" type="pres">
      <dgm:prSet presAssocID="{E1C312BA-2FB8-43E6-BB59-FFA8CBED667C}" presName="root1" presStyleCnt="0"/>
      <dgm:spPr/>
    </dgm:pt>
    <dgm:pt modelId="{E0D973AB-3679-4E7B-AEC6-CD79F4C06CA5}" type="pres">
      <dgm:prSet presAssocID="{E1C312BA-2FB8-43E6-BB59-FFA8CBED667C}" presName="LevelOneTextNode" presStyleLbl="node0" presStyleIdx="0" presStyleCnt="1" custScaleX="286966" custScaleY="553492" custLinFactNeighborX="1818" custLinFactNeighborY="-747">
        <dgm:presLayoutVars>
          <dgm:chPref val="3"/>
        </dgm:presLayoutVars>
      </dgm:prSet>
      <dgm:spPr/>
    </dgm:pt>
    <dgm:pt modelId="{803BC17E-D8B8-40D1-95C5-D7F9383868E8}" type="pres">
      <dgm:prSet presAssocID="{E1C312BA-2FB8-43E6-BB59-FFA8CBED667C}" presName="level2hierChild" presStyleCnt="0"/>
      <dgm:spPr/>
    </dgm:pt>
    <dgm:pt modelId="{D977B91F-1823-43BE-BBD6-BECC84C073DF}" type="pres">
      <dgm:prSet presAssocID="{F7C053CC-D72A-4BBC-A786-23DD954A62D3}" presName="conn2-1" presStyleLbl="parChTrans1D2" presStyleIdx="0" presStyleCnt="4"/>
      <dgm:spPr/>
    </dgm:pt>
    <dgm:pt modelId="{E49A6BBF-EDD5-4CA0-ACA5-936C807D2B26}" type="pres">
      <dgm:prSet presAssocID="{F7C053CC-D72A-4BBC-A786-23DD954A62D3}" presName="connTx" presStyleLbl="parChTrans1D2" presStyleIdx="0" presStyleCnt="4"/>
      <dgm:spPr/>
    </dgm:pt>
    <dgm:pt modelId="{769ECE95-4411-44C1-A0F9-7A7F63A6DC21}" type="pres">
      <dgm:prSet presAssocID="{E74436B2-0BDD-4B87-A48C-792C8474E17B}" presName="root2" presStyleCnt="0"/>
      <dgm:spPr/>
    </dgm:pt>
    <dgm:pt modelId="{3398466F-0EBE-4C2B-8935-811ECB039112}" type="pres">
      <dgm:prSet presAssocID="{E74436B2-0BDD-4B87-A48C-792C8474E17B}" presName="LevelTwoTextNode" presStyleLbl="node2" presStyleIdx="0" presStyleCnt="4" custScaleX="696769" custScaleY="148247" custLinFactNeighborX="4771" custLinFactNeighborY="-93248">
        <dgm:presLayoutVars>
          <dgm:chPref val="3"/>
        </dgm:presLayoutVars>
      </dgm:prSet>
      <dgm:spPr/>
    </dgm:pt>
    <dgm:pt modelId="{7373D803-8FD3-4B9B-BEA2-59AB31B855C3}" type="pres">
      <dgm:prSet presAssocID="{E74436B2-0BDD-4B87-A48C-792C8474E17B}" presName="level3hierChild" presStyleCnt="0"/>
      <dgm:spPr/>
    </dgm:pt>
    <dgm:pt modelId="{EC210A17-9AA1-4655-8D0C-BB4A5CAFE200}" type="pres">
      <dgm:prSet presAssocID="{EC42B3FA-1080-4A14-AE5B-7B2CBFD2CED8}" presName="conn2-1" presStyleLbl="parChTrans1D2" presStyleIdx="1" presStyleCnt="4"/>
      <dgm:spPr/>
    </dgm:pt>
    <dgm:pt modelId="{B8FA1CAC-E552-4F0B-A725-8075EB0D9568}" type="pres">
      <dgm:prSet presAssocID="{EC42B3FA-1080-4A14-AE5B-7B2CBFD2CED8}" presName="connTx" presStyleLbl="parChTrans1D2" presStyleIdx="1" presStyleCnt="4"/>
      <dgm:spPr/>
    </dgm:pt>
    <dgm:pt modelId="{B2F231F3-8A34-462F-9500-50FE4E2F7442}" type="pres">
      <dgm:prSet presAssocID="{2E81E736-8791-4619-8BD2-8F670BAD0CB2}" presName="root2" presStyleCnt="0"/>
      <dgm:spPr/>
    </dgm:pt>
    <dgm:pt modelId="{163AE175-C79F-4FD3-A176-859B05080A79}" type="pres">
      <dgm:prSet presAssocID="{2E81E736-8791-4619-8BD2-8F670BAD0CB2}" presName="LevelTwoTextNode" presStyleLbl="node2" presStyleIdx="1" presStyleCnt="4" custScaleX="485258" custScaleY="153544" custLinFactNeighborX="4771" custLinFactNeighborY="-51011">
        <dgm:presLayoutVars>
          <dgm:chPref val="3"/>
        </dgm:presLayoutVars>
      </dgm:prSet>
      <dgm:spPr/>
    </dgm:pt>
    <dgm:pt modelId="{A68A81F3-5C66-4B73-8407-BF9B7F761431}" type="pres">
      <dgm:prSet presAssocID="{2E81E736-8791-4619-8BD2-8F670BAD0CB2}" presName="level3hierChild" presStyleCnt="0"/>
      <dgm:spPr/>
    </dgm:pt>
    <dgm:pt modelId="{C95DD7EC-92C3-4831-B837-7F2BD44C8B69}" type="pres">
      <dgm:prSet presAssocID="{F4E665A2-E2C0-47F2-B598-2286A3478439}" presName="conn2-1" presStyleLbl="parChTrans1D2" presStyleIdx="2" presStyleCnt="4"/>
      <dgm:spPr/>
    </dgm:pt>
    <dgm:pt modelId="{5636CDC1-A173-4F19-9EF4-F854945CCEE3}" type="pres">
      <dgm:prSet presAssocID="{F4E665A2-E2C0-47F2-B598-2286A3478439}" presName="connTx" presStyleLbl="parChTrans1D2" presStyleIdx="2" presStyleCnt="4"/>
      <dgm:spPr/>
    </dgm:pt>
    <dgm:pt modelId="{786BF7A8-CACB-4F94-B96F-83F05D457DB7}" type="pres">
      <dgm:prSet presAssocID="{CE19858F-FDB7-437D-8F3D-57579D663547}" presName="root2" presStyleCnt="0"/>
      <dgm:spPr/>
    </dgm:pt>
    <dgm:pt modelId="{6AC83784-C985-4CB0-AE6D-1E9E97180458}" type="pres">
      <dgm:prSet presAssocID="{CE19858F-FDB7-437D-8F3D-57579D663547}" presName="LevelTwoTextNode" presStyleLbl="node2" presStyleIdx="2" presStyleCnt="4" custScaleX="724911" custScaleY="260364" custLinFactNeighborX="-2639" custLinFactNeighborY="-2188">
        <dgm:presLayoutVars>
          <dgm:chPref val="3"/>
        </dgm:presLayoutVars>
      </dgm:prSet>
      <dgm:spPr/>
    </dgm:pt>
    <dgm:pt modelId="{8D381613-5A9E-433C-80AA-6A3B358B117F}" type="pres">
      <dgm:prSet presAssocID="{CE19858F-FDB7-437D-8F3D-57579D663547}" presName="level3hierChild" presStyleCnt="0"/>
      <dgm:spPr/>
    </dgm:pt>
    <dgm:pt modelId="{54CDFEFE-6E7E-4997-9BCB-7D0A60A5832C}" type="pres">
      <dgm:prSet presAssocID="{5E68C5AD-2BA8-485C-ABF5-C672561D1981}" presName="conn2-1" presStyleLbl="parChTrans1D2" presStyleIdx="3" presStyleCnt="4"/>
      <dgm:spPr/>
    </dgm:pt>
    <dgm:pt modelId="{7C8A8C00-BBC0-4379-8B16-44F3119CC2D1}" type="pres">
      <dgm:prSet presAssocID="{5E68C5AD-2BA8-485C-ABF5-C672561D1981}" presName="connTx" presStyleLbl="parChTrans1D2" presStyleIdx="3" presStyleCnt="4"/>
      <dgm:spPr/>
    </dgm:pt>
    <dgm:pt modelId="{8B55E44D-E566-4470-A489-701EC45F5C61}" type="pres">
      <dgm:prSet presAssocID="{F84EE3CB-B37C-4C61-8CCC-28B663B2EC4A}" presName="root2" presStyleCnt="0"/>
      <dgm:spPr/>
    </dgm:pt>
    <dgm:pt modelId="{866F75C5-3DE2-4D67-BD4B-DCEC411C3209}" type="pres">
      <dgm:prSet presAssocID="{F84EE3CB-B37C-4C61-8CCC-28B663B2EC4A}" presName="LevelTwoTextNode" presStyleLbl="node2" presStyleIdx="3" presStyleCnt="4" custFlipVert="0" custScaleX="574922" custScaleY="253037" custLinFactNeighborX="34295" custLinFactNeighborY="93811">
        <dgm:presLayoutVars>
          <dgm:chPref val="3"/>
        </dgm:presLayoutVars>
      </dgm:prSet>
      <dgm:spPr/>
    </dgm:pt>
    <dgm:pt modelId="{3CBF9FFB-EF1E-4B36-85E0-82072A27BC65}" type="pres">
      <dgm:prSet presAssocID="{F84EE3CB-B37C-4C61-8CCC-28B663B2EC4A}" presName="level3hierChild" presStyleCnt="0"/>
      <dgm:spPr/>
    </dgm:pt>
  </dgm:ptLst>
  <dgm:cxnLst>
    <dgm:cxn modelId="{977E980C-8F0D-4AB5-8943-B596624641AA}" type="presOf" srcId="{CE19858F-FDB7-437D-8F3D-57579D663547}" destId="{6AC83784-C985-4CB0-AE6D-1E9E97180458}" srcOrd="0" destOrd="0" presId="urn:microsoft.com/office/officeart/2005/8/layout/hierarchy2"/>
    <dgm:cxn modelId="{F0088D12-EE6A-4091-98B9-04AD463BDB61}" srcId="{E1C312BA-2FB8-43E6-BB59-FFA8CBED667C}" destId="{2E81E736-8791-4619-8BD2-8F670BAD0CB2}" srcOrd="1" destOrd="0" parTransId="{EC42B3FA-1080-4A14-AE5B-7B2CBFD2CED8}" sibTransId="{2452C1B2-D42E-478B-B370-E3E8DDCAF441}"/>
    <dgm:cxn modelId="{B5265A27-2D46-4A0F-82CA-4363676B5965}" srcId="{E1C312BA-2FB8-43E6-BB59-FFA8CBED667C}" destId="{F84EE3CB-B37C-4C61-8CCC-28B663B2EC4A}" srcOrd="3" destOrd="0" parTransId="{5E68C5AD-2BA8-485C-ABF5-C672561D1981}" sibTransId="{9A1076F8-77CE-44A7-886D-834F6D55887E}"/>
    <dgm:cxn modelId="{79F5C02D-E688-4211-AB9E-8EF44F0DA402}" type="presOf" srcId="{F84EE3CB-B37C-4C61-8CCC-28B663B2EC4A}" destId="{866F75C5-3DE2-4D67-BD4B-DCEC411C3209}" srcOrd="0" destOrd="0" presId="urn:microsoft.com/office/officeart/2005/8/layout/hierarchy2"/>
    <dgm:cxn modelId="{BCD58534-7F85-41A2-930F-A81896EA178D}" type="presOf" srcId="{5E68C5AD-2BA8-485C-ABF5-C672561D1981}" destId="{54CDFEFE-6E7E-4997-9BCB-7D0A60A5832C}" srcOrd="0" destOrd="0" presId="urn:microsoft.com/office/officeart/2005/8/layout/hierarchy2"/>
    <dgm:cxn modelId="{FAEE1837-A125-40F8-B802-082B016E1C48}" srcId="{E1C312BA-2FB8-43E6-BB59-FFA8CBED667C}" destId="{CE19858F-FDB7-437D-8F3D-57579D663547}" srcOrd="2" destOrd="0" parTransId="{F4E665A2-E2C0-47F2-B598-2286A3478439}" sibTransId="{E843844D-CE5F-47E4-95FE-36AFACFC2966}"/>
    <dgm:cxn modelId="{A73FBB37-A1AC-482B-9E25-CE54781893ED}" type="presOf" srcId="{F4E665A2-E2C0-47F2-B598-2286A3478439}" destId="{C95DD7EC-92C3-4831-B837-7F2BD44C8B69}" srcOrd="0" destOrd="0" presId="urn:microsoft.com/office/officeart/2005/8/layout/hierarchy2"/>
    <dgm:cxn modelId="{1190A93A-86E7-4EFE-830E-CE39F02DC20F}" type="presOf" srcId="{E1C312BA-2FB8-43E6-BB59-FFA8CBED667C}" destId="{E0D973AB-3679-4E7B-AEC6-CD79F4C06CA5}" srcOrd="0" destOrd="0" presId="urn:microsoft.com/office/officeart/2005/8/layout/hierarchy2"/>
    <dgm:cxn modelId="{B152F760-9FB0-492C-B80D-887729A51CDC}" srcId="{50D06B81-62A8-4AFA-BC2A-D682F8B47BA4}" destId="{E1C312BA-2FB8-43E6-BB59-FFA8CBED667C}" srcOrd="0" destOrd="0" parTransId="{D51300F3-DB41-42A8-89DC-192B2CFD6D0B}" sibTransId="{50A6E8BD-4FE3-4F47-80F4-F695A3053D3B}"/>
    <dgm:cxn modelId="{6E502E65-AB70-4F32-A54A-25FD19F66604}" type="presOf" srcId="{F7C053CC-D72A-4BBC-A786-23DD954A62D3}" destId="{E49A6BBF-EDD5-4CA0-ACA5-936C807D2B26}" srcOrd="1" destOrd="0" presId="urn:microsoft.com/office/officeart/2005/8/layout/hierarchy2"/>
    <dgm:cxn modelId="{9E9E1847-0E05-41B7-8529-8012351E6BE0}" type="presOf" srcId="{2E81E736-8791-4619-8BD2-8F670BAD0CB2}" destId="{163AE175-C79F-4FD3-A176-859B05080A79}" srcOrd="0" destOrd="0" presId="urn:microsoft.com/office/officeart/2005/8/layout/hierarchy2"/>
    <dgm:cxn modelId="{DF8AA747-FC2A-41B2-8B96-7AB9D1CD6842}" type="presOf" srcId="{EC42B3FA-1080-4A14-AE5B-7B2CBFD2CED8}" destId="{B8FA1CAC-E552-4F0B-A725-8075EB0D9568}" srcOrd="1" destOrd="0" presId="urn:microsoft.com/office/officeart/2005/8/layout/hierarchy2"/>
    <dgm:cxn modelId="{CA631F81-45FA-4623-B904-63EC07086FBA}" type="presOf" srcId="{F4E665A2-E2C0-47F2-B598-2286A3478439}" destId="{5636CDC1-A173-4F19-9EF4-F854945CCEE3}" srcOrd="1" destOrd="0" presId="urn:microsoft.com/office/officeart/2005/8/layout/hierarchy2"/>
    <dgm:cxn modelId="{9F8D6D99-DB67-41BB-ABB6-F8D0D0EF5FA3}" type="presOf" srcId="{50D06B81-62A8-4AFA-BC2A-D682F8B47BA4}" destId="{75B1AA8E-EA28-4029-8223-3150AECDE32E}" srcOrd="0" destOrd="0" presId="urn:microsoft.com/office/officeart/2005/8/layout/hierarchy2"/>
    <dgm:cxn modelId="{A53512B8-8D3B-4E29-9A6E-475D949DECD4}" type="presOf" srcId="{5E68C5AD-2BA8-485C-ABF5-C672561D1981}" destId="{7C8A8C00-BBC0-4379-8B16-44F3119CC2D1}" srcOrd="1" destOrd="0" presId="urn:microsoft.com/office/officeart/2005/8/layout/hierarchy2"/>
    <dgm:cxn modelId="{782D11D2-AE5B-4A2D-A62E-7EB004522FE2}" srcId="{E1C312BA-2FB8-43E6-BB59-FFA8CBED667C}" destId="{E74436B2-0BDD-4B87-A48C-792C8474E17B}" srcOrd="0" destOrd="0" parTransId="{F7C053CC-D72A-4BBC-A786-23DD954A62D3}" sibTransId="{3CF4EE86-F07D-42B1-BD69-B089A07FE655}"/>
    <dgm:cxn modelId="{E78D1AD3-22E7-429D-997B-BA90858D6771}" type="presOf" srcId="{EC42B3FA-1080-4A14-AE5B-7B2CBFD2CED8}" destId="{EC210A17-9AA1-4655-8D0C-BB4A5CAFE200}" srcOrd="0" destOrd="0" presId="urn:microsoft.com/office/officeart/2005/8/layout/hierarchy2"/>
    <dgm:cxn modelId="{048BC6DE-C104-4554-A95A-A34EFF38366E}" type="presOf" srcId="{F7C053CC-D72A-4BBC-A786-23DD954A62D3}" destId="{D977B91F-1823-43BE-BBD6-BECC84C073DF}" srcOrd="0" destOrd="0" presId="urn:microsoft.com/office/officeart/2005/8/layout/hierarchy2"/>
    <dgm:cxn modelId="{60709EFA-6A2A-406F-81CC-AFB537E95BF8}" type="presOf" srcId="{E74436B2-0BDD-4B87-A48C-792C8474E17B}" destId="{3398466F-0EBE-4C2B-8935-811ECB039112}" srcOrd="0" destOrd="0" presId="urn:microsoft.com/office/officeart/2005/8/layout/hierarchy2"/>
    <dgm:cxn modelId="{211ECC67-DF81-46F9-834B-DFFBB54A0970}" type="presParOf" srcId="{75B1AA8E-EA28-4029-8223-3150AECDE32E}" destId="{33C8B35D-AD3C-46E9-89A3-E2A28441DE06}" srcOrd="0" destOrd="0" presId="urn:microsoft.com/office/officeart/2005/8/layout/hierarchy2"/>
    <dgm:cxn modelId="{50DD43D4-3646-4731-BFFE-FB00AC914964}" type="presParOf" srcId="{33C8B35D-AD3C-46E9-89A3-E2A28441DE06}" destId="{E0D973AB-3679-4E7B-AEC6-CD79F4C06CA5}" srcOrd="0" destOrd="0" presId="urn:microsoft.com/office/officeart/2005/8/layout/hierarchy2"/>
    <dgm:cxn modelId="{22440078-5E8F-4CC5-A71C-8F0B4042FBE9}" type="presParOf" srcId="{33C8B35D-AD3C-46E9-89A3-E2A28441DE06}" destId="{803BC17E-D8B8-40D1-95C5-D7F9383868E8}" srcOrd="1" destOrd="0" presId="urn:microsoft.com/office/officeart/2005/8/layout/hierarchy2"/>
    <dgm:cxn modelId="{13DBB323-D2F5-46E9-9608-1E7EE489784C}" type="presParOf" srcId="{803BC17E-D8B8-40D1-95C5-D7F9383868E8}" destId="{D977B91F-1823-43BE-BBD6-BECC84C073DF}" srcOrd="0" destOrd="0" presId="urn:microsoft.com/office/officeart/2005/8/layout/hierarchy2"/>
    <dgm:cxn modelId="{F88B38F9-6BCD-4C38-90C0-119CECD18412}" type="presParOf" srcId="{D977B91F-1823-43BE-BBD6-BECC84C073DF}" destId="{E49A6BBF-EDD5-4CA0-ACA5-936C807D2B26}" srcOrd="0" destOrd="0" presId="urn:microsoft.com/office/officeart/2005/8/layout/hierarchy2"/>
    <dgm:cxn modelId="{9DB444DC-3452-43CB-B3A0-29D4EACF2BAC}" type="presParOf" srcId="{803BC17E-D8B8-40D1-95C5-D7F9383868E8}" destId="{769ECE95-4411-44C1-A0F9-7A7F63A6DC21}" srcOrd="1" destOrd="0" presId="urn:microsoft.com/office/officeart/2005/8/layout/hierarchy2"/>
    <dgm:cxn modelId="{F164901B-E122-4B17-AED6-89998D0B5590}" type="presParOf" srcId="{769ECE95-4411-44C1-A0F9-7A7F63A6DC21}" destId="{3398466F-0EBE-4C2B-8935-811ECB039112}" srcOrd="0" destOrd="0" presId="urn:microsoft.com/office/officeart/2005/8/layout/hierarchy2"/>
    <dgm:cxn modelId="{BCB905C8-85FD-4A34-95F2-093527B8031F}" type="presParOf" srcId="{769ECE95-4411-44C1-A0F9-7A7F63A6DC21}" destId="{7373D803-8FD3-4B9B-BEA2-59AB31B855C3}" srcOrd="1" destOrd="0" presId="urn:microsoft.com/office/officeart/2005/8/layout/hierarchy2"/>
    <dgm:cxn modelId="{D0DA200E-F678-4E41-8FD5-D708645536E0}" type="presParOf" srcId="{803BC17E-D8B8-40D1-95C5-D7F9383868E8}" destId="{EC210A17-9AA1-4655-8D0C-BB4A5CAFE200}" srcOrd="2" destOrd="0" presId="urn:microsoft.com/office/officeart/2005/8/layout/hierarchy2"/>
    <dgm:cxn modelId="{E0EDC842-A7C8-4DDE-A4A2-210402100A58}" type="presParOf" srcId="{EC210A17-9AA1-4655-8D0C-BB4A5CAFE200}" destId="{B8FA1CAC-E552-4F0B-A725-8075EB0D9568}" srcOrd="0" destOrd="0" presId="urn:microsoft.com/office/officeart/2005/8/layout/hierarchy2"/>
    <dgm:cxn modelId="{91091E12-23CD-4D0A-BC77-E9134953B9CF}" type="presParOf" srcId="{803BC17E-D8B8-40D1-95C5-D7F9383868E8}" destId="{B2F231F3-8A34-462F-9500-50FE4E2F7442}" srcOrd="3" destOrd="0" presId="urn:microsoft.com/office/officeart/2005/8/layout/hierarchy2"/>
    <dgm:cxn modelId="{4690E3C6-FD4F-4A1B-ACFE-7AB9785BA3D2}" type="presParOf" srcId="{B2F231F3-8A34-462F-9500-50FE4E2F7442}" destId="{163AE175-C79F-4FD3-A176-859B05080A79}" srcOrd="0" destOrd="0" presId="urn:microsoft.com/office/officeart/2005/8/layout/hierarchy2"/>
    <dgm:cxn modelId="{4A9AD033-2D5C-4259-9C96-D1EF9AB3F5B7}" type="presParOf" srcId="{B2F231F3-8A34-462F-9500-50FE4E2F7442}" destId="{A68A81F3-5C66-4B73-8407-BF9B7F761431}" srcOrd="1" destOrd="0" presId="urn:microsoft.com/office/officeart/2005/8/layout/hierarchy2"/>
    <dgm:cxn modelId="{82D0D7FD-F292-42A6-B25B-861F65F063C4}" type="presParOf" srcId="{803BC17E-D8B8-40D1-95C5-D7F9383868E8}" destId="{C95DD7EC-92C3-4831-B837-7F2BD44C8B69}" srcOrd="4" destOrd="0" presId="urn:microsoft.com/office/officeart/2005/8/layout/hierarchy2"/>
    <dgm:cxn modelId="{084F7477-C5A5-49F9-9F53-CB898F00442F}" type="presParOf" srcId="{C95DD7EC-92C3-4831-B837-7F2BD44C8B69}" destId="{5636CDC1-A173-4F19-9EF4-F854945CCEE3}" srcOrd="0" destOrd="0" presId="urn:microsoft.com/office/officeart/2005/8/layout/hierarchy2"/>
    <dgm:cxn modelId="{FCE3191D-1AEC-465D-AF2D-13B5AF3A5129}" type="presParOf" srcId="{803BC17E-D8B8-40D1-95C5-D7F9383868E8}" destId="{786BF7A8-CACB-4F94-B96F-83F05D457DB7}" srcOrd="5" destOrd="0" presId="urn:microsoft.com/office/officeart/2005/8/layout/hierarchy2"/>
    <dgm:cxn modelId="{8B69BA55-9C23-4155-A1B6-6C3F4E8330FE}" type="presParOf" srcId="{786BF7A8-CACB-4F94-B96F-83F05D457DB7}" destId="{6AC83784-C985-4CB0-AE6D-1E9E97180458}" srcOrd="0" destOrd="0" presId="urn:microsoft.com/office/officeart/2005/8/layout/hierarchy2"/>
    <dgm:cxn modelId="{11A56CD2-F75B-4875-A261-017FE2DA5570}" type="presParOf" srcId="{786BF7A8-CACB-4F94-B96F-83F05D457DB7}" destId="{8D381613-5A9E-433C-80AA-6A3B358B117F}" srcOrd="1" destOrd="0" presId="urn:microsoft.com/office/officeart/2005/8/layout/hierarchy2"/>
    <dgm:cxn modelId="{E0BF9F83-FC01-41C6-B4B2-09CA61835E54}" type="presParOf" srcId="{803BC17E-D8B8-40D1-95C5-D7F9383868E8}" destId="{54CDFEFE-6E7E-4997-9BCB-7D0A60A5832C}" srcOrd="6" destOrd="0" presId="urn:microsoft.com/office/officeart/2005/8/layout/hierarchy2"/>
    <dgm:cxn modelId="{309BB07B-09B8-4E3C-B67D-67D48866CA54}" type="presParOf" srcId="{54CDFEFE-6E7E-4997-9BCB-7D0A60A5832C}" destId="{7C8A8C00-BBC0-4379-8B16-44F3119CC2D1}" srcOrd="0" destOrd="0" presId="urn:microsoft.com/office/officeart/2005/8/layout/hierarchy2"/>
    <dgm:cxn modelId="{6DED4E7A-2960-4303-B8DE-EEC8C043ABCD}" type="presParOf" srcId="{803BC17E-D8B8-40D1-95C5-D7F9383868E8}" destId="{8B55E44D-E566-4470-A489-701EC45F5C61}" srcOrd="7" destOrd="0" presId="urn:microsoft.com/office/officeart/2005/8/layout/hierarchy2"/>
    <dgm:cxn modelId="{1B19C608-E6DF-4A3D-8C6E-0157178D906C}" type="presParOf" srcId="{8B55E44D-E566-4470-A489-701EC45F5C61}" destId="{866F75C5-3DE2-4D67-BD4B-DCEC411C3209}" srcOrd="0" destOrd="0" presId="urn:microsoft.com/office/officeart/2005/8/layout/hierarchy2"/>
    <dgm:cxn modelId="{D671266B-39BA-40E7-9077-7209AB0207CA}" type="presParOf" srcId="{8B55E44D-E566-4470-A489-701EC45F5C61}" destId="{3CBF9FFB-EF1E-4B36-85E0-82072A27BC6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81F26-DEDC-49DF-BA4B-4A2AC266A28D}">
      <dsp:nvSpPr>
        <dsp:cNvPr id="0" name=""/>
        <dsp:cNvSpPr/>
      </dsp:nvSpPr>
      <dsp:spPr>
        <a:xfrm>
          <a:off x="3785" y="1228732"/>
          <a:ext cx="4678456" cy="56272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>
            <a:latin typeface="NikoshBAN" pitchFamily="2" charset="0"/>
            <a:cs typeface="NikoshBAN" pitchFamily="2" charset="0"/>
          </a:endParaRPr>
        </a:p>
      </dsp:txBody>
      <dsp:txXfrm>
        <a:off x="140812" y="1365759"/>
        <a:ext cx="4404402" cy="5353192"/>
      </dsp:txXfrm>
    </dsp:sp>
    <dsp:sp modelId="{7F65C561-6C66-4D4E-B0BA-873ED7F7EFC3}">
      <dsp:nvSpPr>
        <dsp:cNvPr id="0" name=""/>
        <dsp:cNvSpPr/>
      </dsp:nvSpPr>
      <dsp:spPr>
        <a:xfrm rot="17692822">
          <a:off x="4022931" y="2994115"/>
          <a:ext cx="2276330" cy="31420"/>
        </a:xfrm>
        <a:custGeom>
          <a:avLst/>
          <a:gdLst/>
          <a:ahLst/>
          <a:cxnLst/>
          <a:rect l="0" t="0" r="0" b="0"/>
          <a:pathLst>
            <a:path>
              <a:moveTo>
                <a:pt x="0" y="15710"/>
              </a:moveTo>
              <a:lnTo>
                <a:pt x="2276330" y="157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104188" y="2952917"/>
        <a:ext cx="113816" cy="113816"/>
      </dsp:txXfrm>
    </dsp:sp>
    <dsp:sp modelId="{F75A51A0-2451-4A8F-BFCE-9CBE7DF9A4A3}">
      <dsp:nvSpPr>
        <dsp:cNvPr id="0" name=""/>
        <dsp:cNvSpPr/>
      </dsp:nvSpPr>
      <dsp:spPr>
        <a:xfrm>
          <a:off x="5639950" y="1378727"/>
          <a:ext cx="2394272" cy="119713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700" kern="1200" dirty="0">
              <a:latin typeface="NikoshBAN" pitchFamily="2" charset="0"/>
              <a:cs typeface="NikoshBAN" pitchFamily="2" charset="0"/>
            </a:rPr>
            <a:t>নাম- মুহাম্মাদ</a:t>
          </a:r>
          <a:endParaRPr lang="en-US" sz="3700" kern="1200" dirty="0">
            <a:latin typeface="NikoshBAN" pitchFamily="2" charset="0"/>
            <a:cs typeface="NikoshBAN" pitchFamily="2" charset="0"/>
          </a:endParaRPr>
        </a:p>
      </dsp:txBody>
      <dsp:txXfrm>
        <a:off x="5675013" y="1413790"/>
        <a:ext cx="2324146" cy="1127010"/>
      </dsp:txXfrm>
    </dsp:sp>
    <dsp:sp modelId="{AAFE70AC-1178-4157-BEFC-DB5F773C33E1}">
      <dsp:nvSpPr>
        <dsp:cNvPr id="0" name=""/>
        <dsp:cNvSpPr/>
      </dsp:nvSpPr>
      <dsp:spPr>
        <a:xfrm rot="18584465">
          <a:off x="7764071" y="1385643"/>
          <a:ext cx="1498013" cy="31420"/>
        </a:xfrm>
        <a:custGeom>
          <a:avLst/>
          <a:gdLst/>
          <a:ahLst/>
          <a:cxnLst/>
          <a:rect l="0" t="0" r="0" b="0"/>
          <a:pathLst>
            <a:path>
              <a:moveTo>
                <a:pt x="0" y="15710"/>
              </a:moveTo>
              <a:lnTo>
                <a:pt x="1498013" y="15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475627" y="1363903"/>
        <a:ext cx="74900" cy="74900"/>
      </dsp:txXfrm>
    </dsp:sp>
    <dsp:sp modelId="{E127A709-0043-44C4-B2F2-0FC219526811}">
      <dsp:nvSpPr>
        <dsp:cNvPr id="0" name=""/>
        <dsp:cNvSpPr/>
      </dsp:nvSpPr>
      <dsp:spPr>
        <a:xfrm>
          <a:off x="8991932" y="226843"/>
          <a:ext cx="3196281" cy="119713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700" kern="1200" dirty="0">
              <a:latin typeface="NikoshBAN" pitchFamily="2" charset="0"/>
              <a:cs typeface="NikoshBAN" pitchFamily="2" charset="0"/>
            </a:rPr>
            <a:t>উপনাম-আবু বকর </a:t>
          </a:r>
          <a:endParaRPr lang="en-US" sz="3700" kern="1200" dirty="0">
            <a:latin typeface="NikoshBAN" pitchFamily="2" charset="0"/>
            <a:cs typeface="NikoshBAN" pitchFamily="2" charset="0"/>
          </a:endParaRPr>
        </a:p>
      </dsp:txBody>
      <dsp:txXfrm>
        <a:off x="9026995" y="261906"/>
        <a:ext cx="3126155" cy="1127010"/>
      </dsp:txXfrm>
    </dsp:sp>
    <dsp:sp modelId="{C90C20BB-096E-4E0F-B1BC-8786D0EA2EE6}">
      <dsp:nvSpPr>
        <dsp:cNvPr id="0" name=""/>
        <dsp:cNvSpPr/>
      </dsp:nvSpPr>
      <dsp:spPr>
        <a:xfrm rot="1060092">
          <a:off x="8010424" y="2114716"/>
          <a:ext cx="1009090" cy="31420"/>
        </a:xfrm>
        <a:custGeom>
          <a:avLst/>
          <a:gdLst/>
          <a:ahLst/>
          <a:cxnLst/>
          <a:rect l="0" t="0" r="0" b="0"/>
          <a:pathLst>
            <a:path>
              <a:moveTo>
                <a:pt x="0" y="15710"/>
              </a:moveTo>
              <a:lnTo>
                <a:pt x="1009090" y="15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489742" y="2105200"/>
        <a:ext cx="50454" cy="50454"/>
      </dsp:txXfrm>
    </dsp:sp>
    <dsp:sp modelId="{4911EBB6-7480-41F0-838A-31A317F5B484}">
      <dsp:nvSpPr>
        <dsp:cNvPr id="0" name=""/>
        <dsp:cNvSpPr/>
      </dsp:nvSpPr>
      <dsp:spPr>
        <a:xfrm>
          <a:off x="8995715" y="1684990"/>
          <a:ext cx="3196281" cy="119713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700" kern="1200" dirty="0">
              <a:latin typeface="NikoshBAN" pitchFamily="2" charset="0"/>
              <a:cs typeface="NikoshBAN" pitchFamily="2" charset="0"/>
            </a:rPr>
            <a:t>পিতার নাম-যাকারিয়া </a:t>
          </a:r>
          <a:endParaRPr lang="en-US" sz="3700" kern="1200" dirty="0">
            <a:latin typeface="NikoshBAN" pitchFamily="2" charset="0"/>
            <a:cs typeface="NikoshBAN" pitchFamily="2" charset="0"/>
          </a:endParaRPr>
        </a:p>
      </dsp:txBody>
      <dsp:txXfrm>
        <a:off x="9030778" y="1720053"/>
        <a:ext cx="3126155" cy="1127010"/>
      </dsp:txXfrm>
    </dsp:sp>
    <dsp:sp modelId="{DA8F0F42-F263-4C95-90B7-3570E1A069A4}">
      <dsp:nvSpPr>
        <dsp:cNvPr id="0" name=""/>
        <dsp:cNvSpPr/>
      </dsp:nvSpPr>
      <dsp:spPr>
        <a:xfrm rot="3654654">
          <a:off x="7528123" y="2822302"/>
          <a:ext cx="1969909" cy="31420"/>
        </a:xfrm>
        <a:custGeom>
          <a:avLst/>
          <a:gdLst/>
          <a:ahLst/>
          <a:cxnLst/>
          <a:rect l="0" t="0" r="0" b="0"/>
          <a:pathLst>
            <a:path>
              <a:moveTo>
                <a:pt x="0" y="15710"/>
              </a:moveTo>
              <a:lnTo>
                <a:pt x="1969909" y="15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8463830" y="2788765"/>
        <a:ext cx="98495" cy="98495"/>
      </dsp:txXfrm>
    </dsp:sp>
    <dsp:sp modelId="{8DB60A2D-BA16-4B15-8264-2448023A4F9E}">
      <dsp:nvSpPr>
        <dsp:cNvPr id="0" name=""/>
        <dsp:cNvSpPr/>
      </dsp:nvSpPr>
      <dsp:spPr>
        <a:xfrm>
          <a:off x="8991932" y="3100161"/>
          <a:ext cx="3196281" cy="119713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700" kern="1200" dirty="0">
              <a:latin typeface="NikoshBAN" pitchFamily="2" charset="0"/>
              <a:cs typeface="NikoshBAN" pitchFamily="2" charset="0"/>
            </a:rPr>
            <a:t>পরিচিত- রাযি নামে </a:t>
          </a:r>
          <a:endParaRPr lang="en-US" sz="3700" kern="1200" dirty="0">
            <a:latin typeface="NikoshBAN" pitchFamily="2" charset="0"/>
            <a:cs typeface="NikoshBAN" pitchFamily="2" charset="0"/>
          </a:endParaRPr>
        </a:p>
      </dsp:txBody>
      <dsp:txXfrm>
        <a:off x="9026995" y="3135224"/>
        <a:ext cx="3126155" cy="1127010"/>
      </dsp:txXfrm>
    </dsp:sp>
    <dsp:sp modelId="{E6674D5B-7368-4173-BC12-C0284FAC5881}">
      <dsp:nvSpPr>
        <dsp:cNvPr id="0" name=""/>
        <dsp:cNvSpPr/>
      </dsp:nvSpPr>
      <dsp:spPr>
        <a:xfrm rot="19457599">
          <a:off x="4571385" y="3682468"/>
          <a:ext cx="1179422" cy="31420"/>
        </a:xfrm>
        <a:custGeom>
          <a:avLst/>
          <a:gdLst/>
          <a:ahLst/>
          <a:cxnLst/>
          <a:rect l="0" t="0" r="0" b="0"/>
          <a:pathLst>
            <a:path>
              <a:moveTo>
                <a:pt x="0" y="15710"/>
              </a:moveTo>
              <a:lnTo>
                <a:pt x="1179422" y="157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31610" y="3668693"/>
        <a:ext cx="58971" cy="58971"/>
      </dsp:txXfrm>
    </dsp:sp>
    <dsp:sp modelId="{E8DF7FEE-9F3C-4AD5-8158-54F7AC1FA405}">
      <dsp:nvSpPr>
        <dsp:cNvPr id="0" name=""/>
        <dsp:cNvSpPr/>
      </dsp:nvSpPr>
      <dsp:spPr>
        <a:xfrm>
          <a:off x="5639950" y="2755434"/>
          <a:ext cx="2394272" cy="119713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700" kern="1200" dirty="0">
              <a:latin typeface="NikoshBAN" pitchFamily="2" charset="0"/>
              <a:cs typeface="NikoshBAN" pitchFamily="2" charset="0"/>
            </a:rPr>
            <a:t>জন্ম- ৮৬৫ খ্রি </a:t>
          </a:r>
          <a:endParaRPr lang="en-US" sz="3700" kern="1200" dirty="0">
            <a:latin typeface="NikoshBAN" pitchFamily="2" charset="0"/>
            <a:cs typeface="NikoshBAN" pitchFamily="2" charset="0"/>
          </a:endParaRPr>
        </a:p>
      </dsp:txBody>
      <dsp:txXfrm>
        <a:off x="5675013" y="2790497"/>
        <a:ext cx="2324146" cy="1127010"/>
      </dsp:txXfrm>
    </dsp:sp>
    <dsp:sp modelId="{6E1014C5-C838-463B-9BDB-2D60CCD383ED}">
      <dsp:nvSpPr>
        <dsp:cNvPr id="0" name=""/>
        <dsp:cNvSpPr/>
      </dsp:nvSpPr>
      <dsp:spPr>
        <a:xfrm rot="2142401">
          <a:off x="4571385" y="4370821"/>
          <a:ext cx="1179422" cy="31420"/>
        </a:xfrm>
        <a:custGeom>
          <a:avLst/>
          <a:gdLst/>
          <a:ahLst/>
          <a:cxnLst/>
          <a:rect l="0" t="0" r="0" b="0"/>
          <a:pathLst>
            <a:path>
              <a:moveTo>
                <a:pt x="0" y="15710"/>
              </a:moveTo>
              <a:lnTo>
                <a:pt x="1179422" y="157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31610" y="4357046"/>
        <a:ext cx="58971" cy="58971"/>
      </dsp:txXfrm>
    </dsp:sp>
    <dsp:sp modelId="{7147831F-34DC-41C5-B54C-A14940BA8E00}">
      <dsp:nvSpPr>
        <dsp:cNvPr id="0" name=""/>
        <dsp:cNvSpPr/>
      </dsp:nvSpPr>
      <dsp:spPr>
        <a:xfrm>
          <a:off x="5639950" y="4132140"/>
          <a:ext cx="2394272" cy="119713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700" kern="1200" dirty="0">
              <a:latin typeface="NikoshBAN" pitchFamily="2" charset="0"/>
              <a:cs typeface="NikoshBAN" pitchFamily="2" charset="0"/>
            </a:rPr>
            <a:t>সর্বশ্রেষ্ঠ চিকিৎসাবিজ্ঞানী </a:t>
          </a:r>
          <a:endParaRPr lang="en-US" sz="3700" kern="1200" dirty="0">
            <a:latin typeface="NikoshBAN" pitchFamily="2" charset="0"/>
            <a:cs typeface="NikoshBAN" pitchFamily="2" charset="0"/>
          </a:endParaRPr>
        </a:p>
      </dsp:txBody>
      <dsp:txXfrm>
        <a:off x="5675013" y="4167203"/>
        <a:ext cx="2324146" cy="1127010"/>
      </dsp:txXfrm>
    </dsp:sp>
    <dsp:sp modelId="{70D62B96-A6EE-4E0B-A6B3-A5440945E521}">
      <dsp:nvSpPr>
        <dsp:cNvPr id="0" name=""/>
        <dsp:cNvSpPr/>
      </dsp:nvSpPr>
      <dsp:spPr>
        <a:xfrm rot="3907178">
          <a:off x="4022931" y="5059175"/>
          <a:ext cx="2276330" cy="31420"/>
        </a:xfrm>
        <a:custGeom>
          <a:avLst/>
          <a:gdLst/>
          <a:ahLst/>
          <a:cxnLst/>
          <a:rect l="0" t="0" r="0" b="0"/>
          <a:pathLst>
            <a:path>
              <a:moveTo>
                <a:pt x="0" y="15710"/>
              </a:moveTo>
              <a:lnTo>
                <a:pt x="2276330" y="157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104188" y="5017977"/>
        <a:ext cx="113816" cy="113816"/>
      </dsp:txXfrm>
    </dsp:sp>
    <dsp:sp modelId="{879B019C-9F24-470E-98DA-F7A540E2EE19}">
      <dsp:nvSpPr>
        <dsp:cNvPr id="0" name=""/>
        <dsp:cNvSpPr/>
      </dsp:nvSpPr>
      <dsp:spPr>
        <a:xfrm>
          <a:off x="5639950" y="5508847"/>
          <a:ext cx="2394272" cy="119713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700" kern="1200" dirty="0">
              <a:latin typeface="NikoshBAN" pitchFamily="2" charset="0"/>
              <a:cs typeface="NikoshBAN" pitchFamily="2" charset="0"/>
            </a:rPr>
            <a:t>মৃত্যু- ৯২৫ খ্রি </a:t>
          </a:r>
          <a:endParaRPr lang="en-US" sz="3700" kern="1200" dirty="0">
            <a:latin typeface="NikoshBAN" pitchFamily="2" charset="0"/>
            <a:cs typeface="NikoshBAN" pitchFamily="2" charset="0"/>
          </a:endParaRPr>
        </a:p>
      </dsp:txBody>
      <dsp:txXfrm>
        <a:off x="5675013" y="5543910"/>
        <a:ext cx="2324146" cy="1127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973AB-3679-4E7B-AEC6-CD79F4C06CA5}">
      <dsp:nvSpPr>
        <dsp:cNvPr id="0" name=""/>
        <dsp:cNvSpPr/>
      </dsp:nvSpPr>
      <dsp:spPr>
        <a:xfrm>
          <a:off x="35563" y="1748465"/>
          <a:ext cx="3318205" cy="32000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n-IN" sz="36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n-IN" sz="36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n-IN" sz="36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n-IN" sz="36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800" kern="1200" dirty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আল বিরুনি  </a:t>
          </a:r>
          <a:endParaRPr lang="en-US" sz="48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129289" y="1842191"/>
        <a:ext cx="3130753" cy="3012578"/>
      </dsp:txXfrm>
    </dsp:sp>
    <dsp:sp modelId="{D977B91F-1823-43BE-BBD6-BECC84C073DF}">
      <dsp:nvSpPr>
        <dsp:cNvPr id="0" name=""/>
        <dsp:cNvSpPr/>
      </dsp:nvSpPr>
      <dsp:spPr>
        <a:xfrm rot="16850626">
          <a:off x="2282100" y="2044289"/>
          <a:ext cx="2640003" cy="15519"/>
        </a:xfrm>
        <a:custGeom>
          <a:avLst/>
          <a:gdLst/>
          <a:ahLst/>
          <a:cxnLst/>
          <a:rect l="0" t="0" r="0" b="0"/>
          <a:pathLst>
            <a:path>
              <a:moveTo>
                <a:pt x="0" y="7759"/>
              </a:moveTo>
              <a:lnTo>
                <a:pt x="2640003" y="7759"/>
              </a:lnTo>
            </a:path>
          </a:pathLst>
        </a:custGeom>
        <a:noFill/>
        <a:ln w="28575" cap="flat" cmpd="sng" algn="ctr">
          <a:solidFill>
            <a:srgbClr val="53FF1D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536102" y="1986049"/>
        <a:ext cx="132000" cy="132000"/>
      </dsp:txXfrm>
    </dsp:sp>
    <dsp:sp modelId="{3398466F-0EBE-4C2B-8935-811ECB039112}">
      <dsp:nvSpPr>
        <dsp:cNvPr id="0" name=""/>
        <dsp:cNvSpPr/>
      </dsp:nvSpPr>
      <dsp:spPr>
        <a:xfrm>
          <a:off x="3850436" y="327070"/>
          <a:ext cx="8056781" cy="85709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বুরহানুল হক আবু রায়হান মুহাম্মদ ইবনে আহমাদ  </a:t>
          </a:r>
          <a:endParaRPr lang="en-US" sz="40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875539" y="352173"/>
        <a:ext cx="8006575" cy="806888"/>
      </dsp:txXfrm>
    </dsp:sp>
    <dsp:sp modelId="{EC210A17-9AA1-4655-8D0C-BB4A5CAFE200}">
      <dsp:nvSpPr>
        <dsp:cNvPr id="0" name=""/>
        <dsp:cNvSpPr/>
      </dsp:nvSpPr>
      <dsp:spPr>
        <a:xfrm rot="17380116">
          <a:off x="2864285" y="2645952"/>
          <a:ext cx="1475634" cy="15519"/>
        </a:xfrm>
        <a:custGeom>
          <a:avLst/>
          <a:gdLst/>
          <a:ahLst/>
          <a:cxnLst/>
          <a:rect l="0" t="0" r="0" b="0"/>
          <a:pathLst>
            <a:path>
              <a:moveTo>
                <a:pt x="0" y="7759"/>
              </a:moveTo>
              <a:lnTo>
                <a:pt x="1475634" y="7759"/>
              </a:lnTo>
            </a:path>
          </a:pathLst>
        </a:custGeom>
        <a:noFill/>
        <a:ln w="12700" cap="flat" cmpd="sng" algn="ctr">
          <a:solidFill>
            <a:srgbClr val="7030A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565211" y="2616820"/>
        <a:ext cx="73781" cy="73781"/>
      </dsp:txXfrm>
    </dsp:sp>
    <dsp:sp modelId="{163AE175-C79F-4FD3-A176-859B05080A79}">
      <dsp:nvSpPr>
        <dsp:cNvPr id="0" name=""/>
        <dsp:cNvSpPr/>
      </dsp:nvSpPr>
      <dsp:spPr>
        <a:xfrm>
          <a:off x="3850436" y="1515082"/>
          <a:ext cx="5611067" cy="88771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54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জন্ম- ৯৭৩ খ্রি  </a:t>
          </a:r>
          <a:endParaRPr lang="en-US" sz="5400" kern="1200" dirty="0">
            <a:solidFill>
              <a:schemeClr val="tx1"/>
            </a:solidFill>
          </a:endParaRPr>
        </a:p>
      </dsp:txBody>
      <dsp:txXfrm>
        <a:off x="3876436" y="1541082"/>
        <a:ext cx="5559067" cy="835719"/>
      </dsp:txXfrm>
    </dsp:sp>
    <dsp:sp modelId="{C95DD7EC-92C3-4831-B837-7F2BD44C8B69}">
      <dsp:nvSpPr>
        <dsp:cNvPr id="0" name=""/>
        <dsp:cNvSpPr/>
      </dsp:nvSpPr>
      <dsp:spPr>
        <a:xfrm rot="1390713">
          <a:off x="3335725" y="3428704"/>
          <a:ext cx="447072" cy="15519"/>
        </a:xfrm>
        <a:custGeom>
          <a:avLst/>
          <a:gdLst/>
          <a:ahLst/>
          <a:cxnLst/>
          <a:rect l="0" t="0" r="0" b="0"/>
          <a:pathLst>
            <a:path>
              <a:moveTo>
                <a:pt x="0" y="7759"/>
              </a:moveTo>
              <a:lnTo>
                <a:pt x="447072" y="7759"/>
              </a:lnTo>
            </a:path>
          </a:pathLst>
        </a:custGeom>
        <a:noFill/>
        <a:ln w="28575" cap="flat" cmpd="sng" algn="ctr">
          <a:solidFill>
            <a:srgbClr val="FFFF0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548084" y="3425287"/>
        <a:ext cx="22353" cy="22353"/>
      </dsp:txXfrm>
    </dsp:sp>
    <dsp:sp modelId="{6AC83784-C985-4CB0-AE6D-1E9E97180458}">
      <dsp:nvSpPr>
        <dsp:cNvPr id="0" name=""/>
        <dsp:cNvSpPr/>
      </dsp:nvSpPr>
      <dsp:spPr>
        <a:xfrm>
          <a:off x="3764754" y="2771796"/>
          <a:ext cx="8382189" cy="150530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400" b="1" kern="12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প্রসিদ্ধ গ্রন্থ- ‘আল-আছারুল বাকিয়্যাহ-আনিল কুরুনিল খালিয়্যাহ’  </a:t>
          </a:r>
          <a:endParaRPr lang="en-US" sz="4400" b="1" kern="1200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chemeClr val="tx1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808843" y="2815885"/>
        <a:ext cx="8294011" cy="1417124"/>
      </dsp:txXfrm>
    </dsp:sp>
    <dsp:sp modelId="{54CDFEFE-6E7E-4997-9BCB-7D0A60A5832C}">
      <dsp:nvSpPr>
        <dsp:cNvPr id="0" name=""/>
        <dsp:cNvSpPr/>
      </dsp:nvSpPr>
      <dsp:spPr>
        <a:xfrm rot="4199660">
          <a:off x="2547972" y="4491637"/>
          <a:ext cx="2449646" cy="15519"/>
        </a:xfrm>
        <a:custGeom>
          <a:avLst/>
          <a:gdLst/>
          <a:ahLst/>
          <a:cxnLst/>
          <a:rect l="0" t="0" r="0" b="0"/>
          <a:pathLst>
            <a:path>
              <a:moveTo>
                <a:pt x="0" y="7759"/>
              </a:moveTo>
              <a:lnTo>
                <a:pt x="2449646" y="7759"/>
              </a:lnTo>
            </a:path>
          </a:pathLst>
        </a:custGeom>
        <a:noFill/>
        <a:ln w="28575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711555" y="4438156"/>
        <a:ext cx="122482" cy="122482"/>
      </dsp:txXfrm>
    </dsp:sp>
    <dsp:sp modelId="{866F75C5-3DE2-4D67-BD4B-DCEC411C3209}">
      <dsp:nvSpPr>
        <dsp:cNvPr id="0" name=""/>
        <dsp:cNvSpPr/>
      </dsp:nvSpPr>
      <dsp:spPr>
        <a:xfrm>
          <a:off x="4191824" y="4918843"/>
          <a:ext cx="6647857" cy="14629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800" b="1" kern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মৃত্যু- ১০৪৮খ্রি</a:t>
          </a:r>
          <a:r>
            <a:rPr lang="en-US" sz="4800" b="1" kern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.</a:t>
          </a:r>
          <a:r>
            <a:rPr lang="bn-IN" sz="4800" b="1" kern="1200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48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4234672" y="4961691"/>
        <a:ext cx="6562161" cy="1377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FDB06-2D65-42BD-ADA5-86CAB4CBD969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4ABB-9AA4-4FE2-949A-B63E1A28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0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CA6A04-3EDD-4EFB-97C2-349E5368ED06}" type="datetime2">
              <a:rPr lang="en-US" smtClean="0"/>
              <a:pPr/>
              <a:t>Friday, December 20,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8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124ABB-9AA4-4FE2-949A-B63E1A28C2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8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95FF-223B-4215-9312-045D775E6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4826CF-8BC7-453F-B3E2-E152B92C0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28C60-7902-4B89-B317-F905F7CE6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3705-6F67-4631-BEF6-A91B9F1B92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AD72A-79F9-4272-96BE-7888EA9B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3B451-6530-46F6-8F6D-0A59F921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29CA-CE9E-4E9C-885A-D3B0C07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2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7D16-C983-4FD5-878A-BFDA088F7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FA899-18AA-42F9-96E4-4433E5B89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4111F-28C9-443D-97E7-E4D2A3B7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3705-6F67-4631-BEF6-A91B9F1B92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47A76-1A72-46CC-8D2D-43056BF9C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5A450-64BB-434D-B19D-A0DE6A20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29CA-CE9E-4E9C-885A-D3B0C07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5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042C7D-128C-4F8A-BE83-69ED415BF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970888-7131-4F8C-8C99-6E9D51379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E1D3A-BF23-41B9-99F0-3232C2EB6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3705-6F67-4631-BEF6-A91B9F1B92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4DFBA-DBFD-4251-916E-3003A99D0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91EA8-48DB-4D6D-A97D-171442AC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29CA-CE9E-4E9C-885A-D3B0C07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1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3B8B7-82B6-411C-AF88-4405B02CF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69364-5B18-4D19-A260-08F4F6F5E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F8825-056B-4F88-AA75-DDDCAA1C9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3705-6F67-4631-BEF6-A91B9F1B92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7D816-37F7-417A-A2BB-535115C14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14047-5F5B-41AE-A941-8C54DA1C8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29CA-CE9E-4E9C-885A-D3B0C07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7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1F9CF-B280-48A5-92F7-5D4BA2F3B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2B96A-3BE7-40E4-969D-D813A0D35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5772C-1838-4570-81EF-11DDB8903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3705-6F67-4631-BEF6-A91B9F1B92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2BB56-95D4-4F4F-B462-7B78EF76F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1B25E-64A5-4C39-B694-6B5BE3A8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29CA-CE9E-4E9C-885A-D3B0C07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9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3C909-C758-4904-BB2A-663C9526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8CA88-CD20-4F0F-B8D2-F5FEEC771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316632-1688-4ED5-993F-DC2F7709F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A7D57-BB4D-4376-AB47-F667EEA7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3705-6F67-4631-BEF6-A91B9F1B92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14E00-F179-442D-B010-85C5AFD46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EEE4B-25E0-4A47-B87D-8D1434EC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29CA-CE9E-4E9C-885A-D3B0C07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1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6249B-1FE1-44EA-ACDE-24E25EB1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3223F-D7A4-4815-B683-2CB0AC8FF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A841C-6543-4330-9850-F063ACDE3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8583A-11D6-4FDC-AC59-6C4F24D9A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4BD36-24F2-4566-8334-976B97263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4CAA8-E226-4A56-805E-EE05BFFA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3705-6F67-4631-BEF6-A91B9F1B92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7223C-77D7-4029-95FA-9D201EFA9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A65184-0873-4A04-98E8-3E0492FA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29CA-CE9E-4E9C-885A-D3B0C07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28B93-1E4B-436C-908A-33749470B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8F2BF5-202D-4C4A-8528-9BA70B256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3705-6F67-4631-BEF6-A91B9F1B92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B11C1-EA01-4179-A82E-74C465BA6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077ED-2D46-49DF-BCD4-E2F826F3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29CA-CE9E-4E9C-885A-D3B0C07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0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587C3-C8D4-44BE-83E5-90F4189D3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3705-6F67-4631-BEF6-A91B9F1B92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4D98CA-37BC-48F4-B6F9-CA26C47E8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0A114-4FF9-4BD3-A94A-31E5C41BB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29CA-CE9E-4E9C-885A-D3B0C07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7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59319-A1DE-45F2-A229-80963E47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D3D89-F024-4680-8678-05C7824B0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5BF90-547F-4171-AC05-E41F7383C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05119-29E9-4A67-847E-2940233BE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3705-6F67-4631-BEF6-A91B9F1B92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5EF90-47FC-4007-AF66-890DC998E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7D406-6356-417E-A808-ED2A814F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29CA-CE9E-4E9C-885A-D3B0C07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9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7E685-96D6-43B7-8DA0-12FAFA747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94C2BE-B26A-48BD-A7ED-FDCC9BE93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BC898-AC28-49B8-9774-8E7080EDF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1D6F8-6F4A-4AC6-B672-8FEBC7E4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3705-6F67-4631-BEF6-A91B9F1B92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0297C-7D8B-46B0-93AE-AEF9B4D37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10118-E0D8-42CA-9A3D-17F2F130F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29CA-CE9E-4E9C-885A-D3B0C07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0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BDF5DC-3DB1-44AF-B7D2-ED180ADA6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4E2DF-AD2D-4E47-B1DE-09B509367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6DAA7-B4FC-4D94-A582-12BD0BC34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D3705-6F67-4631-BEF6-A91B9F1B92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592B-0FC1-4538-AB9F-F14C6565E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A3F73-ABC8-4FE1-A832-EDC7DF561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829CA-CE9E-4E9C-885A-D3B0C07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0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8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4"/>
          <p:cNvSpPr txBox="1">
            <a:spLocks noChangeArrowheads="1"/>
          </p:cNvSpPr>
          <p:nvPr/>
        </p:nvSpPr>
        <p:spPr>
          <a:xfrm>
            <a:off x="674558" y="269358"/>
            <a:ext cx="9780948" cy="17523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None/>
            </a:pPr>
            <a:r>
              <a:rPr lang="bn-BD" sz="28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28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333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28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28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28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333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b="1" dirty="0">
              <a:ln w="9525">
                <a:solidFill>
                  <a:schemeClr val="bg1"/>
                </a:solidFill>
                <a:prstDash val="solid"/>
              </a:ln>
              <a:solidFill>
                <a:srgbClr val="3333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596" y="3160744"/>
            <a:ext cx="2327910" cy="335116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490" y="3429000"/>
            <a:ext cx="2327910" cy="3351167"/>
          </a:xfrm>
          <a:prstGeom prst="rect">
            <a:avLst/>
          </a:prstGeom>
        </p:spPr>
      </p:pic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4E2-93C7-4CAD-A7C6-001E0AB95392}" type="datetime1">
              <a:rPr lang="en-US" smtClean="0"/>
              <a:pPr/>
              <a:t>12/20/2019</a:t>
            </a:fld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C2CC2122-4468-47C1-90B9-DA92EAAB99E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2157048" y="2236764"/>
            <a:ext cx="79341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6600" b="1" dirty="0">
                <a:ln w="12700">
                  <a:solidFill>
                    <a:schemeClr val="accent5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চিকিৎসায় </a:t>
            </a:r>
            <a:r>
              <a:rPr lang="bn-IN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আবু বকর  মুহাম্মদ ইবনে যাকারিয়া আল রাযি </a:t>
            </a:r>
            <a:r>
              <a:rPr lang="bn-IN" sz="6600" b="1" dirty="0">
                <a:ln w="12700">
                  <a:solidFill>
                    <a:schemeClr val="accent5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এর অবদান বর্ণনা কর।  </a:t>
            </a:r>
            <a:endParaRPr lang="en-US" sz="6600" dirty="0"/>
          </a:p>
        </p:txBody>
      </p:sp>
      <p:sp>
        <p:nvSpPr>
          <p:cNvPr id="184" name="Rectangle 183"/>
          <p:cNvSpPr/>
          <p:nvPr/>
        </p:nvSpPr>
        <p:spPr>
          <a:xfrm>
            <a:off x="4436014" y="633048"/>
            <a:ext cx="2838157" cy="10972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Lef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             </a:t>
            </a:r>
            <a:r>
              <a:rPr lang="en-US" sz="3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5</a:t>
            </a:r>
            <a:r>
              <a:rPr lang="bn-IN" sz="3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মিনিট </a:t>
            </a:r>
            <a:endParaRPr lang="en-US" sz="3600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F49CC4AD-B080-42C9-BC56-551C42CE04C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Diagram 183"/>
          <p:cNvGraphicFramePr/>
          <p:nvPr>
            <p:extLst>
              <p:ext uri="{D42A27DB-BD31-4B8C-83A1-F6EECF244321}">
                <p14:modId xmlns:p14="http://schemas.microsoft.com/office/powerpoint/2010/main" val="402553440"/>
              </p:ext>
            </p:extLst>
          </p:nvPr>
        </p:nvGraphicFramePr>
        <p:xfrm>
          <a:off x="0" y="0"/>
          <a:ext cx="12192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1A9BC056-D187-4C1E-A877-0CEA87BC088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graphicEl>
                                              <a:dgm id="{E0D973AB-3679-4E7B-AEC6-CD79F4C06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">
                                            <p:graphicEl>
                                              <a:dgm id="{E0D973AB-3679-4E7B-AEC6-CD79F4C06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">
                                            <p:graphicEl>
                                              <a:dgm id="{E0D973AB-3679-4E7B-AEC6-CD79F4C06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graphicEl>
                                              <a:dgm id="{D977B91F-1823-43BE-BBD6-BECC84C07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">
                                            <p:graphicEl>
                                              <a:dgm id="{D977B91F-1823-43BE-BBD6-BECC84C07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">
                                            <p:graphicEl>
                                              <a:dgm id="{D977B91F-1823-43BE-BBD6-BECC84C07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graphicEl>
                                              <a:dgm id="{3398466F-0EBE-4C2B-8935-811ECB039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">
                                            <p:graphicEl>
                                              <a:dgm id="{3398466F-0EBE-4C2B-8935-811ECB039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">
                                            <p:graphicEl>
                                              <a:dgm id="{3398466F-0EBE-4C2B-8935-811ECB039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graphicEl>
                                              <a:dgm id="{EC210A17-9AA1-4655-8D0C-BB4A5CAFE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">
                                            <p:graphicEl>
                                              <a:dgm id="{EC210A17-9AA1-4655-8D0C-BB4A5CAFE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">
                                            <p:graphicEl>
                                              <a:dgm id="{EC210A17-9AA1-4655-8D0C-BB4A5CAFE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graphicEl>
                                              <a:dgm id="{163AE175-C79F-4FD3-A176-859B05080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">
                                            <p:graphicEl>
                                              <a:dgm id="{163AE175-C79F-4FD3-A176-859B05080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">
                                            <p:graphicEl>
                                              <a:dgm id="{163AE175-C79F-4FD3-A176-859B05080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graphicEl>
                                              <a:dgm id="{C95DD7EC-92C3-4831-B837-7F2BD44C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">
                                            <p:graphicEl>
                                              <a:dgm id="{C95DD7EC-92C3-4831-B837-7F2BD44C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">
                                            <p:graphicEl>
                                              <a:dgm id="{C95DD7EC-92C3-4831-B837-7F2BD44C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graphicEl>
                                              <a:dgm id="{6AC83784-C985-4CB0-AE6D-1E9E97180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">
                                            <p:graphicEl>
                                              <a:dgm id="{6AC83784-C985-4CB0-AE6D-1E9E97180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">
                                            <p:graphicEl>
                                              <a:dgm id="{6AC83784-C985-4CB0-AE6D-1E9E97180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graphicEl>
                                              <a:dgm id="{54CDFEFE-6E7E-4997-9BCB-7D0A60A58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">
                                            <p:graphicEl>
                                              <a:dgm id="{54CDFEFE-6E7E-4997-9BCB-7D0A60A58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">
                                            <p:graphicEl>
                                              <a:dgm id="{54CDFEFE-6E7E-4997-9BCB-7D0A60A58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graphicEl>
                                              <a:dgm id="{866F75C5-3DE2-4D67-BD4B-DCEC411C3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">
                                            <p:graphicEl>
                                              <a:dgm id="{866F75C5-3DE2-4D67-BD4B-DCEC411C3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">
                                            <p:graphicEl>
                                              <a:dgm id="{866F75C5-3DE2-4D67-BD4B-DCEC411C3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C6D0D5-E0F0-4AD7-B380-1AE807B32395}"/>
              </a:ext>
            </a:extLst>
          </p:cNvPr>
          <p:cNvSpPr/>
          <p:nvPr/>
        </p:nvSpPr>
        <p:spPr>
          <a:xfrm>
            <a:off x="404648" y="5103674"/>
            <a:ext cx="113827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আল বিরনি হলেন পৃথিবী গোলাকার এর প্রথম প্রামাণিক। তিনিই সর্বপ্রথম পৃথিবী গোলাকার মানচিত্র রচিত অঙ্কন করেন। তিনিই ভূগোল অক্ষরেখার পরিমাপ নির্ণয়কারি। </a:t>
            </a:r>
            <a:endParaRPr lang="en-US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2DE987-0F4A-4CF5-8FA6-236CCFD98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48" y="1112942"/>
            <a:ext cx="4513480" cy="371771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F342C8B-FF43-494F-9DA9-648530372870}"/>
              </a:ext>
            </a:extLst>
          </p:cNvPr>
          <p:cNvSpPr/>
          <p:nvPr/>
        </p:nvSpPr>
        <p:spPr>
          <a:xfrm>
            <a:off x="4362138" y="276282"/>
            <a:ext cx="28092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আল বিরনি </a:t>
            </a:r>
            <a:endParaRPr lang="en-US" sz="4400" dirty="0"/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EC280A60-011E-4B40-AC48-2B619EFF18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ounded Rectangle 182"/>
          <p:cNvSpPr/>
          <p:nvPr/>
        </p:nvSpPr>
        <p:spPr>
          <a:xfrm>
            <a:off x="569626" y="4038600"/>
            <a:ext cx="10553076" cy="1278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 বিরুনি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চিকিৎসায়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4583725" y="1631854"/>
            <a:ext cx="2838157" cy="10972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Lef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             </a:t>
            </a:r>
            <a:r>
              <a:rPr lang="en-US" sz="3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5</a:t>
            </a:r>
            <a:r>
              <a:rPr lang="bn-IN" sz="3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মিনিট </a:t>
            </a:r>
            <a:endParaRPr lang="en-US" sz="3600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1ADE5A20-4077-4C63-A2BD-114802D023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4114800" y="1"/>
            <a:ext cx="4239064" cy="164591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</a:bodyPr>
          <a:lstStyle/>
          <a:p>
            <a:pPr algn="ctr"/>
            <a:r>
              <a:rPr lang="bn-IN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2698231"/>
            <a:ext cx="9144000" cy="311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6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pPr>
              <a:buBlip>
                <a:blip r:embed="rId3"/>
              </a:buBlip>
            </a:pPr>
            <a:r>
              <a:rPr lang="bn-IN" sz="36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কোন কিতাবদ্বয় আল-রাযি কে চিকিৎসা বিজ্ঞানে অমর করে রেখেছে?</a:t>
            </a:r>
          </a:p>
          <a:p>
            <a:pPr>
              <a:buBlip>
                <a:blip r:embed="rId3"/>
              </a:buBlip>
            </a:pPr>
            <a:r>
              <a:rPr lang="bn-IN" sz="36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আল উসতাদ নামে খ্যাতি অর্জন করেন কে? </a:t>
            </a:r>
            <a:endParaRPr lang="en-US" sz="36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pPr>
              <a:buBlip>
                <a:blip r:embed="rId3"/>
              </a:buBlip>
            </a:pPr>
            <a:r>
              <a:rPr lang="en-US" sz="36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অস্ত্রপাচার</a:t>
            </a:r>
            <a:r>
              <a:rPr lang="en-US" sz="36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গ্রীকদের</a:t>
            </a:r>
            <a:r>
              <a:rPr lang="en-US" sz="36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থেকেও</a:t>
            </a:r>
            <a:r>
              <a:rPr lang="en-US" sz="36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36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? </a:t>
            </a:r>
            <a:r>
              <a:rPr lang="bn-IN" sz="36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IN" sz="36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pPr>
              <a:buBlip>
                <a:blip r:embed="rId3"/>
              </a:buBlip>
            </a:pPr>
            <a:endParaRPr lang="en-US" sz="36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2DFCE01D-7C0A-4B34-8860-816BD3FD260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/>
        </p:nvSpPr>
        <p:spPr>
          <a:xfrm flipH="1">
            <a:off x="4224925" y="319165"/>
            <a:ext cx="4000112" cy="583880"/>
          </a:xfrm>
          <a:prstGeom prst="homePlate">
            <a:avLst>
              <a:gd name="adj" fmla="val 978"/>
            </a:avLst>
          </a:prstGeom>
          <a:noFill/>
          <a:ln w="571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644" y="1361907"/>
            <a:ext cx="3839845" cy="28745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4" name="Group 34"/>
          <p:cNvGrpSpPr/>
          <p:nvPr/>
        </p:nvGrpSpPr>
        <p:grpSpPr>
          <a:xfrm>
            <a:off x="1752600" y="1371601"/>
            <a:ext cx="6223026" cy="220655"/>
            <a:chOff x="-1625354" y="5771382"/>
            <a:chExt cx="8329084" cy="236560"/>
          </a:xfrm>
          <a:gradFill flip="none" rotWithShape="1">
            <a:gsLst>
              <a:gs pos="3000">
                <a:srgbClr val="FFC000"/>
              </a:gs>
              <a:gs pos="33000">
                <a:srgbClr val="B17852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</p:grpSpPr>
        <p:grpSp>
          <p:nvGrpSpPr>
            <p:cNvPr id="15" name="Group 47"/>
            <p:cNvGrpSpPr/>
            <p:nvPr/>
          </p:nvGrpSpPr>
          <p:grpSpPr>
            <a:xfrm>
              <a:off x="-1625354" y="5771382"/>
              <a:ext cx="6114956" cy="236560"/>
              <a:chOff x="-1625354" y="5771382"/>
              <a:chExt cx="6114956" cy="236560"/>
            </a:xfrm>
            <a:grpFill/>
          </p:grpSpPr>
          <p:sp>
            <p:nvSpPr>
              <p:cNvPr id="29" name="Flowchart: Predefined Process 28"/>
              <p:cNvSpPr/>
              <p:nvPr/>
            </p:nvSpPr>
            <p:spPr>
              <a:xfrm>
                <a:off x="-1625354" y="5771382"/>
                <a:ext cx="3914477" cy="236560"/>
              </a:xfrm>
              <a:prstGeom prst="flowChartPredefinedProcess">
                <a:avLst/>
              </a:prstGeom>
              <a:gradFill>
                <a:gsLst>
                  <a:gs pos="45000">
                    <a:srgbClr val="FFC000"/>
                  </a:gs>
                  <a:gs pos="60000">
                    <a:srgbClr val="B17852"/>
                  </a:gs>
                  <a:gs pos="6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1"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Predefined Process 29"/>
              <p:cNvSpPr/>
              <p:nvPr/>
            </p:nvSpPr>
            <p:spPr>
              <a:xfrm>
                <a:off x="2386482" y="5779342"/>
                <a:ext cx="2103120" cy="228600"/>
              </a:xfrm>
              <a:prstGeom prst="flowChartPredefinedProcess">
                <a:avLst/>
              </a:prstGeom>
              <a:gradFill>
                <a:gsLst>
                  <a:gs pos="45000">
                    <a:srgbClr val="92D050"/>
                  </a:gs>
                  <a:gs pos="60000">
                    <a:srgbClr val="B17852"/>
                  </a:gs>
                  <a:gs pos="6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1"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Flowchart: Predefined Process 27"/>
            <p:cNvSpPr/>
            <p:nvPr/>
          </p:nvSpPr>
          <p:spPr>
            <a:xfrm>
              <a:off x="4600610" y="5773654"/>
              <a:ext cx="2103120" cy="228600"/>
            </a:xfrm>
            <a:prstGeom prst="flowChartPredefinedProcess">
              <a:avLst/>
            </a:prstGeom>
            <a:gradFill>
              <a:gsLst>
                <a:gs pos="45000">
                  <a:srgbClr val="FFC000"/>
                </a:gs>
                <a:gs pos="60000">
                  <a:srgbClr val="B17852"/>
                </a:gs>
                <a:gs pos="6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lowchart: Predefined Process 35"/>
          <p:cNvSpPr/>
          <p:nvPr/>
        </p:nvSpPr>
        <p:spPr>
          <a:xfrm>
            <a:off x="8005814" y="1356257"/>
            <a:ext cx="2599238" cy="223841"/>
          </a:xfrm>
          <a:prstGeom prst="flowChartPredefinedProcess">
            <a:avLst/>
          </a:prstGeom>
          <a:gradFill>
            <a:gsLst>
              <a:gs pos="45000">
                <a:srgbClr val="92D050"/>
              </a:gs>
              <a:gs pos="60000">
                <a:srgbClr val="B17852"/>
              </a:gs>
              <a:gs pos="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entagon 36"/>
          <p:cNvSpPr/>
          <p:nvPr/>
        </p:nvSpPr>
        <p:spPr>
          <a:xfrm flipH="1">
            <a:off x="2057400" y="3920634"/>
            <a:ext cx="8077200" cy="2556366"/>
          </a:xfrm>
          <a:prstGeom prst="homePlate">
            <a:avLst>
              <a:gd name="adj" fmla="val 0"/>
            </a:avLst>
          </a:prstGeom>
          <a:noFill/>
          <a:ln w="571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মুসলামানেরা বিজ্ঞানে পিছিয়ে পরার কারণ লিখে আনবে </a:t>
            </a:r>
            <a:r>
              <a:rPr lang="bn-BD" sz="4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0635-F8AF-4A63-9203-C2B24A78DD8F}" type="datetime1">
              <a:rPr lang="en-US" smtClean="0"/>
              <a:pPr/>
              <a:t>12/20/2019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1" name="Frame 20">
            <a:extLst>
              <a:ext uri="{FF2B5EF4-FFF2-40B4-BE49-F238E27FC236}">
                <a16:creationId xmlns:a16="http://schemas.microsoft.com/office/drawing/2014/main" id="{80C3FFE5-D02C-4291-8B3F-2131387C978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icture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048000" y="-533401"/>
            <a:ext cx="6324600" cy="80010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657600" y="1371600"/>
            <a:ext cx="5029200" cy="3886200"/>
          </a:xfrm>
          <a:prstGeom prst="roundRec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C0DDD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E43CA9DC-A8C3-43E4-90A9-57063C03C6B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5D4EA82-6BE3-45EE-AE4D-D92146734F96}"/>
              </a:ext>
            </a:extLst>
          </p:cNvPr>
          <p:cNvGrpSpPr/>
          <p:nvPr/>
        </p:nvGrpSpPr>
        <p:grpSpPr>
          <a:xfrm rot="5400000">
            <a:off x="3833403" y="3166612"/>
            <a:ext cx="3947898" cy="195116"/>
            <a:chOff x="186002" y="5771382"/>
            <a:chExt cx="4303600" cy="236560"/>
          </a:xfrm>
        </p:grpSpPr>
        <p:sp>
          <p:nvSpPr>
            <p:cNvPr id="10" name="Flowchart: Predefined Process 9">
              <a:extLst>
                <a:ext uri="{FF2B5EF4-FFF2-40B4-BE49-F238E27FC236}">
                  <a16:creationId xmlns:a16="http://schemas.microsoft.com/office/drawing/2014/main" id="{FE5D2C90-09C2-42DC-A333-0430187D5331}"/>
                </a:ext>
              </a:extLst>
            </p:cNvPr>
            <p:cNvSpPr/>
            <p:nvPr/>
          </p:nvSpPr>
          <p:spPr>
            <a:xfrm>
              <a:off x="186002" y="5771382"/>
              <a:ext cx="2103120" cy="228600"/>
            </a:xfrm>
            <a:prstGeom prst="flowChartPredefined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lowchart: Predefined Process 10">
              <a:extLst>
                <a:ext uri="{FF2B5EF4-FFF2-40B4-BE49-F238E27FC236}">
                  <a16:creationId xmlns:a16="http://schemas.microsoft.com/office/drawing/2014/main" id="{ECB940C6-797C-433D-9A23-E1066A378C89}"/>
                </a:ext>
              </a:extLst>
            </p:cNvPr>
            <p:cNvSpPr/>
            <p:nvPr/>
          </p:nvSpPr>
          <p:spPr>
            <a:xfrm>
              <a:off x="2386482" y="5779342"/>
              <a:ext cx="2103120" cy="228600"/>
            </a:xfrm>
            <a:prstGeom prst="flowChartPredefinedProcess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698606F4-2C7D-4D7D-8A3A-615942D04458}"/>
              </a:ext>
            </a:extLst>
          </p:cNvPr>
          <p:cNvSpPr txBox="1">
            <a:spLocks/>
          </p:cNvSpPr>
          <p:nvPr/>
        </p:nvSpPr>
        <p:spPr>
          <a:xfrm>
            <a:off x="1709996" y="538718"/>
            <a:ext cx="2662376" cy="462188"/>
          </a:xfrm>
          <a:prstGeom prst="rect">
            <a:avLst/>
          </a:prstGeom>
          <a:ln w="66675"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bn-BD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E10812-BEE6-40E9-B2C0-979ED278C012}"/>
              </a:ext>
            </a:extLst>
          </p:cNvPr>
          <p:cNvSpPr txBox="1"/>
          <p:nvPr/>
        </p:nvSpPr>
        <p:spPr>
          <a:xfrm>
            <a:off x="1094881" y="2814289"/>
            <a:ext cx="41888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মোঃ শামসুল হক</a:t>
            </a:r>
          </a:p>
          <a:p>
            <a:pPr>
              <a:defRPr/>
            </a:pP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 শিক্ষক (ইসলাম শিক্ষা)</a:t>
            </a:r>
          </a:p>
          <a:p>
            <a:pPr>
              <a:defRPr/>
            </a:pP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বাকসার উচ্চ বিদ্যালয়</a:t>
            </a:r>
          </a:p>
          <a:p>
            <a:pPr>
              <a:defRPr/>
            </a:pP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দেবিদ্বার, কুমিল্লা।</a:t>
            </a:r>
          </a:p>
          <a:p>
            <a:pPr>
              <a:defRPr/>
            </a:pP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 নং ০১৯১১১৯৪৭৮১</a:t>
            </a:r>
          </a:p>
          <a:p>
            <a:pPr>
              <a:defRPr/>
            </a:pP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ই-মেইল- </a:t>
            </a:r>
            <a:r>
              <a:rPr lang="en-US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samsulict2014@gmail.com</a:t>
            </a:r>
            <a:endParaRPr lang="en-US" sz="1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A96D1EC7-1D8B-4A69-97C9-5FC5DA5BD2E3}"/>
              </a:ext>
            </a:extLst>
          </p:cNvPr>
          <p:cNvSpPr txBox="1">
            <a:spLocks/>
          </p:cNvSpPr>
          <p:nvPr/>
        </p:nvSpPr>
        <p:spPr>
          <a:xfrm>
            <a:off x="6616065" y="799893"/>
            <a:ext cx="3683554" cy="4412762"/>
          </a:xfrm>
          <a:prstGeom prst="rect">
            <a:avLst/>
          </a:prstGeom>
          <a:ln w="6667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bn-BD" sz="48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bn-BD" sz="40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bn-IN" sz="40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endParaRPr lang="bn-BD" sz="4000" b="1" dirty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defRPr/>
            </a:pPr>
            <a:r>
              <a:rPr lang="bn-BD" sz="40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40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 শিক্ষা </a:t>
            </a:r>
            <a:endParaRPr lang="bn-BD" sz="3600" b="1" dirty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defRPr/>
            </a:pPr>
            <a:r>
              <a:rPr lang="bn-BD" sz="36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IN" sz="36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bn-BD" sz="36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342900" indent="-342900">
              <a:defRPr/>
            </a:pPr>
            <a:r>
              <a:rPr lang="bn-IN" sz="3600" b="1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৮ </a:t>
            </a:r>
            <a:endParaRPr lang="bn-BD" sz="3600" b="1" dirty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defRPr/>
            </a:pPr>
            <a:r>
              <a:rPr lang="bn-BD" sz="36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pPr marL="342900" indent="-342900">
              <a:defRPr/>
            </a:pPr>
            <a:r>
              <a:rPr lang="bn-BD" sz="36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২০-</a:t>
            </a:r>
            <a:r>
              <a:rPr lang="bn-IN" sz="36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০৯</a:t>
            </a:r>
            <a:r>
              <a:rPr lang="bn-BD" sz="36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-২০১</a:t>
            </a:r>
            <a:r>
              <a:rPr lang="bn-IN" sz="36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 </a:t>
            </a:r>
            <a:endParaRPr lang="bn-BD" sz="3600" b="1" dirty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1200" b="1" u="sng" dirty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301">
            <a:extLst>
              <a:ext uri="{FF2B5EF4-FFF2-40B4-BE49-F238E27FC236}">
                <a16:creationId xmlns:a16="http://schemas.microsoft.com/office/drawing/2014/main" id="{9F1C3229-AB55-435B-9556-90DAB1E380F6}"/>
              </a:ext>
            </a:extLst>
          </p:cNvPr>
          <p:cNvSpPr/>
          <p:nvPr/>
        </p:nvSpPr>
        <p:spPr>
          <a:xfrm>
            <a:off x="1883754" y="1045920"/>
            <a:ext cx="1938382" cy="1826003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398CDF3F-9E45-437E-AC8F-B748B652C91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1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918742" y="5391307"/>
            <a:ext cx="8619344" cy="1295400"/>
          </a:xfrm>
          <a:prstGeom prst="roundRect">
            <a:avLst/>
          </a:prstGeom>
          <a:solidFill>
            <a:schemeClr val="accent6">
              <a:alpha val="52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ছবিটিতে কি দেখা যাচ্ছে?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57C6DD-73D0-4510-B43C-9486A2253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149" y="1309768"/>
            <a:ext cx="8488181" cy="4076619"/>
          </a:xfrm>
          <a:prstGeom prst="rect">
            <a:avLst/>
          </a:prstGeom>
        </p:spPr>
      </p:pic>
      <p:sp>
        <p:nvSpPr>
          <p:cNvPr id="6" name="Rounded Rectangle 7">
            <a:extLst>
              <a:ext uri="{FF2B5EF4-FFF2-40B4-BE49-F238E27FC236}">
                <a16:creationId xmlns:a16="http://schemas.microsoft.com/office/drawing/2014/main" id="{3BD2237F-C61A-4892-BD66-1C34B6257E62}"/>
              </a:ext>
            </a:extLst>
          </p:cNvPr>
          <p:cNvSpPr/>
          <p:nvPr/>
        </p:nvSpPr>
        <p:spPr>
          <a:xfrm>
            <a:off x="2056149" y="74950"/>
            <a:ext cx="8610600" cy="1242935"/>
          </a:xfrm>
          <a:prstGeom prst="roundRect">
            <a:avLst/>
          </a:prstGeom>
          <a:solidFill>
            <a:schemeClr val="accent2">
              <a:lumMod val="40000"/>
              <a:lumOff val="6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ছবিটি লক্ষ্য কর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7">
            <a:extLst>
              <a:ext uri="{FF2B5EF4-FFF2-40B4-BE49-F238E27FC236}">
                <a16:creationId xmlns:a16="http://schemas.microsoft.com/office/drawing/2014/main" id="{4BFA6052-D884-4D10-966A-5E3AB636F073}"/>
              </a:ext>
            </a:extLst>
          </p:cNvPr>
          <p:cNvSpPr/>
          <p:nvPr/>
        </p:nvSpPr>
        <p:spPr>
          <a:xfrm>
            <a:off x="2534352" y="5386387"/>
            <a:ext cx="8651826" cy="1295400"/>
          </a:xfrm>
          <a:prstGeom prst="roundRect">
            <a:avLst/>
          </a:prstGeom>
          <a:solidFill>
            <a:schemeClr val="accent6">
              <a:alpha val="52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চিকিৎসা নিচ্ছে। 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8BA02FEB-B577-4024-8A3D-6AD33AE3DEBB}"/>
              </a:ext>
            </a:extLst>
          </p:cNvPr>
          <p:cNvSpPr/>
          <p:nvPr/>
        </p:nvSpPr>
        <p:spPr>
          <a:xfrm>
            <a:off x="3132473" y="5425402"/>
            <a:ext cx="8669315" cy="1295400"/>
          </a:xfrm>
          <a:prstGeom prst="roundRect">
            <a:avLst/>
          </a:prstGeom>
          <a:solidFill>
            <a:schemeClr val="accent6">
              <a:alpha val="52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চিকিৎসা শাস্ত্রে মুসলমানদের অবদান আছে কি?  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BA0C52CF-7B17-4F27-8FE9-94789C2CC1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6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6" grpId="0" animBg="1"/>
      <p:bldP spid="10" grpId="0" animBg="1"/>
      <p:bldP spid="10" grpId="1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00200" y="1752600"/>
            <a:ext cx="89154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</a:bodyPr>
          <a:lstStyle/>
          <a:p>
            <a:pPr algn="ctr"/>
            <a:r>
              <a:rPr lang="bn-I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চিকিৎসা শাস্ত্রে মুসলমানদের অবদান 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5CE5A26E-216A-4D31-AD76-5A68490B112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ounded Rectangle 185"/>
          <p:cNvSpPr/>
          <p:nvPr/>
        </p:nvSpPr>
        <p:spPr>
          <a:xfrm>
            <a:off x="1" y="0"/>
            <a:ext cx="12192000" cy="6858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</a:pPr>
            <a:r>
              <a:rPr lang="bn-IN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 বকর মুহাম্মদ ইবনে যাকারিয়া আল রাযি </a:t>
            </a:r>
            <a:r>
              <a:rPr lang="bn-IN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পরিচয় বলতে পারবে।</a:t>
            </a:r>
          </a:p>
          <a:p>
            <a:pPr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</a:pP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চিকিৎসা শাস্ত্রে আবু বকর মুহাম্মদ ইবনে যাকারিয়া আল রাযি </a:t>
            </a:r>
            <a:r>
              <a:rPr lang="bn-IN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অবদান </a:t>
            </a:r>
            <a:r>
              <a:rPr lang="en-US" sz="36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পারবে। </a:t>
            </a:r>
            <a:endParaRPr lang="en-US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</a:pPr>
            <a:r>
              <a:rPr lang="bn-IN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 বিরুনি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চিকিৎসায়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</p:txBody>
      </p:sp>
      <p:sp>
        <p:nvSpPr>
          <p:cNvPr id="187" name="Horizontal Scroll 186"/>
          <p:cNvSpPr/>
          <p:nvPr/>
        </p:nvSpPr>
        <p:spPr>
          <a:xfrm>
            <a:off x="4495800" y="116170"/>
            <a:ext cx="3568908" cy="1472787"/>
          </a:xfrm>
          <a:prstGeom prst="horizontalScroll">
            <a:avLst>
              <a:gd name="adj" fmla="val 25000"/>
            </a:avLst>
          </a:prstGeom>
          <a:blipFill>
            <a:blip r:embed="rId2"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4368A98C-1D4E-4691-A85F-A0BDAF0ACBE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24720870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D196A0DD-8451-4DB6-AD35-DAA8A238ED40}"/>
              </a:ext>
            </a:extLst>
          </p:cNvPr>
          <p:cNvSpPr/>
          <p:nvPr/>
        </p:nvSpPr>
        <p:spPr>
          <a:xfrm>
            <a:off x="0" y="0"/>
            <a:ext cx="12374380" cy="6858000"/>
          </a:xfrm>
          <a:prstGeom prst="frame">
            <a:avLst>
              <a:gd name="adj1" fmla="val 2883"/>
            </a:avLst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E7381F26-DEDC-49DF-BA4B-4A2AC266A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>
                                            <p:graphicEl>
                                              <a:dgm id="{E7381F26-DEDC-49DF-BA4B-4A2AC266A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>
                                            <p:graphicEl>
                                              <a:dgm id="{E7381F26-DEDC-49DF-BA4B-4A2AC266A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7F65C561-6C66-4D4E-B0BA-873ED7F7E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>
                                            <p:graphicEl>
                                              <a:dgm id="{7F65C561-6C66-4D4E-B0BA-873ED7F7E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>
                                            <p:graphicEl>
                                              <a:dgm id="{7F65C561-6C66-4D4E-B0BA-873ED7F7E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F75A51A0-2451-4A8F-BFCE-9CBE7DF9A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>
                                            <p:graphicEl>
                                              <a:dgm id="{F75A51A0-2451-4A8F-BFCE-9CBE7DF9A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>
                                            <p:graphicEl>
                                              <a:dgm id="{F75A51A0-2451-4A8F-BFCE-9CBE7DF9A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AAFE70AC-1178-4157-BEFC-DB5F773C3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>
                                            <p:graphicEl>
                                              <a:dgm id="{AAFE70AC-1178-4157-BEFC-DB5F773C3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>
                                            <p:graphicEl>
                                              <a:dgm id="{AAFE70AC-1178-4157-BEFC-DB5F773C3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E127A709-0043-44C4-B2F2-0FC219526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>
                                            <p:graphicEl>
                                              <a:dgm id="{E127A709-0043-44C4-B2F2-0FC219526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>
                                            <p:graphicEl>
                                              <a:dgm id="{E127A709-0043-44C4-B2F2-0FC219526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C90C20BB-096E-4E0F-B1BC-8786D0EA2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>
                                            <p:graphicEl>
                                              <a:dgm id="{C90C20BB-096E-4E0F-B1BC-8786D0EA2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>
                                            <p:graphicEl>
                                              <a:dgm id="{C90C20BB-096E-4E0F-B1BC-8786D0EA2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4911EBB6-7480-41F0-838A-31A317F5B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>
                                            <p:graphicEl>
                                              <a:dgm id="{4911EBB6-7480-41F0-838A-31A317F5B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>
                                            <p:graphicEl>
                                              <a:dgm id="{4911EBB6-7480-41F0-838A-31A317F5B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DA8F0F42-F263-4C95-90B7-3570E1A06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>
                                            <p:graphicEl>
                                              <a:dgm id="{DA8F0F42-F263-4C95-90B7-3570E1A06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>
                                            <p:graphicEl>
                                              <a:dgm id="{DA8F0F42-F263-4C95-90B7-3570E1A06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8DB60A2D-BA16-4B15-8264-2448023A4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>
                                            <p:graphicEl>
                                              <a:dgm id="{8DB60A2D-BA16-4B15-8264-2448023A4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>
                                            <p:graphicEl>
                                              <a:dgm id="{8DB60A2D-BA16-4B15-8264-2448023A4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E6674D5B-7368-4173-BC12-C0284FAC5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>
                                            <p:graphicEl>
                                              <a:dgm id="{E6674D5B-7368-4173-BC12-C0284FAC5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>
                                            <p:graphicEl>
                                              <a:dgm id="{E6674D5B-7368-4173-BC12-C0284FAC5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E8DF7FEE-9F3C-4AD5-8158-54F7AC1FA4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>
                                            <p:graphicEl>
                                              <a:dgm id="{E8DF7FEE-9F3C-4AD5-8158-54F7AC1FA4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>
                                            <p:graphicEl>
                                              <a:dgm id="{E8DF7FEE-9F3C-4AD5-8158-54F7AC1FA4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6E1014C5-C838-463B-9BDB-2D60CCD38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>
                                            <p:graphicEl>
                                              <a:dgm id="{6E1014C5-C838-463B-9BDB-2D60CCD38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>
                                            <p:graphicEl>
                                              <a:dgm id="{6E1014C5-C838-463B-9BDB-2D60CCD38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7147831F-34DC-41C5-B54C-A14940BA8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>
                                            <p:graphicEl>
                                              <a:dgm id="{7147831F-34DC-41C5-B54C-A14940BA8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>
                                            <p:graphicEl>
                                              <a:dgm id="{7147831F-34DC-41C5-B54C-A14940BA8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70D62B96-A6EE-4E0B-A6B3-A5440945E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>
                                            <p:graphicEl>
                                              <a:dgm id="{70D62B96-A6EE-4E0B-A6B3-A5440945E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>
                                            <p:graphicEl>
                                              <a:dgm id="{70D62B96-A6EE-4E0B-A6B3-A5440945E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879B019C-9F24-470E-98DA-F7A540E2E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>
                                            <p:graphicEl>
                                              <a:dgm id="{879B019C-9F24-470E-98DA-F7A540E2E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>
                                            <p:graphicEl>
                                              <a:dgm id="{879B019C-9F24-470E-98DA-F7A540E2E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2473571" y="4149970"/>
            <a:ext cx="7448843" cy="1223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bn-IN" sz="40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আবু বকর মুহাম্মদ ইবনে যাকারিয়া আল রাযি </a:t>
            </a:r>
            <a:r>
              <a:rPr lang="bn-IN" sz="40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পরিচয় লিখ।  </a:t>
            </a:r>
            <a:endParaRPr lang="en-US" sz="4000" dirty="0">
              <a:solidFill>
                <a:srgbClr val="7030A0"/>
              </a:solidFill>
            </a:endParaRPr>
          </a:p>
        </p:txBody>
      </p:sp>
      <p:pic>
        <p:nvPicPr>
          <p:cNvPr id="184" name="Picture 18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482" y="1715790"/>
            <a:ext cx="2272118" cy="2307570"/>
          </a:xfrm>
          <a:prstGeom prst="rect">
            <a:avLst/>
          </a:prstGeom>
        </p:spPr>
      </p:pic>
      <p:sp>
        <p:nvSpPr>
          <p:cNvPr id="185" name="Rectangle 184"/>
          <p:cNvSpPr/>
          <p:nvPr/>
        </p:nvSpPr>
        <p:spPr>
          <a:xfrm>
            <a:off x="4436014" y="633048"/>
            <a:ext cx="2838157" cy="10972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একক কাজ              ৩মিনিট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18E1FC1E-123F-4FE6-80CC-31D6CD19F59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E751BC-F09B-49A9-B8F6-504821EE2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207" y="1600200"/>
            <a:ext cx="6096000" cy="3657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BB54958-F17C-4F96-8976-4090E8C917A1}"/>
              </a:ext>
            </a:extLst>
          </p:cNvPr>
          <p:cNvSpPr/>
          <p:nvPr/>
        </p:nvSpPr>
        <p:spPr>
          <a:xfrm>
            <a:off x="884420" y="331458"/>
            <a:ext cx="10822899" cy="64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চিকিৎসা শাস্ত্রে আবু বকর মুহাম্মদ ইবনে যাকারিয়া আল রাযি এর অবদান 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B3D493-8C86-4D07-AC3A-34A4EF1DE9AB}"/>
              </a:ext>
            </a:extLst>
          </p:cNvPr>
          <p:cNvSpPr/>
          <p:nvPr/>
        </p:nvSpPr>
        <p:spPr>
          <a:xfrm>
            <a:off x="629587" y="5428114"/>
            <a:ext cx="10807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আবু বকর মুহাম্মদ ইবনে যাকারিয়া আল রাযি ছিলেন তৎকালীন সর্বশ্রেষ্ঠ শল্যচিকিৎসাবিদ ।</a:t>
            </a:r>
            <a:endParaRPr lang="en-US" sz="3600" dirty="0"/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8C1CF77B-DC98-43FF-8B6D-D809B90CE9A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2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B54958-F17C-4F96-8976-4090E8C917A1}"/>
              </a:ext>
            </a:extLst>
          </p:cNvPr>
          <p:cNvSpPr/>
          <p:nvPr/>
        </p:nvSpPr>
        <p:spPr>
          <a:xfrm>
            <a:off x="899411" y="331458"/>
            <a:ext cx="10807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চিকিৎসা শাস্ত্রে আবু বকর মুহাম্মদ ইবনে যাকারিয়া আল রাযি এর অবদান 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B3D493-8C86-4D07-AC3A-34A4EF1DE9AB}"/>
              </a:ext>
            </a:extLst>
          </p:cNvPr>
          <p:cNvSpPr/>
          <p:nvPr/>
        </p:nvSpPr>
        <p:spPr>
          <a:xfrm>
            <a:off x="389744" y="4593133"/>
            <a:ext cx="116323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আবু বকর মুহাম্মদ ইবনে যাকারিয়া আল রাযি দুই শতাধিক গ্রন্থ রচনা করেন। তন্মধ্যে শতাধিক হলো চিকিৎসা বিষয়ক। তিনি বসন্ত ও হাম রোগের চিকিৎসার জন্য আল জুদাইরি ওয়াল হাসাবাহ নামক গ্রন্থ রচনা করেন। তার রচিত আল মানসুরি ১০ খন্ডে বিভক্ত।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93DC6C-B7C2-4AD5-A1B4-3ECE2FE1C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219" y="977789"/>
            <a:ext cx="5876146" cy="3521412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43C32139-13DD-4615-9CE8-933474EAE0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5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351</Words>
  <Application>Microsoft Office PowerPoint</Application>
  <PresentationFormat>Widescreen</PresentationFormat>
  <Paragraphs>69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Samsul</dc:creator>
  <cp:lastModifiedBy>Samsul</cp:lastModifiedBy>
  <cp:revision>17</cp:revision>
  <dcterms:created xsi:type="dcterms:W3CDTF">2019-12-20T03:07:47Z</dcterms:created>
  <dcterms:modified xsi:type="dcterms:W3CDTF">2019-12-20T05:44:13Z</dcterms:modified>
</cp:coreProperties>
</file>