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C08E8F-8969-4554-9471-2C5FADF5E570}" type="doc">
      <dgm:prSet loTypeId="urn:microsoft.com/office/officeart/2011/layout/HexagonRadial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27C5D0-F490-428A-939B-C1546433D8AD}">
      <dgm:prSet phldrT="[Text]" custT="1"/>
      <dgm:spPr/>
      <dgm:t>
        <a:bodyPr/>
        <a:lstStyle/>
        <a:p>
          <a:r>
            <a:rPr lang="bn-BD" sz="2000" dirty="0" smtClean="0"/>
            <a:t>কিশোর অপরাধের পর্যায়ে পড়ে</a:t>
          </a:r>
          <a:endParaRPr lang="en-US" sz="2000" dirty="0"/>
        </a:p>
      </dgm:t>
    </dgm:pt>
    <dgm:pt modelId="{A12B3AB4-4E54-4921-A844-35652B9160DF}" type="parTrans" cxnId="{44754BCF-727F-4E7D-8541-28393F08F44C}">
      <dgm:prSet/>
      <dgm:spPr/>
      <dgm:t>
        <a:bodyPr/>
        <a:lstStyle/>
        <a:p>
          <a:endParaRPr lang="en-US"/>
        </a:p>
      </dgm:t>
    </dgm:pt>
    <dgm:pt modelId="{7567A61C-CC12-43C8-A8B2-E7FF4EEDB552}" type="sibTrans" cxnId="{44754BCF-727F-4E7D-8541-28393F08F44C}">
      <dgm:prSet/>
      <dgm:spPr/>
      <dgm:t>
        <a:bodyPr/>
        <a:lstStyle/>
        <a:p>
          <a:endParaRPr lang="en-US"/>
        </a:p>
      </dgm:t>
    </dgm:pt>
    <dgm:pt modelId="{63DF865E-C10B-4BEB-95B9-D1E4416BB90B}">
      <dgm:prSet phldrT="[Text]" custT="1"/>
      <dgm:spPr/>
      <dgm:t>
        <a:bodyPr/>
        <a:lstStyle/>
        <a:p>
          <a:r>
            <a:rPr lang="bn-BD" sz="2000" dirty="0" smtClean="0"/>
            <a:t>মাদক গ্রহণ</a:t>
          </a:r>
        </a:p>
        <a:p>
          <a:r>
            <a:rPr lang="bn-BD" sz="2000" dirty="0" smtClean="0"/>
            <a:t>এসিড নিক্ষেপ</a:t>
          </a:r>
          <a:endParaRPr lang="en-US" sz="2000" dirty="0"/>
        </a:p>
      </dgm:t>
    </dgm:pt>
    <dgm:pt modelId="{BBC3187D-D55C-4B95-8BD7-48EAAC34732A}" type="parTrans" cxnId="{F9EA50FD-8C3F-47DB-A0E5-DFA6E4416409}">
      <dgm:prSet/>
      <dgm:spPr/>
      <dgm:t>
        <a:bodyPr/>
        <a:lstStyle/>
        <a:p>
          <a:endParaRPr lang="en-US"/>
        </a:p>
      </dgm:t>
    </dgm:pt>
    <dgm:pt modelId="{2B0500D4-74AF-4754-98DC-F5EC886CFC09}" type="sibTrans" cxnId="{F9EA50FD-8C3F-47DB-A0E5-DFA6E4416409}">
      <dgm:prSet/>
      <dgm:spPr/>
      <dgm:t>
        <a:bodyPr/>
        <a:lstStyle/>
        <a:p>
          <a:endParaRPr lang="en-US"/>
        </a:p>
      </dgm:t>
    </dgm:pt>
    <dgm:pt modelId="{B2E124A1-7062-47C6-B0B0-239CE25F4C38}">
      <dgm:prSet phldrT="[Text]" custT="1"/>
      <dgm:spPr/>
      <dgm:t>
        <a:bodyPr/>
        <a:lstStyle/>
        <a:p>
          <a:r>
            <a:rPr lang="bn-BD" sz="2000" dirty="0" smtClean="0"/>
            <a:t>চুরি,খুন,স্কুল পালানো</a:t>
          </a:r>
          <a:endParaRPr lang="en-US" sz="2000" dirty="0"/>
        </a:p>
      </dgm:t>
    </dgm:pt>
    <dgm:pt modelId="{E6310893-CF3E-437C-8050-AE8C0D4BB4F6}" type="parTrans" cxnId="{CB3F767D-8ADC-4E5F-A779-342483F2C141}">
      <dgm:prSet/>
      <dgm:spPr/>
      <dgm:t>
        <a:bodyPr/>
        <a:lstStyle/>
        <a:p>
          <a:endParaRPr lang="en-US"/>
        </a:p>
      </dgm:t>
    </dgm:pt>
    <dgm:pt modelId="{C268C9E7-1681-4216-99AE-C5F50A9FC089}" type="sibTrans" cxnId="{CB3F767D-8ADC-4E5F-A779-342483F2C141}">
      <dgm:prSet/>
      <dgm:spPr/>
      <dgm:t>
        <a:bodyPr/>
        <a:lstStyle/>
        <a:p>
          <a:endParaRPr lang="en-US"/>
        </a:p>
      </dgm:t>
    </dgm:pt>
    <dgm:pt modelId="{3CCD2254-878C-4861-8F5A-E5D6A8CF21E6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বাড়ি থেকে পালানো,</a:t>
          </a:r>
        </a:p>
        <a:p>
          <a:r>
            <a:rPr lang="bn-BD" dirty="0" smtClean="0">
              <a:solidFill>
                <a:schemeClr val="tx1"/>
              </a:solidFill>
            </a:rPr>
            <a:t>উচ্ছৃঙ্খল আচরণ</a:t>
          </a:r>
          <a:endParaRPr lang="en-US" dirty="0">
            <a:solidFill>
              <a:schemeClr val="tx1"/>
            </a:solidFill>
          </a:endParaRPr>
        </a:p>
      </dgm:t>
    </dgm:pt>
    <dgm:pt modelId="{1E599780-2D47-4F51-92DD-38AA6E41FD48}" type="parTrans" cxnId="{A6D6F396-0681-4C9A-B411-A6FBA1C916B1}">
      <dgm:prSet/>
      <dgm:spPr/>
      <dgm:t>
        <a:bodyPr/>
        <a:lstStyle/>
        <a:p>
          <a:endParaRPr lang="en-US"/>
        </a:p>
      </dgm:t>
    </dgm:pt>
    <dgm:pt modelId="{D9018320-00F7-4FCD-8ED7-828FED47D33A}" type="sibTrans" cxnId="{A6D6F396-0681-4C9A-B411-A6FBA1C916B1}">
      <dgm:prSet/>
      <dgm:spPr/>
      <dgm:t>
        <a:bodyPr/>
        <a:lstStyle/>
        <a:p>
          <a:endParaRPr lang="en-US"/>
        </a:p>
      </dgm:t>
    </dgm:pt>
    <dgm:pt modelId="{FEDA033C-EE4B-4B36-8753-22C894CCE3EB}">
      <dgm:prSet phldrT="[Text]"/>
      <dgm:spPr/>
      <dgm:t>
        <a:bodyPr/>
        <a:lstStyle/>
        <a:p>
          <a:r>
            <a:rPr lang="bn-BD" dirty="0" smtClean="0"/>
            <a:t>পরীক্ষায় নকল করা,মারপিট করা,</a:t>
          </a:r>
          <a:endParaRPr lang="en-US" dirty="0"/>
        </a:p>
      </dgm:t>
    </dgm:pt>
    <dgm:pt modelId="{491C68EB-4A15-46A6-94BC-6B8F261F5602}" type="parTrans" cxnId="{426B135F-04B8-47FF-82A8-6CC86CDC47BB}">
      <dgm:prSet/>
      <dgm:spPr/>
      <dgm:t>
        <a:bodyPr/>
        <a:lstStyle/>
        <a:p>
          <a:endParaRPr lang="en-US"/>
        </a:p>
      </dgm:t>
    </dgm:pt>
    <dgm:pt modelId="{2B701D74-747C-4668-BFB4-75B40D199600}" type="sibTrans" cxnId="{426B135F-04B8-47FF-82A8-6CC86CDC47BB}">
      <dgm:prSet/>
      <dgm:spPr/>
      <dgm:t>
        <a:bodyPr/>
        <a:lstStyle/>
        <a:p>
          <a:endParaRPr lang="en-US"/>
        </a:p>
      </dgm:t>
    </dgm:pt>
    <dgm:pt modelId="{04DD9374-5339-4F6C-A127-41ADA4A4BA9E}">
      <dgm:prSet phldrT="[Text]"/>
      <dgm:spPr/>
      <dgm:t>
        <a:bodyPr/>
        <a:lstStyle/>
        <a:p>
          <a:r>
            <a:rPr lang="bn-BD" dirty="0" smtClean="0"/>
            <a:t>গাড়ি ভাংচুর,বিনা টিকেটে ভ্রমণ,</a:t>
          </a:r>
          <a:endParaRPr lang="en-US" dirty="0"/>
        </a:p>
      </dgm:t>
    </dgm:pt>
    <dgm:pt modelId="{677F51E7-3CCC-4C08-8C1F-F33378106E61}" type="parTrans" cxnId="{B737B792-3D1E-4CF4-AAF0-3636EDD751B8}">
      <dgm:prSet/>
      <dgm:spPr/>
      <dgm:t>
        <a:bodyPr/>
        <a:lstStyle/>
        <a:p>
          <a:endParaRPr lang="en-US"/>
        </a:p>
      </dgm:t>
    </dgm:pt>
    <dgm:pt modelId="{A02B6141-00B5-4B56-AB49-0260DDE70304}" type="sibTrans" cxnId="{B737B792-3D1E-4CF4-AAF0-3636EDD751B8}">
      <dgm:prSet/>
      <dgm:spPr/>
      <dgm:t>
        <a:bodyPr/>
        <a:lstStyle/>
        <a:p>
          <a:endParaRPr lang="en-US"/>
        </a:p>
      </dgm:t>
    </dgm:pt>
    <dgm:pt modelId="{247F4B50-EA6F-4401-958B-60EBF82EC562}">
      <dgm:prSet phldrT="[Text]" custT="1"/>
      <dgm:spPr/>
      <dgm:t>
        <a:bodyPr/>
        <a:lstStyle/>
        <a:p>
          <a:r>
            <a:rPr lang="bn-BD" sz="2000" dirty="0" smtClean="0"/>
            <a:t>বোমাবাজি</a:t>
          </a:r>
          <a:endParaRPr lang="en-US" sz="2000" dirty="0"/>
        </a:p>
      </dgm:t>
    </dgm:pt>
    <dgm:pt modelId="{5ED7D431-28B4-4505-BC7C-F7FE783FB69B}" type="parTrans" cxnId="{9FCA441D-E913-4CC0-941C-BBF89E94F9E3}">
      <dgm:prSet/>
      <dgm:spPr/>
      <dgm:t>
        <a:bodyPr/>
        <a:lstStyle/>
        <a:p>
          <a:endParaRPr lang="en-US"/>
        </a:p>
      </dgm:t>
    </dgm:pt>
    <dgm:pt modelId="{24570692-A0FF-488E-8885-620349C22F84}" type="sibTrans" cxnId="{9FCA441D-E913-4CC0-941C-BBF89E94F9E3}">
      <dgm:prSet/>
      <dgm:spPr/>
      <dgm:t>
        <a:bodyPr/>
        <a:lstStyle/>
        <a:p>
          <a:endParaRPr lang="en-US"/>
        </a:p>
      </dgm:t>
    </dgm:pt>
    <dgm:pt modelId="{C75B7C31-260B-4A79-9F57-F46B069E460C}" type="pres">
      <dgm:prSet presAssocID="{9EC08E8F-8969-4554-9471-2C5FADF5E57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1B209C7-446D-438B-9E6D-BB1A0E854FC5}" type="pres">
      <dgm:prSet presAssocID="{0027C5D0-F490-428A-939B-C1546433D8AD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76B66DF1-7837-4443-A2C8-21F6D829F7E4}" type="pres">
      <dgm:prSet presAssocID="{63DF865E-C10B-4BEB-95B9-D1E4416BB90B}" presName="Accent1" presStyleCnt="0"/>
      <dgm:spPr/>
    </dgm:pt>
    <dgm:pt modelId="{6E0165E6-1640-4DEA-8830-D528B3B0C793}" type="pres">
      <dgm:prSet presAssocID="{63DF865E-C10B-4BEB-95B9-D1E4416BB90B}" presName="Accent" presStyleLbl="bgShp" presStyleIdx="0" presStyleCnt="6"/>
      <dgm:spPr/>
    </dgm:pt>
    <dgm:pt modelId="{6729D1E5-F1F8-409A-AEC1-B4385A92070C}" type="pres">
      <dgm:prSet presAssocID="{63DF865E-C10B-4BEB-95B9-D1E4416BB90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4F990-D525-4D33-ABC4-73595FBCFB73}" type="pres">
      <dgm:prSet presAssocID="{B2E124A1-7062-47C6-B0B0-239CE25F4C38}" presName="Accent2" presStyleCnt="0"/>
      <dgm:spPr/>
    </dgm:pt>
    <dgm:pt modelId="{AB7DEA2C-F192-412A-B41A-7EEB58896B0A}" type="pres">
      <dgm:prSet presAssocID="{B2E124A1-7062-47C6-B0B0-239CE25F4C38}" presName="Accent" presStyleLbl="bgShp" presStyleIdx="1" presStyleCnt="6"/>
      <dgm:spPr/>
    </dgm:pt>
    <dgm:pt modelId="{AE5F4717-B1DB-4FDB-84B9-1ACC2F01018B}" type="pres">
      <dgm:prSet presAssocID="{B2E124A1-7062-47C6-B0B0-239CE25F4C38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967E8-4EF2-4121-868E-970CF78F1262}" type="pres">
      <dgm:prSet presAssocID="{3CCD2254-878C-4861-8F5A-E5D6A8CF21E6}" presName="Accent3" presStyleCnt="0"/>
      <dgm:spPr/>
    </dgm:pt>
    <dgm:pt modelId="{067A8C05-DE7E-4047-BE67-4FC739715CDA}" type="pres">
      <dgm:prSet presAssocID="{3CCD2254-878C-4861-8F5A-E5D6A8CF21E6}" presName="Accent" presStyleLbl="bgShp" presStyleIdx="2" presStyleCnt="6"/>
      <dgm:spPr/>
    </dgm:pt>
    <dgm:pt modelId="{F504CECB-156C-4B58-A38B-3F24420E26DC}" type="pres">
      <dgm:prSet presAssocID="{3CCD2254-878C-4861-8F5A-E5D6A8CF21E6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9586B-9CCA-4256-8A74-B97904AD2CD6}" type="pres">
      <dgm:prSet presAssocID="{FEDA033C-EE4B-4B36-8753-22C894CCE3EB}" presName="Accent4" presStyleCnt="0"/>
      <dgm:spPr/>
    </dgm:pt>
    <dgm:pt modelId="{67CA48D0-C10C-4710-8EF4-DABBD8B64C93}" type="pres">
      <dgm:prSet presAssocID="{FEDA033C-EE4B-4B36-8753-22C894CCE3EB}" presName="Accent" presStyleLbl="bgShp" presStyleIdx="3" presStyleCnt="6"/>
      <dgm:spPr/>
    </dgm:pt>
    <dgm:pt modelId="{369A65CC-2A16-42E3-8861-1B9A45DBE5B9}" type="pres">
      <dgm:prSet presAssocID="{FEDA033C-EE4B-4B36-8753-22C894CCE3E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65B29-C43E-433A-AC8C-ED1A8035EE90}" type="pres">
      <dgm:prSet presAssocID="{04DD9374-5339-4F6C-A127-41ADA4A4BA9E}" presName="Accent5" presStyleCnt="0"/>
      <dgm:spPr/>
    </dgm:pt>
    <dgm:pt modelId="{BB690AA4-DAC1-4DD4-A7E8-F02FB4E55D59}" type="pres">
      <dgm:prSet presAssocID="{04DD9374-5339-4F6C-A127-41ADA4A4BA9E}" presName="Accent" presStyleLbl="bgShp" presStyleIdx="4" presStyleCnt="6"/>
      <dgm:spPr/>
    </dgm:pt>
    <dgm:pt modelId="{B5F180DB-9617-4B55-B115-9E38D3BEABF2}" type="pres">
      <dgm:prSet presAssocID="{04DD9374-5339-4F6C-A127-41ADA4A4BA9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629CB-755C-42A4-9DC3-641B6CCED665}" type="pres">
      <dgm:prSet presAssocID="{247F4B50-EA6F-4401-958B-60EBF82EC562}" presName="Accent6" presStyleCnt="0"/>
      <dgm:spPr/>
    </dgm:pt>
    <dgm:pt modelId="{FF20EFDC-33F3-4275-B526-545DB58E0482}" type="pres">
      <dgm:prSet presAssocID="{247F4B50-EA6F-4401-958B-60EBF82EC562}" presName="Accent" presStyleLbl="bgShp" presStyleIdx="5" presStyleCnt="6"/>
      <dgm:spPr/>
    </dgm:pt>
    <dgm:pt modelId="{44BDA239-F85C-47F9-968C-C54F37D34BED}" type="pres">
      <dgm:prSet presAssocID="{247F4B50-EA6F-4401-958B-60EBF82EC562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6B135F-04B8-47FF-82A8-6CC86CDC47BB}" srcId="{0027C5D0-F490-428A-939B-C1546433D8AD}" destId="{FEDA033C-EE4B-4B36-8753-22C894CCE3EB}" srcOrd="3" destOrd="0" parTransId="{491C68EB-4A15-46A6-94BC-6B8F261F5602}" sibTransId="{2B701D74-747C-4668-BFB4-75B40D199600}"/>
    <dgm:cxn modelId="{A6D6F396-0681-4C9A-B411-A6FBA1C916B1}" srcId="{0027C5D0-F490-428A-939B-C1546433D8AD}" destId="{3CCD2254-878C-4861-8F5A-E5D6A8CF21E6}" srcOrd="2" destOrd="0" parTransId="{1E599780-2D47-4F51-92DD-38AA6E41FD48}" sibTransId="{D9018320-00F7-4FCD-8ED7-828FED47D33A}"/>
    <dgm:cxn modelId="{D909CBB5-1D92-4E0D-91AC-010FC7F96A37}" type="presOf" srcId="{3CCD2254-878C-4861-8F5A-E5D6A8CF21E6}" destId="{F504CECB-156C-4B58-A38B-3F24420E26DC}" srcOrd="0" destOrd="0" presId="urn:microsoft.com/office/officeart/2011/layout/HexagonRadial"/>
    <dgm:cxn modelId="{C6CBC212-7EEC-48C7-86B8-7E89BD78F799}" type="presOf" srcId="{FEDA033C-EE4B-4B36-8753-22C894CCE3EB}" destId="{369A65CC-2A16-42E3-8861-1B9A45DBE5B9}" srcOrd="0" destOrd="0" presId="urn:microsoft.com/office/officeart/2011/layout/HexagonRadial"/>
    <dgm:cxn modelId="{CB3F767D-8ADC-4E5F-A779-342483F2C141}" srcId="{0027C5D0-F490-428A-939B-C1546433D8AD}" destId="{B2E124A1-7062-47C6-B0B0-239CE25F4C38}" srcOrd="1" destOrd="0" parTransId="{E6310893-CF3E-437C-8050-AE8C0D4BB4F6}" sibTransId="{C268C9E7-1681-4216-99AE-C5F50A9FC089}"/>
    <dgm:cxn modelId="{44754BCF-727F-4E7D-8541-28393F08F44C}" srcId="{9EC08E8F-8969-4554-9471-2C5FADF5E570}" destId="{0027C5D0-F490-428A-939B-C1546433D8AD}" srcOrd="0" destOrd="0" parTransId="{A12B3AB4-4E54-4921-A844-35652B9160DF}" sibTransId="{7567A61C-CC12-43C8-A8B2-E7FF4EEDB552}"/>
    <dgm:cxn modelId="{84133B05-A400-444F-AD2A-69F3CF21C4B3}" type="presOf" srcId="{247F4B50-EA6F-4401-958B-60EBF82EC562}" destId="{44BDA239-F85C-47F9-968C-C54F37D34BED}" srcOrd="0" destOrd="0" presId="urn:microsoft.com/office/officeart/2011/layout/HexagonRadial"/>
    <dgm:cxn modelId="{F9EA50FD-8C3F-47DB-A0E5-DFA6E4416409}" srcId="{0027C5D0-F490-428A-939B-C1546433D8AD}" destId="{63DF865E-C10B-4BEB-95B9-D1E4416BB90B}" srcOrd="0" destOrd="0" parTransId="{BBC3187D-D55C-4B95-8BD7-48EAAC34732A}" sibTransId="{2B0500D4-74AF-4754-98DC-F5EC886CFC09}"/>
    <dgm:cxn modelId="{FEC77F64-9375-4A3F-A512-1E2C48A56092}" type="presOf" srcId="{63DF865E-C10B-4BEB-95B9-D1E4416BB90B}" destId="{6729D1E5-F1F8-409A-AEC1-B4385A92070C}" srcOrd="0" destOrd="0" presId="urn:microsoft.com/office/officeart/2011/layout/HexagonRadial"/>
    <dgm:cxn modelId="{31E1B1DC-540E-450B-BE50-79E3584E1085}" type="presOf" srcId="{9EC08E8F-8969-4554-9471-2C5FADF5E570}" destId="{C75B7C31-260B-4A79-9F57-F46B069E460C}" srcOrd="0" destOrd="0" presId="urn:microsoft.com/office/officeart/2011/layout/HexagonRadial"/>
    <dgm:cxn modelId="{9FCA441D-E913-4CC0-941C-BBF89E94F9E3}" srcId="{0027C5D0-F490-428A-939B-C1546433D8AD}" destId="{247F4B50-EA6F-4401-958B-60EBF82EC562}" srcOrd="5" destOrd="0" parTransId="{5ED7D431-28B4-4505-BC7C-F7FE783FB69B}" sibTransId="{24570692-A0FF-488E-8885-620349C22F84}"/>
    <dgm:cxn modelId="{E056280D-EE69-4D29-9247-B4D79C0B42A0}" type="presOf" srcId="{04DD9374-5339-4F6C-A127-41ADA4A4BA9E}" destId="{B5F180DB-9617-4B55-B115-9E38D3BEABF2}" srcOrd="0" destOrd="0" presId="urn:microsoft.com/office/officeart/2011/layout/HexagonRadial"/>
    <dgm:cxn modelId="{0BEC269C-877E-4A99-9E4B-ADE3319FBDAE}" type="presOf" srcId="{0027C5D0-F490-428A-939B-C1546433D8AD}" destId="{91B209C7-446D-438B-9E6D-BB1A0E854FC5}" srcOrd="0" destOrd="0" presId="urn:microsoft.com/office/officeart/2011/layout/HexagonRadial"/>
    <dgm:cxn modelId="{0C9A71D6-927A-4952-9AA8-999FF3BCB688}" type="presOf" srcId="{B2E124A1-7062-47C6-B0B0-239CE25F4C38}" destId="{AE5F4717-B1DB-4FDB-84B9-1ACC2F01018B}" srcOrd="0" destOrd="0" presId="urn:microsoft.com/office/officeart/2011/layout/HexagonRadial"/>
    <dgm:cxn modelId="{B737B792-3D1E-4CF4-AAF0-3636EDD751B8}" srcId="{0027C5D0-F490-428A-939B-C1546433D8AD}" destId="{04DD9374-5339-4F6C-A127-41ADA4A4BA9E}" srcOrd="4" destOrd="0" parTransId="{677F51E7-3CCC-4C08-8C1F-F33378106E61}" sibTransId="{A02B6141-00B5-4B56-AB49-0260DDE70304}"/>
    <dgm:cxn modelId="{B106C70B-587D-409C-B721-E7F23C7E82BA}" type="presParOf" srcId="{C75B7C31-260B-4A79-9F57-F46B069E460C}" destId="{91B209C7-446D-438B-9E6D-BB1A0E854FC5}" srcOrd="0" destOrd="0" presId="urn:microsoft.com/office/officeart/2011/layout/HexagonRadial"/>
    <dgm:cxn modelId="{6A63067B-F2EE-4EA0-B4E9-CB8A39B24D85}" type="presParOf" srcId="{C75B7C31-260B-4A79-9F57-F46B069E460C}" destId="{76B66DF1-7837-4443-A2C8-21F6D829F7E4}" srcOrd="1" destOrd="0" presId="urn:microsoft.com/office/officeart/2011/layout/HexagonRadial"/>
    <dgm:cxn modelId="{AD0170E1-42CC-4B15-9C62-9148FCB721C9}" type="presParOf" srcId="{76B66DF1-7837-4443-A2C8-21F6D829F7E4}" destId="{6E0165E6-1640-4DEA-8830-D528B3B0C793}" srcOrd="0" destOrd="0" presId="urn:microsoft.com/office/officeart/2011/layout/HexagonRadial"/>
    <dgm:cxn modelId="{5D21636D-AF4C-4AF0-9A72-B4E20097695A}" type="presParOf" srcId="{C75B7C31-260B-4A79-9F57-F46B069E460C}" destId="{6729D1E5-F1F8-409A-AEC1-B4385A92070C}" srcOrd="2" destOrd="0" presId="urn:microsoft.com/office/officeart/2011/layout/HexagonRadial"/>
    <dgm:cxn modelId="{6A09E36E-81A3-4227-B8AE-A1A0C065B507}" type="presParOf" srcId="{C75B7C31-260B-4A79-9F57-F46B069E460C}" destId="{37C4F990-D525-4D33-ABC4-73595FBCFB73}" srcOrd="3" destOrd="0" presId="urn:microsoft.com/office/officeart/2011/layout/HexagonRadial"/>
    <dgm:cxn modelId="{9BF5C714-311D-4D43-94F9-7C988E6E1AA4}" type="presParOf" srcId="{37C4F990-D525-4D33-ABC4-73595FBCFB73}" destId="{AB7DEA2C-F192-412A-B41A-7EEB58896B0A}" srcOrd="0" destOrd="0" presId="urn:microsoft.com/office/officeart/2011/layout/HexagonRadial"/>
    <dgm:cxn modelId="{8AAF2B57-048E-49E4-8B6F-E2564A61BD11}" type="presParOf" srcId="{C75B7C31-260B-4A79-9F57-F46B069E460C}" destId="{AE5F4717-B1DB-4FDB-84B9-1ACC2F01018B}" srcOrd="4" destOrd="0" presId="urn:microsoft.com/office/officeart/2011/layout/HexagonRadial"/>
    <dgm:cxn modelId="{CD73C7AE-6473-435B-972D-0235EC2208E8}" type="presParOf" srcId="{C75B7C31-260B-4A79-9F57-F46B069E460C}" destId="{1A3967E8-4EF2-4121-868E-970CF78F1262}" srcOrd="5" destOrd="0" presId="urn:microsoft.com/office/officeart/2011/layout/HexagonRadial"/>
    <dgm:cxn modelId="{EDEE96E5-EB97-460A-8941-3D7B83222AF9}" type="presParOf" srcId="{1A3967E8-4EF2-4121-868E-970CF78F1262}" destId="{067A8C05-DE7E-4047-BE67-4FC739715CDA}" srcOrd="0" destOrd="0" presId="urn:microsoft.com/office/officeart/2011/layout/HexagonRadial"/>
    <dgm:cxn modelId="{84952D18-AA26-4429-AC30-78228C6D258E}" type="presParOf" srcId="{C75B7C31-260B-4A79-9F57-F46B069E460C}" destId="{F504CECB-156C-4B58-A38B-3F24420E26DC}" srcOrd="6" destOrd="0" presId="urn:microsoft.com/office/officeart/2011/layout/HexagonRadial"/>
    <dgm:cxn modelId="{66D26CAB-E38D-4653-A26B-2215F982B132}" type="presParOf" srcId="{C75B7C31-260B-4A79-9F57-F46B069E460C}" destId="{D539586B-9CCA-4256-8A74-B97904AD2CD6}" srcOrd="7" destOrd="0" presId="urn:microsoft.com/office/officeart/2011/layout/HexagonRadial"/>
    <dgm:cxn modelId="{08C1F5CD-4A46-4586-BBB8-468E39A88886}" type="presParOf" srcId="{D539586B-9CCA-4256-8A74-B97904AD2CD6}" destId="{67CA48D0-C10C-4710-8EF4-DABBD8B64C93}" srcOrd="0" destOrd="0" presId="urn:microsoft.com/office/officeart/2011/layout/HexagonRadial"/>
    <dgm:cxn modelId="{B1BD1C20-75BE-4891-A5EC-0C1487AA3D4D}" type="presParOf" srcId="{C75B7C31-260B-4A79-9F57-F46B069E460C}" destId="{369A65CC-2A16-42E3-8861-1B9A45DBE5B9}" srcOrd="8" destOrd="0" presId="urn:microsoft.com/office/officeart/2011/layout/HexagonRadial"/>
    <dgm:cxn modelId="{0A5B649A-2766-4B98-8C24-F0A84EB78601}" type="presParOf" srcId="{C75B7C31-260B-4A79-9F57-F46B069E460C}" destId="{AED65B29-C43E-433A-AC8C-ED1A8035EE90}" srcOrd="9" destOrd="0" presId="urn:microsoft.com/office/officeart/2011/layout/HexagonRadial"/>
    <dgm:cxn modelId="{1505FA7E-8D1A-4084-9996-F440047B1C56}" type="presParOf" srcId="{AED65B29-C43E-433A-AC8C-ED1A8035EE90}" destId="{BB690AA4-DAC1-4DD4-A7E8-F02FB4E55D59}" srcOrd="0" destOrd="0" presId="urn:microsoft.com/office/officeart/2011/layout/HexagonRadial"/>
    <dgm:cxn modelId="{15ED28FC-B477-4B71-BC5B-5BC7E4A83076}" type="presParOf" srcId="{C75B7C31-260B-4A79-9F57-F46B069E460C}" destId="{B5F180DB-9617-4B55-B115-9E38D3BEABF2}" srcOrd="10" destOrd="0" presId="urn:microsoft.com/office/officeart/2011/layout/HexagonRadial"/>
    <dgm:cxn modelId="{CD4A2763-22BD-436F-A77F-8C54A3D69FF0}" type="presParOf" srcId="{C75B7C31-260B-4A79-9F57-F46B069E460C}" destId="{B0D629CB-755C-42A4-9DC3-641B6CCED665}" srcOrd="11" destOrd="0" presId="urn:microsoft.com/office/officeart/2011/layout/HexagonRadial"/>
    <dgm:cxn modelId="{B1B69172-4EA0-497C-8EDF-3C091CEAC7CB}" type="presParOf" srcId="{B0D629CB-755C-42A4-9DC3-641B6CCED665}" destId="{FF20EFDC-33F3-4275-B526-545DB58E0482}" srcOrd="0" destOrd="0" presId="urn:microsoft.com/office/officeart/2011/layout/HexagonRadial"/>
    <dgm:cxn modelId="{20EE4572-EEEF-48DA-B29A-24BBA30EE5EB}" type="presParOf" srcId="{C75B7C31-260B-4A79-9F57-F46B069E460C}" destId="{44BDA239-F85C-47F9-968C-C54F37D34BE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51A8AF-2E9E-4626-B7DB-14934A4F33AB}" type="doc">
      <dgm:prSet loTypeId="urn:microsoft.com/office/officeart/2005/8/layout/cycle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074E23-73F1-4111-ADA8-616F9B822112}">
      <dgm:prSet phldrT="[Text]"/>
      <dgm:spPr/>
      <dgm:t>
        <a:bodyPr/>
        <a:lstStyle/>
        <a:p>
          <a:r>
            <a:rPr lang="bn-BD" dirty="0" smtClean="0"/>
            <a:t>অভিভাবক</a:t>
          </a:r>
        </a:p>
        <a:p>
          <a:r>
            <a:rPr lang="bn-BD" dirty="0" smtClean="0"/>
            <a:t>সচেতনতা ওদায়িত্ব</a:t>
          </a:r>
          <a:endParaRPr lang="en-US" dirty="0"/>
        </a:p>
      </dgm:t>
    </dgm:pt>
    <dgm:pt modelId="{CA619776-3D3C-497A-97F8-2C89634E4010}" type="parTrans" cxnId="{B9053C8A-BCA7-480A-8B63-FBC94A9B7FE6}">
      <dgm:prSet/>
      <dgm:spPr/>
      <dgm:t>
        <a:bodyPr/>
        <a:lstStyle/>
        <a:p>
          <a:endParaRPr lang="en-US"/>
        </a:p>
      </dgm:t>
    </dgm:pt>
    <dgm:pt modelId="{2566B855-415F-41DC-B640-0233ABE2E308}" type="sibTrans" cxnId="{B9053C8A-BCA7-480A-8B63-FBC94A9B7FE6}">
      <dgm:prSet/>
      <dgm:spPr/>
      <dgm:t>
        <a:bodyPr/>
        <a:lstStyle/>
        <a:p>
          <a:endParaRPr lang="en-US"/>
        </a:p>
      </dgm:t>
    </dgm:pt>
    <dgm:pt modelId="{0D1E7A58-1E61-41EA-936E-F6DEDDC7EE9A}">
      <dgm:prSet phldrT="[Text]"/>
      <dgm:spPr/>
      <dgm:t>
        <a:bodyPr/>
        <a:lstStyle/>
        <a:p>
          <a:r>
            <a:rPr lang="bn-BD" dirty="0" smtClean="0"/>
            <a:t>আর্থ-সামাজিক</a:t>
          </a:r>
        </a:p>
        <a:p>
          <a:r>
            <a:rPr lang="bn-BD" dirty="0" smtClean="0"/>
            <a:t>কর্মসূচি</a:t>
          </a:r>
          <a:endParaRPr lang="en-US" dirty="0"/>
        </a:p>
      </dgm:t>
    </dgm:pt>
    <dgm:pt modelId="{F0DD9480-CC8D-4237-9444-E3A79F094A1E}" type="parTrans" cxnId="{D708FB18-B4A8-49EA-BA2D-C98D6F2D66F4}">
      <dgm:prSet/>
      <dgm:spPr/>
      <dgm:t>
        <a:bodyPr/>
        <a:lstStyle/>
        <a:p>
          <a:endParaRPr lang="en-US"/>
        </a:p>
      </dgm:t>
    </dgm:pt>
    <dgm:pt modelId="{A50D7B21-5DB6-4AC8-A184-86DE03A63E34}" type="sibTrans" cxnId="{D708FB18-B4A8-49EA-BA2D-C98D6F2D66F4}">
      <dgm:prSet/>
      <dgm:spPr/>
      <dgm:t>
        <a:bodyPr/>
        <a:lstStyle/>
        <a:p>
          <a:endParaRPr lang="en-US"/>
        </a:p>
      </dgm:t>
    </dgm:pt>
    <dgm:pt modelId="{3560C457-8317-4A72-8CC5-C5CFC34B5341}">
      <dgm:prSet phldrT="[Text]"/>
      <dgm:spPr/>
      <dgm:t>
        <a:bodyPr/>
        <a:lstStyle/>
        <a:p>
          <a:r>
            <a:rPr lang="bn-BD" dirty="0" smtClean="0"/>
            <a:t>শিক্ষার </a:t>
          </a:r>
        </a:p>
        <a:p>
          <a:r>
            <a:rPr lang="bn-BD" dirty="0" smtClean="0"/>
            <a:t>সুযোগ</a:t>
          </a:r>
          <a:endParaRPr lang="en-US" dirty="0"/>
        </a:p>
      </dgm:t>
    </dgm:pt>
    <dgm:pt modelId="{1DDC2DD7-397B-4C0D-8F9D-8AEE4D651A28}" type="parTrans" cxnId="{4E850B23-994A-4496-9486-586CBED1376D}">
      <dgm:prSet/>
      <dgm:spPr/>
      <dgm:t>
        <a:bodyPr/>
        <a:lstStyle/>
        <a:p>
          <a:endParaRPr lang="en-US"/>
        </a:p>
      </dgm:t>
    </dgm:pt>
    <dgm:pt modelId="{FACF88D9-1F32-4066-96E5-519C297C9E38}" type="sibTrans" cxnId="{4E850B23-994A-4496-9486-586CBED1376D}">
      <dgm:prSet/>
      <dgm:spPr/>
      <dgm:t>
        <a:bodyPr/>
        <a:lstStyle/>
        <a:p>
          <a:endParaRPr lang="en-US"/>
        </a:p>
      </dgm:t>
    </dgm:pt>
    <dgm:pt modelId="{B9A09546-099C-47F9-9B18-C5D475604AA0}">
      <dgm:prSet phldrT="[Text]"/>
      <dgm:spPr/>
      <dgm:t>
        <a:bodyPr/>
        <a:lstStyle/>
        <a:p>
          <a:r>
            <a:rPr lang="bn-BD" dirty="0" smtClean="0"/>
            <a:t>চিত্তবিনোদন</a:t>
          </a:r>
          <a:endParaRPr lang="en-US" dirty="0"/>
        </a:p>
      </dgm:t>
    </dgm:pt>
    <dgm:pt modelId="{E17AC439-510B-473D-95D3-2799BCDAA805}" type="parTrans" cxnId="{FAC995DC-EA6F-4B41-BA6B-731ED59AF7BD}">
      <dgm:prSet/>
      <dgm:spPr/>
      <dgm:t>
        <a:bodyPr/>
        <a:lstStyle/>
        <a:p>
          <a:endParaRPr lang="en-US"/>
        </a:p>
      </dgm:t>
    </dgm:pt>
    <dgm:pt modelId="{D06B4D0A-E88E-454A-8FBA-07959DFA1E3C}" type="sibTrans" cxnId="{FAC995DC-EA6F-4B41-BA6B-731ED59AF7BD}">
      <dgm:prSet/>
      <dgm:spPr/>
      <dgm:t>
        <a:bodyPr/>
        <a:lstStyle/>
        <a:p>
          <a:endParaRPr lang="en-US"/>
        </a:p>
      </dgm:t>
    </dgm:pt>
    <dgm:pt modelId="{0B529E36-DD95-4C67-90AA-69609A3F8508}">
      <dgm:prSet phldrT="[Text]"/>
      <dgm:spPr/>
      <dgm:t>
        <a:bodyPr/>
        <a:lstStyle/>
        <a:p>
          <a:r>
            <a:rPr lang="bn-BD" dirty="0" smtClean="0"/>
            <a:t>নৈতিক শিক্ষায়</a:t>
          </a:r>
        </a:p>
        <a:p>
          <a:r>
            <a:rPr lang="bn-BD" dirty="0" smtClean="0"/>
            <a:t>শিক্ষিত করা</a:t>
          </a:r>
          <a:endParaRPr lang="en-US" dirty="0"/>
        </a:p>
      </dgm:t>
    </dgm:pt>
    <dgm:pt modelId="{37393241-A80D-47AA-A64E-5479A2C6B5A7}" type="parTrans" cxnId="{EC4E1241-D474-4982-9BDB-509D4F7234EB}">
      <dgm:prSet/>
      <dgm:spPr/>
      <dgm:t>
        <a:bodyPr/>
        <a:lstStyle/>
        <a:p>
          <a:endParaRPr lang="en-US"/>
        </a:p>
      </dgm:t>
    </dgm:pt>
    <dgm:pt modelId="{0CF1702B-531C-4A5F-B2F1-23363C06BC21}" type="sibTrans" cxnId="{EC4E1241-D474-4982-9BDB-509D4F7234EB}">
      <dgm:prSet/>
      <dgm:spPr/>
      <dgm:t>
        <a:bodyPr/>
        <a:lstStyle/>
        <a:p>
          <a:endParaRPr lang="en-US"/>
        </a:p>
      </dgm:t>
    </dgm:pt>
    <dgm:pt modelId="{785BC875-CB0E-4EF4-B760-A469B0611B07}" type="pres">
      <dgm:prSet presAssocID="{8851A8AF-2E9E-4626-B7DB-14934A4F33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A7B2DB-1359-458B-AEAD-1CF722B12D04}" type="pres">
      <dgm:prSet presAssocID="{91074E23-73F1-4111-ADA8-616F9B82211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C9B1A-6737-4F21-A370-1FD0E54A999F}" type="pres">
      <dgm:prSet presAssocID="{91074E23-73F1-4111-ADA8-616F9B822112}" presName="spNode" presStyleCnt="0"/>
      <dgm:spPr/>
    </dgm:pt>
    <dgm:pt modelId="{7A708B75-6917-4101-A6D8-0850A54A60E0}" type="pres">
      <dgm:prSet presAssocID="{2566B855-415F-41DC-B640-0233ABE2E308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BFEF27E-6F1B-42AD-B8B1-E6D797555FA0}" type="pres">
      <dgm:prSet presAssocID="{0D1E7A58-1E61-41EA-936E-F6DEDDC7EE9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1B4C4-1882-407C-8213-0CC5106C0F9F}" type="pres">
      <dgm:prSet presAssocID="{0D1E7A58-1E61-41EA-936E-F6DEDDC7EE9A}" presName="spNode" presStyleCnt="0"/>
      <dgm:spPr/>
    </dgm:pt>
    <dgm:pt modelId="{AEDF35C9-A6A0-49FC-AE94-1FC5F4EAF193}" type="pres">
      <dgm:prSet presAssocID="{A50D7B21-5DB6-4AC8-A184-86DE03A63E3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4304B88-7F17-4BCE-A1FB-237C0B27B57F}" type="pres">
      <dgm:prSet presAssocID="{3560C457-8317-4A72-8CC5-C5CFC34B534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A6AE9-5AD3-4E18-B790-D1E2000E1076}" type="pres">
      <dgm:prSet presAssocID="{3560C457-8317-4A72-8CC5-C5CFC34B5341}" presName="spNode" presStyleCnt="0"/>
      <dgm:spPr/>
    </dgm:pt>
    <dgm:pt modelId="{9701B05D-EF73-42DD-BFE5-324D7B50A92B}" type="pres">
      <dgm:prSet presAssocID="{FACF88D9-1F32-4066-96E5-519C297C9E38}" presName="sibTrans" presStyleLbl="sibTrans1D1" presStyleIdx="2" presStyleCnt="5"/>
      <dgm:spPr/>
      <dgm:t>
        <a:bodyPr/>
        <a:lstStyle/>
        <a:p>
          <a:endParaRPr lang="en-US"/>
        </a:p>
      </dgm:t>
    </dgm:pt>
    <dgm:pt modelId="{313A17EA-5775-4D64-9B2C-8BE9DE2A2468}" type="pres">
      <dgm:prSet presAssocID="{B9A09546-099C-47F9-9B18-C5D475604AA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C2E4F-9259-4967-A3D4-3E6C89215B8B}" type="pres">
      <dgm:prSet presAssocID="{B9A09546-099C-47F9-9B18-C5D475604AA0}" presName="spNode" presStyleCnt="0"/>
      <dgm:spPr/>
    </dgm:pt>
    <dgm:pt modelId="{2C623CE7-368A-46F8-BCDA-6582D126DD2F}" type="pres">
      <dgm:prSet presAssocID="{D06B4D0A-E88E-454A-8FBA-07959DFA1E3C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9F1D2DC-12A1-4ED1-9767-E42DDB723192}" type="pres">
      <dgm:prSet presAssocID="{0B529E36-DD95-4C67-90AA-69609A3F850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C7EDD-CA5D-47F6-ABAA-08F9B98C72FD}" type="pres">
      <dgm:prSet presAssocID="{0B529E36-DD95-4C67-90AA-69609A3F8508}" presName="spNode" presStyleCnt="0"/>
      <dgm:spPr/>
    </dgm:pt>
    <dgm:pt modelId="{1A8B6867-0AA8-4867-8C15-55BA876964DA}" type="pres">
      <dgm:prSet presAssocID="{0CF1702B-531C-4A5F-B2F1-23363C06BC21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EC4E1241-D474-4982-9BDB-509D4F7234EB}" srcId="{8851A8AF-2E9E-4626-B7DB-14934A4F33AB}" destId="{0B529E36-DD95-4C67-90AA-69609A3F8508}" srcOrd="4" destOrd="0" parTransId="{37393241-A80D-47AA-A64E-5479A2C6B5A7}" sibTransId="{0CF1702B-531C-4A5F-B2F1-23363C06BC21}"/>
    <dgm:cxn modelId="{D75178B1-CC84-49ED-8B41-45EBE2DC186A}" type="presOf" srcId="{8851A8AF-2E9E-4626-B7DB-14934A4F33AB}" destId="{785BC875-CB0E-4EF4-B760-A469B0611B07}" srcOrd="0" destOrd="0" presId="urn:microsoft.com/office/officeart/2005/8/layout/cycle5"/>
    <dgm:cxn modelId="{0494B0E2-5BB9-4A39-95EF-7F878D8E5AD5}" type="presOf" srcId="{0B529E36-DD95-4C67-90AA-69609A3F8508}" destId="{69F1D2DC-12A1-4ED1-9767-E42DDB723192}" srcOrd="0" destOrd="0" presId="urn:microsoft.com/office/officeart/2005/8/layout/cycle5"/>
    <dgm:cxn modelId="{2EDF1D63-4AB5-41B5-ACB5-20390AB8D6B6}" type="presOf" srcId="{2566B855-415F-41DC-B640-0233ABE2E308}" destId="{7A708B75-6917-4101-A6D8-0850A54A60E0}" srcOrd="0" destOrd="0" presId="urn:microsoft.com/office/officeart/2005/8/layout/cycle5"/>
    <dgm:cxn modelId="{4E850B23-994A-4496-9486-586CBED1376D}" srcId="{8851A8AF-2E9E-4626-B7DB-14934A4F33AB}" destId="{3560C457-8317-4A72-8CC5-C5CFC34B5341}" srcOrd="2" destOrd="0" parTransId="{1DDC2DD7-397B-4C0D-8F9D-8AEE4D651A28}" sibTransId="{FACF88D9-1F32-4066-96E5-519C297C9E38}"/>
    <dgm:cxn modelId="{D6BD66DE-A959-48A5-ACC3-7B1899CAFE95}" type="presOf" srcId="{0D1E7A58-1E61-41EA-936E-F6DEDDC7EE9A}" destId="{EBFEF27E-6F1B-42AD-B8B1-E6D797555FA0}" srcOrd="0" destOrd="0" presId="urn:microsoft.com/office/officeart/2005/8/layout/cycle5"/>
    <dgm:cxn modelId="{88418AFD-F806-466F-94D8-D159D95029CB}" type="presOf" srcId="{FACF88D9-1F32-4066-96E5-519C297C9E38}" destId="{9701B05D-EF73-42DD-BFE5-324D7B50A92B}" srcOrd="0" destOrd="0" presId="urn:microsoft.com/office/officeart/2005/8/layout/cycle5"/>
    <dgm:cxn modelId="{1ABD128F-145D-4BC7-BDA4-881F3CFA4031}" type="presOf" srcId="{B9A09546-099C-47F9-9B18-C5D475604AA0}" destId="{313A17EA-5775-4D64-9B2C-8BE9DE2A2468}" srcOrd="0" destOrd="0" presId="urn:microsoft.com/office/officeart/2005/8/layout/cycle5"/>
    <dgm:cxn modelId="{8F4D59D4-B9FB-4CFB-93AA-FD711A3EB43C}" type="presOf" srcId="{D06B4D0A-E88E-454A-8FBA-07959DFA1E3C}" destId="{2C623CE7-368A-46F8-BCDA-6582D126DD2F}" srcOrd="0" destOrd="0" presId="urn:microsoft.com/office/officeart/2005/8/layout/cycle5"/>
    <dgm:cxn modelId="{44A6D00B-2520-4088-B363-030D5BAFEAF6}" type="presOf" srcId="{3560C457-8317-4A72-8CC5-C5CFC34B5341}" destId="{A4304B88-7F17-4BCE-A1FB-237C0B27B57F}" srcOrd="0" destOrd="0" presId="urn:microsoft.com/office/officeart/2005/8/layout/cycle5"/>
    <dgm:cxn modelId="{FAC995DC-EA6F-4B41-BA6B-731ED59AF7BD}" srcId="{8851A8AF-2E9E-4626-B7DB-14934A4F33AB}" destId="{B9A09546-099C-47F9-9B18-C5D475604AA0}" srcOrd="3" destOrd="0" parTransId="{E17AC439-510B-473D-95D3-2799BCDAA805}" sibTransId="{D06B4D0A-E88E-454A-8FBA-07959DFA1E3C}"/>
    <dgm:cxn modelId="{B9053C8A-BCA7-480A-8B63-FBC94A9B7FE6}" srcId="{8851A8AF-2E9E-4626-B7DB-14934A4F33AB}" destId="{91074E23-73F1-4111-ADA8-616F9B822112}" srcOrd="0" destOrd="0" parTransId="{CA619776-3D3C-497A-97F8-2C89634E4010}" sibTransId="{2566B855-415F-41DC-B640-0233ABE2E308}"/>
    <dgm:cxn modelId="{685D5C3F-D15A-404E-9C6B-B940A0522BBB}" type="presOf" srcId="{91074E23-73F1-4111-ADA8-616F9B822112}" destId="{9CA7B2DB-1359-458B-AEAD-1CF722B12D04}" srcOrd="0" destOrd="0" presId="urn:microsoft.com/office/officeart/2005/8/layout/cycle5"/>
    <dgm:cxn modelId="{D708FB18-B4A8-49EA-BA2D-C98D6F2D66F4}" srcId="{8851A8AF-2E9E-4626-B7DB-14934A4F33AB}" destId="{0D1E7A58-1E61-41EA-936E-F6DEDDC7EE9A}" srcOrd="1" destOrd="0" parTransId="{F0DD9480-CC8D-4237-9444-E3A79F094A1E}" sibTransId="{A50D7B21-5DB6-4AC8-A184-86DE03A63E34}"/>
    <dgm:cxn modelId="{0B5046C5-AF2B-48FD-A46C-2F26589A6F6B}" type="presOf" srcId="{A50D7B21-5DB6-4AC8-A184-86DE03A63E34}" destId="{AEDF35C9-A6A0-49FC-AE94-1FC5F4EAF193}" srcOrd="0" destOrd="0" presId="urn:microsoft.com/office/officeart/2005/8/layout/cycle5"/>
    <dgm:cxn modelId="{14B69951-171A-47C0-89C9-253B744E838F}" type="presOf" srcId="{0CF1702B-531C-4A5F-B2F1-23363C06BC21}" destId="{1A8B6867-0AA8-4867-8C15-55BA876964DA}" srcOrd="0" destOrd="0" presId="urn:microsoft.com/office/officeart/2005/8/layout/cycle5"/>
    <dgm:cxn modelId="{9ACE0DE2-89DD-411A-924D-E0ADDA2D5F6C}" type="presParOf" srcId="{785BC875-CB0E-4EF4-B760-A469B0611B07}" destId="{9CA7B2DB-1359-458B-AEAD-1CF722B12D04}" srcOrd="0" destOrd="0" presId="urn:microsoft.com/office/officeart/2005/8/layout/cycle5"/>
    <dgm:cxn modelId="{3D3D4057-D66E-4CBF-B979-ACCE71471056}" type="presParOf" srcId="{785BC875-CB0E-4EF4-B760-A469B0611B07}" destId="{A6CC9B1A-6737-4F21-A370-1FD0E54A999F}" srcOrd="1" destOrd="0" presId="urn:microsoft.com/office/officeart/2005/8/layout/cycle5"/>
    <dgm:cxn modelId="{FB5EDE5E-5CE9-4609-AB1D-FA602F6F8DB3}" type="presParOf" srcId="{785BC875-CB0E-4EF4-B760-A469B0611B07}" destId="{7A708B75-6917-4101-A6D8-0850A54A60E0}" srcOrd="2" destOrd="0" presId="urn:microsoft.com/office/officeart/2005/8/layout/cycle5"/>
    <dgm:cxn modelId="{DF8AB40D-B11D-4DE6-8796-AF484B02DC5A}" type="presParOf" srcId="{785BC875-CB0E-4EF4-B760-A469B0611B07}" destId="{EBFEF27E-6F1B-42AD-B8B1-E6D797555FA0}" srcOrd="3" destOrd="0" presId="urn:microsoft.com/office/officeart/2005/8/layout/cycle5"/>
    <dgm:cxn modelId="{43995903-DCA2-4D96-91A3-90411700EE54}" type="presParOf" srcId="{785BC875-CB0E-4EF4-B760-A469B0611B07}" destId="{1B01B4C4-1882-407C-8213-0CC5106C0F9F}" srcOrd="4" destOrd="0" presId="urn:microsoft.com/office/officeart/2005/8/layout/cycle5"/>
    <dgm:cxn modelId="{45BF33AC-424D-404E-BF4E-3479D2CFC4A0}" type="presParOf" srcId="{785BC875-CB0E-4EF4-B760-A469B0611B07}" destId="{AEDF35C9-A6A0-49FC-AE94-1FC5F4EAF193}" srcOrd="5" destOrd="0" presId="urn:microsoft.com/office/officeart/2005/8/layout/cycle5"/>
    <dgm:cxn modelId="{7A016EC5-C6F8-4421-A2F2-D70C38B47448}" type="presParOf" srcId="{785BC875-CB0E-4EF4-B760-A469B0611B07}" destId="{A4304B88-7F17-4BCE-A1FB-237C0B27B57F}" srcOrd="6" destOrd="0" presId="urn:microsoft.com/office/officeart/2005/8/layout/cycle5"/>
    <dgm:cxn modelId="{2E99FBDD-C269-43F6-A2C3-88E08607C3C2}" type="presParOf" srcId="{785BC875-CB0E-4EF4-B760-A469B0611B07}" destId="{0CFA6AE9-5AD3-4E18-B790-D1E2000E1076}" srcOrd="7" destOrd="0" presId="urn:microsoft.com/office/officeart/2005/8/layout/cycle5"/>
    <dgm:cxn modelId="{964FD3DF-C081-49E5-824A-CEB4CF1E6A06}" type="presParOf" srcId="{785BC875-CB0E-4EF4-B760-A469B0611B07}" destId="{9701B05D-EF73-42DD-BFE5-324D7B50A92B}" srcOrd="8" destOrd="0" presId="urn:microsoft.com/office/officeart/2005/8/layout/cycle5"/>
    <dgm:cxn modelId="{DB37DD84-7E94-4617-9A91-AF45F5128CA3}" type="presParOf" srcId="{785BC875-CB0E-4EF4-B760-A469B0611B07}" destId="{313A17EA-5775-4D64-9B2C-8BE9DE2A2468}" srcOrd="9" destOrd="0" presId="urn:microsoft.com/office/officeart/2005/8/layout/cycle5"/>
    <dgm:cxn modelId="{0B9E1466-EF13-46DC-898A-791BEB067844}" type="presParOf" srcId="{785BC875-CB0E-4EF4-B760-A469B0611B07}" destId="{5E0C2E4F-9259-4967-A3D4-3E6C89215B8B}" srcOrd="10" destOrd="0" presId="urn:microsoft.com/office/officeart/2005/8/layout/cycle5"/>
    <dgm:cxn modelId="{42E5A3D1-16D7-49C6-BD13-F5F49FA5F460}" type="presParOf" srcId="{785BC875-CB0E-4EF4-B760-A469B0611B07}" destId="{2C623CE7-368A-46F8-BCDA-6582D126DD2F}" srcOrd="11" destOrd="0" presId="urn:microsoft.com/office/officeart/2005/8/layout/cycle5"/>
    <dgm:cxn modelId="{04088B97-369D-4826-A0F2-D834CFA51920}" type="presParOf" srcId="{785BC875-CB0E-4EF4-B760-A469B0611B07}" destId="{69F1D2DC-12A1-4ED1-9767-E42DDB723192}" srcOrd="12" destOrd="0" presId="urn:microsoft.com/office/officeart/2005/8/layout/cycle5"/>
    <dgm:cxn modelId="{30EA02CE-4D81-41A3-A36F-AC5FD32E28EA}" type="presParOf" srcId="{785BC875-CB0E-4EF4-B760-A469B0611B07}" destId="{411C7EDD-CA5D-47F6-ABAA-08F9B98C72FD}" srcOrd="13" destOrd="0" presId="urn:microsoft.com/office/officeart/2005/8/layout/cycle5"/>
    <dgm:cxn modelId="{416295A2-DD64-4E43-82F6-889B315A5134}" type="presParOf" srcId="{785BC875-CB0E-4EF4-B760-A469B0611B07}" destId="{1A8B6867-0AA8-4867-8C15-55BA876964D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209C7-446D-438B-9E6D-BB1A0E854FC5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কিশোর অপরাধের পর্যায়ে পড়ে</a:t>
          </a:r>
          <a:endParaRPr lang="en-US" sz="2000" kern="1200" dirty="0"/>
        </a:p>
      </dsp:txBody>
      <dsp:txXfrm>
        <a:off x="3321004" y="2066564"/>
        <a:ext cx="1485474" cy="1284995"/>
      </dsp:txXfrm>
    </dsp:sp>
    <dsp:sp modelId="{AB7DEA2C-F192-412A-B41A-7EEB58896B0A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729D1E5-F1F8-409A-AEC1-B4385A92070C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মাদক গ্রহণ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এসিড নিক্ষেপ</a:t>
          </a:r>
          <a:endParaRPr lang="en-US" sz="2000" kern="1200" dirty="0"/>
        </a:p>
      </dsp:txBody>
      <dsp:txXfrm>
        <a:off x="3459220" y="261045"/>
        <a:ext cx="1217310" cy="1053116"/>
      </dsp:txXfrm>
    </dsp:sp>
    <dsp:sp modelId="{067A8C05-DE7E-4047-BE67-4FC739715CDA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E5F4717-B1DB-4FDB-84B9-1ACC2F01018B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চুরি,খুন,স্কুল পালানো</a:t>
          </a:r>
          <a:endParaRPr lang="en-US" sz="2000" kern="1200" dirty="0"/>
        </a:p>
      </dsp:txBody>
      <dsp:txXfrm>
        <a:off x="5129106" y="1229902"/>
        <a:ext cx="1217310" cy="1053116"/>
      </dsp:txXfrm>
    </dsp:sp>
    <dsp:sp modelId="{67CA48D0-C10C-4710-8EF4-DABBD8B64C93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04CECB-156C-4B58-A38B-3F24420E26DC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500" kern="1200" dirty="0" smtClean="0">
              <a:solidFill>
                <a:schemeClr val="tx1"/>
              </a:solidFill>
            </a:rPr>
            <a:t>বাড়ি থেকে পালানো,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500" kern="1200" dirty="0" smtClean="0">
              <a:solidFill>
                <a:schemeClr val="tx1"/>
              </a:solidFill>
            </a:rPr>
            <a:t>উচ্ছৃঙ্খল আচরণ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129106" y="3134564"/>
        <a:ext cx="1217310" cy="1053116"/>
      </dsp:txXfrm>
    </dsp:sp>
    <dsp:sp modelId="{BB690AA4-DAC1-4DD4-A7E8-F02FB4E55D59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69A65CC-2A16-42E3-8861-1B9A45DBE5B9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500" kern="1200" dirty="0" smtClean="0"/>
            <a:t>পরীক্ষায় নকল করা,মারপিট করা,</a:t>
          </a:r>
          <a:endParaRPr lang="en-US" sz="1500" kern="1200" dirty="0"/>
        </a:p>
      </dsp:txBody>
      <dsp:txXfrm>
        <a:off x="3459220" y="4104505"/>
        <a:ext cx="1217310" cy="1053116"/>
      </dsp:txXfrm>
    </dsp:sp>
    <dsp:sp modelId="{FF20EFDC-33F3-4275-B526-545DB58E0482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5F180DB-9617-4B55-B115-9E38D3BEABF2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500" kern="1200" dirty="0" smtClean="0"/>
            <a:t>গাড়ি ভাংচুর,বিনা টিকেটে ভ্রমণ,</a:t>
          </a:r>
          <a:endParaRPr lang="en-US" sz="1500" kern="1200" dirty="0"/>
        </a:p>
      </dsp:txBody>
      <dsp:txXfrm>
        <a:off x="1781582" y="3135647"/>
        <a:ext cx="1217310" cy="1053116"/>
      </dsp:txXfrm>
    </dsp:sp>
    <dsp:sp modelId="{44BDA239-F85C-47F9-968C-C54F37D34BED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বোমাবাজি</a:t>
          </a:r>
          <a:endParaRPr lang="en-US" sz="2000" kern="1200" dirty="0"/>
        </a:p>
      </dsp:txBody>
      <dsp:txXfrm>
        <a:off x="1781582" y="1227735"/>
        <a:ext cx="1217310" cy="1053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7B2DB-1359-458B-AEAD-1CF722B12D04}">
      <dsp:nvSpPr>
        <dsp:cNvPr id="0" name=""/>
        <dsp:cNvSpPr/>
      </dsp:nvSpPr>
      <dsp:spPr>
        <a:xfrm>
          <a:off x="3174007" y="3160"/>
          <a:ext cx="1779984" cy="11569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/>
            <a:t>অভিভাবক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/>
            <a:t>সচেতনতা ওদায়িত্ব</a:t>
          </a:r>
          <a:endParaRPr lang="en-US" sz="1700" kern="1200" dirty="0"/>
        </a:p>
      </dsp:txBody>
      <dsp:txXfrm>
        <a:off x="3230487" y="59640"/>
        <a:ext cx="1667024" cy="1044029"/>
      </dsp:txXfrm>
    </dsp:sp>
    <dsp:sp modelId="{7A708B75-6917-4101-A6D8-0850A54A60E0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438230" y="294173"/>
              </a:moveTo>
              <a:arcTo wR="2310126" hR="2310126" stAng="17953853" swAng="1210876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EF27E-6F1B-42AD-B8B1-E6D797555FA0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/>
            <a:t>আর্থ-সামাজিক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/>
            <a:t>কর্মসূচি</a:t>
          </a:r>
          <a:endParaRPr lang="en-US" sz="1700" kern="1200" dirty="0"/>
        </a:p>
      </dsp:txBody>
      <dsp:txXfrm>
        <a:off x="5427548" y="1655898"/>
        <a:ext cx="1667024" cy="1044029"/>
      </dsp:txXfrm>
    </dsp:sp>
    <dsp:sp modelId="{AEDF35C9-A6A0-49FC-AE94-1FC5F4EAF193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4700" y="2470186"/>
              </a:moveTo>
              <a:arcTo wR="2310126" hR="2310126" stAng="21838381" swAng="1359213"/>
            </a:path>
          </a:pathLst>
        </a:custGeom>
        <a:noFill/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04B88-7F17-4BCE-A1FB-237C0B27B57F}">
      <dsp:nvSpPr>
        <dsp:cNvPr id="0" name=""/>
        <dsp:cNvSpPr/>
      </dsp:nvSpPr>
      <dsp:spPr>
        <a:xfrm>
          <a:off x="4531865" y="4182218"/>
          <a:ext cx="1779984" cy="1156989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/>
            <a:t>শিক্ষার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/>
            <a:t>সুযোগ</a:t>
          </a:r>
          <a:endParaRPr lang="en-US" sz="1700" kern="1200" dirty="0"/>
        </a:p>
      </dsp:txBody>
      <dsp:txXfrm>
        <a:off x="4588345" y="4238698"/>
        <a:ext cx="1667024" cy="1044029"/>
      </dsp:txXfrm>
    </dsp:sp>
    <dsp:sp modelId="{9701B05D-EF73-42DD-BFE5-324D7B50A92B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593389" y="4602819"/>
              </a:moveTo>
              <a:arcTo wR="2310126" hR="2310126" stAng="4977406" swAng="845189"/>
            </a:path>
          </a:pathLst>
        </a:custGeom>
        <a:noFill/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A17EA-5775-4D64-9B2C-8BE9DE2A2468}">
      <dsp:nvSpPr>
        <dsp:cNvPr id="0" name=""/>
        <dsp:cNvSpPr/>
      </dsp:nvSpPr>
      <dsp:spPr>
        <a:xfrm>
          <a:off x="1816149" y="4182218"/>
          <a:ext cx="1779984" cy="1156989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/>
            <a:t>চিত্তবিনোদন</a:t>
          </a:r>
          <a:endParaRPr lang="en-US" sz="1700" kern="1200" dirty="0"/>
        </a:p>
      </dsp:txBody>
      <dsp:txXfrm>
        <a:off x="1872629" y="4238698"/>
        <a:ext cx="1667024" cy="1044029"/>
      </dsp:txXfrm>
    </dsp:sp>
    <dsp:sp modelId="{2C623CE7-368A-46F8-BCDA-6582D126DD2F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44996" y="3345463"/>
              </a:moveTo>
              <a:arcTo wR="2310126" hR="2310126" stAng="9202406" swAng="1359213"/>
            </a:path>
          </a:pathLst>
        </a:custGeom>
        <a:noFill/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1D2DC-12A1-4ED1-9767-E42DDB723192}">
      <dsp:nvSpPr>
        <dsp:cNvPr id="0" name=""/>
        <dsp:cNvSpPr/>
      </dsp:nvSpPr>
      <dsp:spPr>
        <a:xfrm>
          <a:off x="976947" y="1599418"/>
          <a:ext cx="1779984" cy="115698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/>
            <a:t>নৈতিক শিক্ষায়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/>
            <a:t>শিক্ষিত করা</a:t>
          </a:r>
          <a:endParaRPr lang="en-US" sz="1700" kern="1200" dirty="0"/>
        </a:p>
      </dsp:txBody>
      <dsp:txXfrm>
        <a:off x="1033427" y="1655898"/>
        <a:ext cx="1667024" cy="1044029"/>
      </dsp:txXfrm>
    </dsp:sp>
    <dsp:sp modelId="{1A8B6867-0AA8-4867-8C15-55BA876964DA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555794" y="807127"/>
              </a:moveTo>
              <a:arcTo wR="2310126" hR="2310126" stAng="13235271" swAng="1210876"/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780D-8BD6-4FC1-8F00-B2386BF0A94A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48B6-CD71-4CFE-B516-F3A7C88F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1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780D-8BD6-4FC1-8F00-B2386BF0A94A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48B6-CD71-4CFE-B516-F3A7C88F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8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780D-8BD6-4FC1-8F00-B2386BF0A94A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48B6-CD71-4CFE-B516-F3A7C88F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6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780D-8BD6-4FC1-8F00-B2386BF0A94A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48B6-CD71-4CFE-B516-F3A7C88F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8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780D-8BD6-4FC1-8F00-B2386BF0A94A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48B6-CD71-4CFE-B516-F3A7C88F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2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780D-8BD6-4FC1-8F00-B2386BF0A94A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48B6-CD71-4CFE-B516-F3A7C88F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780D-8BD6-4FC1-8F00-B2386BF0A94A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48B6-CD71-4CFE-B516-F3A7C88F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1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780D-8BD6-4FC1-8F00-B2386BF0A94A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48B6-CD71-4CFE-B516-F3A7C88F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4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780D-8BD6-4FC1-8F00-B2386BF0A94A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48B6-CD71-4CFE-B516-F3A7C88F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9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780D-8BD6-4FC1-8F00-B2386BF0A94A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48B6-CD71-4CFE-B516-F3A7C88F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6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780D-8BD6-4FC1-8F00-B2386BF0A94A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48B6-CD71-4CFE-B516-F3A7C88F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9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7780D-8BD6-4FC1-8F00-B2386BF0A94A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A48B6-CD71-4CFE-B516-F3A7C88F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2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3849" y="-59377"/>
            <a:ext cx="5189517" cy="9619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মাল্টিমিডিয়া </a:t>
            </a:r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ক্লাসে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1" y="961902"/>
            <a:ext cx="11649694" cy="58070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0442" y="3503221"/>
            <a:ext cx="30163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স্বাগতম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5217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3" y="273132"/>
            <a:ext cx="4381994" cy="23275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9403" y="2980706"/>
            <a:ext cx="4381994" cy="5818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পিতা মাতার অকাল মৃত্যুর কারণে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5" y="273132"/>
            <a:ext cx="4156364" cy="23275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34545" y="2790700"/>
            <a:ext cx="4156364" cy="62939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অপরাধী ও উদাসীন বাবা হলে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895" y="3800103"/>
            <a:ext cx="9975272" cy="20544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সংসারত্যাগী,অপরাধী,দুশ্চরিত্র এবং অযোগ্য ও উদাসীন পিতামাতার সন্তানরাও </a:t>
            </a:r>
          </a:p>
          <a:p>
            <a:pPr algn="ctr"/>
            <a:endParaRPr lang="bn-BD" sz="2400" dirty="0">
              <a:solidFill>
                <a:schemeClr val="tx1"/>
              </a:solidFill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পরিবারে অসংযত আচরন করে এবং অপরাধী হিসাবে গড়ে উঠে।</a:t>
            </a:r>
          </a:p>
        </p:txBody>
      </p:sp>
    </p:spTree>
    <p:extLst>
      <p:ext uri="{BB962C8B-B14F-4D97-AF65-F5344CB8AC3E}">
        <p14:creationId xmlns:p14="http://schemas.microsoft.com/office/powerpoint/2010/main" val="3839213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703" y="0"/>
            <a:ext cx="8990179" cy="8668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চিত্তবিনোদনের অভাবের কারনেও অপরাধী হয়ে উঠে যথা-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18" y="1033154"/>
            <a:ext cx="3589564" cy="2196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03" y="1033154"/>
            <a:ext cx="3631191" cy="21494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78182" y="3230089"/>
            <a:ext cx="2945080" cy="5106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খেলাধূলার অভাবে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30565" y="3289466"/>
            <a:ext cx="2565070" cy="48688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সংগীতের অভাবে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18" y="3835730"/>
            <a:ext cx="3589564" cy="18184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03" y="3835730"/>
            <a:ext cx="3631191" cy="1818409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2256311" y="5902036"/>
            <a:ext cx="2588821" cy="570016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ছবি আঁকা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7530565" y="5902036"/>
            <a:ext cx="2872219" cy="570016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শরীর চর্চার অভাবে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42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9439" y="35627"/>
            <a:ext cx="8087096" cy="8431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তাছাড়া আরোও নানা কারণে অপরাধী হয়ে উঠে।যথা-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237506" y="1128156"/>
            <a:ext cx="11827823" cy="5640779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১)শিল্পাঞ্চলের বস্তি থেকে।</a:t>
            </a:r>
          </a:p>
          <a:p>
            <a:pPr algn="ctr"/>
            <a:endParaRPr lang="bn-BD" sz="2800" dirty="0" smtClean="0">
              <a:solidFill>
                <a:schemeClr val="tx1"/>
              </a:solidFill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২)সঙ্গ দোষে এবং অভাবের তাড়নায়।</a:t>
            </a:r>
          </a:p>
          <a:p>
            <a:pPr algn="ctr"/>
            <a:endParaRPr lang="bn-BD" sz="2800" dirty="0" smtClean="0">
              <a:solidFill>
                <a:schemeClr val="tx1"/>
              </a:solidFill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৩)শারীরিক-মানসিক ক্রটি বা বৈকল্য শিশুমনে।</a:t>
            </a:r>
          </a:p>
          <a:p>
            <a:pPr algn="ctr"/>
            <a:endParaRPr lang="bn-BD" sz="2800" dirty="0" smtClean="0">
              <a:solidFill>
                <a:schemeClr val="tx1"/>
              </a:solidFill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৪)আবেগপ্রবণ বা প্রতিভাবান শিশু-কিশোররাও।</a:t>
            </a:r>
          </a:p>
          <a:p>
            <a:pPr algn="ctr"/>
            <a:endParaRPr lang="bn-BD" sz="2800" dirty="0" smtClean="0">
              <a:solidFill>
                <a:schemeClr val="tx1"/>
              </a:solidFill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৫)পিতামাতা বারবার কর্মস্থল পরিবর্তন করলে।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3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9485" y="0"/>
            <a:ext cx="3396343" cy="9381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একক কাজ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1" b="17303"/>
          <a:stretch/>
        </p:blipFill>
        <p:spPr>
          <a:xfrm>
            <a:off x="142504" y="1021277"/>
            <a:ext cx="5949538" cy="53557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34545" y="1104406"/>
            <a:ext cx="5771409" cy="52726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কিশোর অপরাধ কাকে বলে?</a:t>
            </a:r>
          </a:p>
          <a:p>
            <a:pPr algn="ctr"/>
            <a:endParaRPr lang="bn-BD" sz="2800" dirty="0" smtClean="0">
              <a:solidFill>
                <a:schemeClr val="tx1"/>
              </a:solidFill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কত বছর বয়স কে কশোর বলা হয়?</a:t>
            </a:r>
          </a:p>
          <a:p>
            <a:pPr algn="ctr"/>
            <a:endParaRPr lang="bn-BD" sz="2800" dirty="0" smtClean="0">
              <a:solidFill>
                <a:schemeClr val="tx1"/>
              </a:solidFill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কী কী কারণে শিশু-কিশোর অপরাধী হয়,পাঁচটি নাম লিখ।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26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9890545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01880" y="178128"/>
            <a:ext cx="1711366" cy="22681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অপরাধ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প্রতিরোধের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উপায়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গুলো হলো</a:t>
            </a:r>
            <a:r>
              <a:rPr lang="bn-BD" dirty="0" smtClean="0">
                <a:solidFill>
                  <a:schemeClr val="tx1"/>
                </a:solidFill>
              </a:rPr>
              <a:t>-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4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0283" y="95002"/>
            <a:ext cx="10675670" cy="8193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কিশোর অপরাধ প্রতিরোধে নিম্নোক্ত পদক্ষেপ গ্রহণ করা  যেতে পারে-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83" y="1163782"/>
            <a:ext cx="4144241" cy="193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83" y="4013862"/>
            <a:ext cx="4144240" cy="1959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0283" y="3230089"/>
            <a:ext cx="4144240" cy="6531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অভিভাবক সচেতনতা ও দায়িত্ব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1918" y="6092042"/>
            <a:ext cx="3336965" cy="6531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আর্থ-সামাজিক কর্মসূচি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07034" y="1163782"/>
            <a:ext cx="6198919" cy="16862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পিতা-মাতা বয়োজ্যেষ্ঠ ও অনান্য সদস্যরা যদি সচেতন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থাকেন তবে তাঁরা সহজেই কিশোরদের অপরাধ থেকে দূরে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রাখতে বা সে পথ থেকে সরিয়ে আনতে পারে।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30784" y="4013862"/>
            <a:ext cx="6175169" cy="19594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দারিদ্র্যতা হলো অপরাধ প্রবণতার প্রধান কারণ।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সরকার এবং বিভিন্ন সহযোগী প্রতিষ্ঠান দরিদ্র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পরিবার গুলোকে কর্মসংস্থানের সুযোগ ও আর্থিক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সাহায্যে এগিয়ে আসতে হবে।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53892" y="17812"/>
            <a:ext cx="3230088" cy="70064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শিক্ষার সুযোগ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1" y="83127"/>
            <a:ext cx="3879149" cy="2137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80114" y="718455"/>
            <a:ext cx="7600207" cy="12112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সকল শিশু কিশোরদের প্রাতিষ্ঠানিক শিক্ষার আওতায় আনলে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প্রতিষ্ঠানের পরিবেশ তাদেরকে অপরাধ থেকে দূরে রাখবে।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8898" y="2113808"/>
            <a:ext cx="3538847" cy="83127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চিত্তবিনোদন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8" y="3325091"/>
            <a:ext cx="3562598" cy="19490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0" y="3325091"/>
            <a:ext cx="3416381" cy="19490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34" y="3325091"/>
            <a:ext cx="3705101" cy="19490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7223" y="5427023"/>
            <a:ext cx="2505693" cy="6056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পাঠাগার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5427023"/>
            <a:ext cx="2612571" cy="6056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ব্যায়ামাগার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3980" y="5427023"/>
            <a:ext cx="2671947" cy="60564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খেলার মাঠ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733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810" y="294100"/>
            <a:ext cx="4999512" cy="2995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3" y="265524"/>
            <a:ext cx="4916385" cy="30239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3797" y="3491345"/>
            <a:ext cx="2410691" cy="67689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শিশুশ্রম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68343" y="3491345"/>
            <a:ext cx="2458192" cy="67689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টেলিভিশন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0026" y="4370119"/>
            <a:ext cx="10462161" cy="23750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শিশুশ্রম বন্ধ করতে হবে,টেলিভিশনে গঠন মূলক অনুষ্ঠান দেখাতে হবে।তাছাড়া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শহর কিংবা গ্রামে খেলার মাঠ, লাইব্রেরী,ব্যায়ামাগারে শিশু-কিশোরদের খেলাধূলা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ও যাতায়াতের সুযোগ তৈরী করে দিতে হবে।পাঠাগারে শিশু-কিশোরদের উপযোগী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বই রাখতে হবে।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9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3231" y="118753"/>
            <a:ext cx="3194463" cy="10925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দলীয় কাজ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r="17229"/>
          <a:stretch/>
        </p:blipFill>
        <p:spPr>
          <a:xfrm rot="5400000">
            <a:off x="35098" y="1590769"/>
            <a:ext cx="5189520" cy="50005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59532" y="2493818"/>
            <a:ext cx="6198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শিশু-কিশোরদের অপরাধী করে তোলে এমন যে কোন</a:t>
            </a:r>
          </a:p>
          <a:p>
            <a:r>
              <a:rPr lang="bn-BD" sz="4000" dirty="0" smtClean="0"/>
              <a:t>তিনটি কারণ বিশ্লেষন কর।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1315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34493" y="106878"/>
            <a:ext cx="2897580" cy="86689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মূল্যায়ন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9397" y="1068778"/>
            <a:ext cx="10640291" cy="57892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০১|আমাদের দেশে কিশোর অপরাধের প্রধান কারন কী?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ক)দারিদ্র্যতা      খ)আদর-যত্নের অভাব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গ)বিবাহবিচ্ছেদ      ঘ)চিত্তবিনোদনের অভাব।</a:t>
            </a:r>
          </a:p>
          <a:p>
            <a:pPr algn="ctr"/>
            <a:endParaRPr lang="bn-BD" sz="2400" dirty="0" smtClean="0">
              <a:solidFill>
                <a:schemeClr val="tx1"/>
              </a:solidFill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০২।সমাজ বিজ্ঞানীও আইনবিদদের মতে বাংলাদেশের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কিশোর অপরাধীর বয়স হবে-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ক)৭-১৬বছর   খ)৭ -১৭বছর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গ)৭-১৮বছর   ঘ)১৪-২০বছর।</a:t>
            </a:r>
          </a:p>
          <a:p>
            <a:pPr algn="ctr"/>
            <a:endParaRPr lang="bn-BD" sz="2400" dirty="0" smtClean="0">
              <a:solidFill>
                <a:schemeClr val="tx1"/>
              </a:solidFill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৩।বাংলাদেশে বড় সামাজিক সমস্যা কয়টি?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ক) দুটি      খ)তিনটি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গ)চারটি     ঘ)পাঁচটি।</a:t>
            </a:r>
          </a:p>
        </p:txBody>
      </p:sp>
    </p:spTree>
    <p:extLst>
      <p:ext uri="{BB962C8B-B14F-4D97-AF65-F5344CB8AC3E}">
        <p14:creationId xmlns:p14="http://schemas.microsoft.com/office/powerpoint/2010/main" val="410643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56363" y="95003"/>
            <a:ext cx="3111336" cy="95002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পরিচিতি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22" y="95003"/>
            <a:ext cx="1965459" cy="2648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013" y="3241964"/>
            <a:ext cx="5712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শাহনাজ আক্তার (এম.এ,এম.এড)</a:t>
            </a:r>
          </a:p>
          <a:p>
            <a:r>
              <a:rPr lang="bn-BD" sz="2400" dirty="0" smtClean="0"/>
              <a:t>সিনিয়র শিক্ষক (বাংলা)</a:t>
            </a:r>
          </a:p>
          <a:p>
            <a:r>
              <a:rPr lang="bn-BD" sz="2400" dirty="0" smtClean="0"/>
              <a:t>কোনাবাড়ী এম এ কুদ্দুছ উচ্চ বিদ্যালয়</a:t>
            </a:r>
          </a:p>
          <a:p>
            <a:r>
              <a:rPr lang="bn-BD" sz="2400" dirty="0" smtClean="0"/>
              <a:t>গাজীপুর সদর,গাজীপুর।</a:t>
            </a:r>
          </a:p>
          <a:p>
            <a:r>
              <a:rPr lang="bn-BD" sz="2400" dirty="0" smtClean="0"/>
              <a:t>ইমেইল:</a:t>
            </a:r>
            <a:r>
              <a:rPr lang="en-US" sz="2400" dirty="0" smtClean="0"/>
              <a:t>shahnazakternomi@gmail.com</a:t>
            </a:r>
          </a:p>
          <a:p>
            <a:r>
              <a:rPr lang="bn-BD" sz="2400" dirty="0" smtClean="0"/>
              <a:t>মোবাইল:01717871696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275117" y="2434442"/>
            <a:ext cx="1662545" cy="5700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শিক্ষক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030192" y="3443844"/>
            <a:ext cx="49638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বাংলাদেশ ও বিশ্বপরিচয়</a:t>
            </a:r>
          </a:p>
          <a:p>
            <a:r>
              <a:rPr lang="bn-BD" sz="2800" dirty="0" smtClean="0"/>
              <a:t>শ্রেণি-অষ্টম</a:t>
            </a:r>
          </a:p>
          <a:p>
            <a:r>
              <a:rPr lang="bn-BD" sz="2800" dirty="0" smtClean="0"/>
              <a:t>মোট শিক্ষার্থী-৫০জন</a:t>
            </a:r>
          </a:p>
          <a:p>
            <a:r>
              <a:rPr lang="bn-BD" sz="2800" dirty="0" smtClean="0"/>
              <a:t>অধ্যায়-দশম</a:t>
            </a:r>
          </a:p>
          <a:p>
            <a:r>
              <a:rPr lang="bn-BD" sz="2800" dirty="0" smtClean="0"/>
              <a:t>সময়-৪৫মিনিট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7813963" y="2434442"/>
            <a:ext cx="2291937" cy="51063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পাঠ কর্ম-০১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5069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0732" y="106878"/>
            <a:ext cx="3099460" cy="8550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বাড়ির কাজ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317" y="1068779"/>
            <a:ext cx="7493330" cy="38832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5044" y="5058888"/>
            <a:ext cx="9381507" cy="1460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তোমার বাড়ির </a:t>
            </a:r>
            <a:r>
              <a:rPr lang="bn-BD" sz="2400" dirty="0" smtClean="0">
                <a:solidFill>
                  <a:schemeClr val="tx1"/>
                </a:solidFill>
              </a:rPr>
              <a:t>আশেপাশে </a:t>
            </a:r>
            <a:r>
              <a:rPr lang="bn-BD" sz="2400" dirty="0" smtClean="0">
                <a:solidFill>
                  <a:schemeClr val="tx1"/>
                </a:solidFill>
              </a:rPr>
              <a:t>কিশোর </a:t>
            </a:r>
            <a:r>
              <a:rPr lang="bn-BD" sz="2400" dirty="0" smtClean="0">
                <a:solidFill>
                  <a:schemeClr val="tx1"/>
                </a:solidFill>
              </a:rPr>
              <a:t>অপরাধী থাকলে তাদের </a:t>
            </a:r>
            <a:r>
              <a:rPr lang="bn-BD" sz="2400" dirty="0" smtClean="0">
                <a:solidFill>
                  <a:schemeClr val="tx1"/>
                </a:solidFill>
              </a:rPr>
              <a:t>একটি তালিকা </a:t>
            </a:r>
            <a:r>
              <a:rPr lang="bn-BD" sz="2400" dirty="0" smtClean="0">
                <a:solidFill>
                  <a:schemeClr val="tx1"/>
                </a:solidFill>
              </a:rPr>
              <a:t>তৈরী করবে,এবং </a:t>
            </a:r>
            <a:r>
              <a:rPr lang="bn-BD" sz="2400" dirty="0" smtClean="0">
                <a:solidFill>
                  <a:schemeClr val="tx1"/>
                </a:solidFill>
              </a:rPr>
              <a:t>এদের এ পথ থেকে সরে আসার উপায় লিখে আনবে।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1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45" y="1045029"/>
            <a:ext cx="8514608" cy="57120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75066" y="0"/>
            <a:ext cx="5771407" cy="890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পাঠে আন্তরিক হওয়ায়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0837" y="1365663"/>
            <a:ext cx="2280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ধন্যবাদ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8529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6328" y="41564"/>
            <a:ext cx="7220197" cy="72439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নিচের চিত্রগুলো দেখ এবং চিন্তা করে বলো-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0" y="1021278"/>
            <a:ext cx="4476997" cy="3265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161" y="1021278"/>
            <a:ext cx="4963886" cy="3027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390" y="4418219"/>
            <a:ext cx="4120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চিত্র-১ এই বয়স কে কী বলে?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90161" y="4174014"/>
            <a:ext cx="4286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চিত্র-২ এই অস্বাভাবিক আচরনকে কী বলে?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34390" y="5130139"/>
            <a:ext cx="10925298" cy="13300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নিশ্চয় ১ চিত্রকে বলবে কিশোর,আর ২ চিত্রকে বলবে অপরাধ।ঠিক তাই।আর এগুলোই হলো সমাজ বা রাষ্ট্রীয় সমস্যা।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56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7579" y="95003"/>
            <a:ext cx="5237018" cy="10925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</a:rPr>
              <a:t>আমাদের আজকের পাঠ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59" y="1318161"/>
            <a:ext cx="4108862" cy="2481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12" y="1318161"/>
            <a:ext cx="4536374" cy="2481943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7232073" y="3930733"/>
            <a:ext cx="1080654" cy="87877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470067" y="3930733"/>
            <a:ext cx="1092529" cy="87877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96291" y="4940136"/>
            <a:ext cx="9203377" cy="15437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বাংলাদেশের সামাজিক সমস্যা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2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08862" y="-23750"/>
            <a:ext cx="3182587" cy="7956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শিখন ফল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182" y="2208811"/>
            <a:ext cx="76002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এই পাঠ শেষে শিক্ষার্থীরা</a:t>
            </a:r>
          </a:p>
          <a:p>
            <a:endParaRPr lang="bn-BD" sz="3200" dirty="0"/>
          </a:p>
          <a:p>
            <a:r>
              <a:rPr lang="bn-BD" sz="2400" dirty="0" smtClean="0"/>
              <a:t>কিশোর অপরাধ কাকে বলে তা বলতে পারবে।</a:t>
            </a:r>
          </a:p>
          <a:p>
            <a:r>
              <a:rPr lang="bn-BD" sz="2400" dirty="0" smtClean="0"/>
              <a:t>অপরাধের ধারণা ব্যাখ্যা করতে পারবে।</a:t>
            </a:r>
          </a:p>
          <a:p>
            <a:r>
              <a:rPr lang="bn-BD" sz="2400" dirty="0" smtClean="0"/>
              <a:t>অপরাধ প্রতিকারের উপায় বর্ণনা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07237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2010" y="1330040"/>
            <a:ext cx="6887688" cy="86689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কিশোর অপরাধ কাকে বলে ও কারণ-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4726379" y="83127"/>
            <a:ext cx="2802577" cy="8668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আদর্শ পাঠ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2009" y="2196938"/>
            <a:ext cx="6887689" cy="445324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অপ্রাপ্তবয়স্ক ছেলেমেয়ে বা কিশোরদের দ্বারা বিভিন্ন ধরণের অপরাধকেই বলা হয় কিশোর অপরাধ।</a:t>
            </a:r>
          </a:p>
          <a:p>
            <a:pPr algn="ctr"/>
            <a:r>
              <a:rPr lang="bn-BD" sz="2400" dirty="0" smtClean="0"/>
              <a:t>৭-১৬ বছর বয়সী ছেলেমেয়েদের কে বলা হয় </a:t>
            </a:r>
          </a:p>
          <a:p>
            <a:pPr algn="ctr"/>
            <a:r>
              <a:rPr lang="bn-BD" sz="2400" dirty="0" smtClean="0"/>
              <a:t>কিশোর/কিশোরী।</a:t>
            </a:r>
          </a:p>
          <a:p>
            <a:pPr algn="ctr"/>
            <a:r>
              <a:rPr lang="bn-BD" sz="2400" dirty="0" smtClean="0"/>
              <a:t>আর এই বয়সে সমাজ ও রাষ্ট্রের আইন কানুন ভাঙ্গে</a:t>
            </a:r>
          </a:p>
          <a:p>
            <a:pPr algn="ctr"/>
            <a:r>
              <a:rPr lang="bn-BD" sz="2400" dirty="0" smtClean="0"/>
              <a:t>বলেই তারা অপরাধী।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8"/>
          <a:stretch/>
        </p:blipFill>
        <p:spPr>
          <a:xfrm>
            <a:off x="95003" y="1876301"/>
            <a:ext cx="4631376" cy="461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25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003" y="0"/>
            <a:ext cx="4809506" cy="10094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কিশোর অপরাধের পর্যায়ে পড়ে এমন ধাপগুলো হচ্ছে-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24641123"/>
              </p:ext>
            </p:extLst>
          </p:nvPr>
        </p:nvGraphicFramePr>
        <p:xfrm>
          <a:off x="3552041" y="10094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789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0006" y="106878"/>
            <a:ext cx="11435938" cy="85502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কিশোররা যেসব কারণে অপরাধী হয়ে উঠে সেগুলো নিচে আলোচনা করা হলো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481943" y="1104406"/>
            <a:ext cx="7683335" cy="793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দারিদ্র্যতা হচ্ছে অপরাধী হওয়ার প্রধান কারণ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3" y="2137558"/>
            <a:ext cx="4985657" cy="32775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556" y="2137558"/>
            <a:ext cx="4560125" cy="32775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81943" y="5569527"/>
            <a:ext cx="2398815" cy="64126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দরিদ্র পরিবার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44592" y="5510151"/>
            <a:ext cx="2303813" cy="7006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অপরাধী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13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5659" y="130009"/>
            <a:ext cx="9167750" cy="89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পারিবারিক ও সুষ্ঠু সামাজিক পরিবেশের অভাবেও অপরাধী হয়ে উঠে-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4668" y="3075708"/>
            <a:ext cx="3051711" cy="54626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আদর যত্নের  অভাবে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662" y="1191985"/>
            <a:ext cx="3942608" cy="17055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37662" y="3075708"/>
            <a:ext cx="4025735" cy="54626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পারিবারিক কলহের কারণে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68" y="3800103"/>
            <a:ext cx="3431722" cy="16573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74668" y="5676405"/>
            <a:ext cx="3431722" cy="5581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অতিরিক্ত শাসনের কারণে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662" y="3800103"/>
            <a:ext cx="3942608" cy="17049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37662" y="5676405"/>
            <a:ext cx="3467595" cy="5581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পারিবারিক কলহের কারণে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68" y="1191985"/>
            <a:ext cx="343172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01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562</Words>
  <Application>Microsoft Office PowerPoint</Application>
  <PresentationFormat>Widescreen</PresentationFormat>
  <Paragraphs>136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Shahnaz Akter</dc:creator>
  <cp:lastModifiedBy>Shahnaz Akter</cp:lastModifiedBy>
  <cp:revision>58</cp:revision>
  <dcterms:created xsi:type="dcterms:W3CDTF">2019-12-09T12:23:32Z</dcterms:created>
  <dcterms:modified xsi:type="dcterms:W3CDTF">2019-12-20T13:18:27Z</dcterms:modified>
</cp:coreProperties>
</file>