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1" r:id="rId2"/>
    <p:sldId id="259" r:id="rId3"/>
    <p:sldId id="278" r:id="rId4"/>
    <p:sldId id="261" r:id="rId5"/>
    <p:sldId id="275" r:id="rId6"/>
    <p:sldId id="279" r:id="rId7"/>
    <p:sldId id="277" r:id="rId8"/>
    <p:sldId id="260" r:id="rId9"/>
    <p:sldId id="276" r:id="rId10"/>
    <p:sldId id="262" r:id="rId11"/>
    <p:sldId id="263" r:id="rId12"/>
    <p:sldId id="272" r:id="rId13"/>
    <p:sldId id="264" r:id="rId14"/>
    <p:sldId id="265" r:id="rId15"/>
    <p:sldId id="266" r:id="rId16"/>
    <p:sldId id="273" r:id="rId17"/>
    <p:sldId id="274" r:id="rId18"/>
    <p:sldId id="269" r:id="rId19"/>
    <p:sldId id="267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6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9279D7-3B16-47BD-A4B9-35E429F8511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075BE8-E3BE-4CF2-8190-B1B8EE8AADA1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bn-BD" sz="3600" dirty="0" smtClean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শিক্ষার অভাব।</a:t>
          </a:r>
          <a:endParaRPr lang="en-US" sz="3600" dirty="0">
            <a:solidFill>
              <a:schemeClr val="tx2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02B9FD-5620-4810-BBC4-A413F5E1E406}" type="parTrans" cxnId="{F5C24FA4-C825-4B7D-93A7-F8D7C45EEB24}">
      <dgm:prSet/>
      <dgm:spPr/>
      <dgm:t>
        <a:bodyPr/>
        <a:lstStyle/>
        <a:p>
          <a:endParaRPr lang="en-US"/>
        </a:p>
      </dgm:t>
    </dgm:pt>
    <dgm:pt modelId="{5DE04E1C-09B1-4B66-94C7-51926B3BF88B}" type="sibTrans" cxnId="{F5C24FA4-C825-4B7D-93A7-F8D7C45EEB24}">
      <dgm:prSet/>
      <dgm:spPr/>
      <dgm:t>
        <a:bodyPr/>
        <a:lstStyle/>
        <a:p>
          <a:endParaRPr lang="en-US"/>
        </a:p>
      </dgm:t>
    </dgm:pt>
    <dgm:pt modelId="{B861D125-1130-4E2F-A310-8AA25483FC10}">
      <dgm:prSet phldrT="[Text]" custT="1"/>
      <dgm:spPr/>
      <dgm:t>
        <a:bodyPr/>
        <a:lstStyle/>
        <a:p>
          <a:r>
            <a:rPr lang="bn-BD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অধিক মুনাফার</a:t>
          </a:r>
        </a:p>
        <a:p>
          <a:r>
            <a:rPr lang="bn-BD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লোভ।</a:t>
          </a:r>
          <a:endParaRPr lang="en-US" sz="36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6E2744-3FDB-49B3-B729-014AB25EB68A}" type="parTrans" cxnId="{BC8EF03D-847F-4CEA-A83C-E5637C3764BC}">
      <dgm:prSet/>
      <dgm:spPr/>
      <dgm:t>
        <a:bodyPr/>
        <a:lstStyle/>
        <a:p>
          <a:endParaRPr lang="en-US"/>
        </a:p>
      </dgm:t>
    </dgm:pt>
    <dgm:pt modelId="{D3BBA030-DB45-4237-89F9-B265A5E9B0BB}" type="sibTrans" cxnId="{BC8EF03D-847F-4CEA-A83C-E5637C3764BC}">
      <dgm:prSet/>
      <dgm:spPr/>
      <dgm:t>
        <a:bodyPr/>
        <a:lstStyle/>
        <a:p>
          <a:endParaRPr lang="en-US"/>
        </a:p>
      </dgm:t>
    </dgm:pt>
    <dgm:pt modelId="{759BC835-0D25-4535-A968-1E8DDC6665C0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bn-BD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আইনের অভাব।</a:t>
          </a:r>
          <a:endParaRPr lang="en-US" sz="36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5A0457-1939-444F-ACE4-866749CAD8A9}" type="parTrans" cxnId="{A8CFDEB9-1A50-47D2-B1E1-A021FDCF3748}">
      <dgm:prSet/>
      <dgm:spPr/>
      <dgm:t>
        <a:bodyPr/>
        <a:lstStyle/>
        <a:p>
          <a:endParaRPr lang="en-US"/>
        </a:p>
      </dgm:t>
    </dgm:pt>
    <dgm:pt modelId="{BD631D59-0DA1-4A99-8FE0-5C1B8C1CECAE}" type="sibTrans" cxnId="{A8CFDEB9-1A50-47D2-B1E1-A021FDCF3748}">
      <dgm:prSet/>
      <dgm:spPr/>
      <dgm:t>
        <a:bodyPr/>
        <a:lstStyle/>
        <a:p>
          <a:endParaRPr lang="en-US"/>
        </a:p>
      </dgm:t>
    </dgm:pt>
    <dgm:pt modelId="{1405A764-86F4-41B7-AD3A-4CCE8EDC31F4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bn-BD" sz="36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সচেতনার অভাব।</a:t>
          </a:r>
          <a:endParaRPr lang="en-US" sz="3600" dirty="0">
            <a:solidFill>
              <a:srgbClr val="92D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1AA5E2-8BFE-4DE2-9BF7-1C135E519EB8}" type="parTrans" cxnId="{E2DED075-6DFD-4976-A328-FF81216B37E3}">
      <dgm:prSet/>
      <dgm:spPr/>
      <dgm:t>
        <a:bodyPr/>
        <a:lstStyle/>
        <a:p>
          <a:endParaRPr lang="en-US"/>
        </a:p>
      </dgm:t>
    </dgm:pt>
    <dgm:pt modelId="{62A9A0A3-3643-4203-86FC-791F027921BE}" type="sibTrans" cxnId="{E2DED075-6DFD-4976-A328-FF81216B37E3}">
      <dgm:prSet/>
      <dgm:spPr/>
      <dgm:t>
        <a:bodyPr/>
        <a:lstStyle/>
        <a:p>
          <a:endParaRPr lang="en-US"/>
        </a:p>
      </dgm:t>
    </dgm:pt>
    <dgm:pt modelId="{14504DE1-1E5A-4636-AFBE-4812CC6F3D30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দেশ-প্রেমের অভাব।</a:t>
          </a:r>
          <a:endParaRPr lang="en-US" sz="36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D656C9-B220-492E-A4B5-CF14E75962D9}" type="parTrans" cxnId="{1E25DC20-0177-46A3-81AB-36C0048FEB6D}">
      <dgm:prSet/>
      <dgm:spPr/>
      <dgm:t>
        <a:bodyPr/>
        <a:lstStyle/>
        <a:p>
          <a:endParaRPr lang="en-US"/>
        </a:p>
      </dgm:t>
    </dgm:pt>
    <dgm:pt modelId="{9E0D5CD5-6A75-46C0-89EF-7FBCE5F486D0}" type="sibTrans" cxnId="{1E25DC20-0177-46A3-81AB-36C0048FEB6D}">
      <dgm:prSet/>
      <dgm:spPr/>
      <dgm:t>
        <a:bodyPr/>
        <a:lstStyle/>
        <a:p>
          <a:endParaRPr lang="en-US"/>
        </a:p>
      </dgm:t>
    </dgm:pt>
    <dgm:pt modelId="{D7A77E96-1E7C-41CD-AFE4-B0C16CE06292}" type="pres">
      <dgm:prSet presAssocID="{F29279D7-3B16-47BD-A4B9-35E429F8511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A05E29-D7B4-40B4-BE01-C055DAE10202}" type="pres">
      <dgm:prSet presAssocID="{3D075BE8-E3BE-4CF2-8190-B1B8EE8AADA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9CFA6F-A7C0-4049-AED8-6518D3EC1D83}" type="pres">
      <dgm:prSet presAssocID="{5DE04E1C-09B1-4B66-94C7-51926B3BF88B}" presName="sibTrans" presStyleCnt="0"/>
      <dgm:spPr/>
    </dgm:pt>
    <dgm:pt modelId="{F2FE8D11-976A-4DB4-A360-85F0BDE0FC03}" type="pres">
      <dgm:prSet presAssocID="{B861D125-1130-4E2F-A310-8AA25483FC1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4C6DAD-42CF-4748-B6DB-EAE5BC5EC4C3}" type="pres">
      <dgm:prSet presAssocID="{D3BBA030-DB45-4237-89F9-B265A5E9B0BB}" presName="sibTrans" presStyleCnt="0"/>
      <dgm:spPr/>
    </dgm:pt>
    <dgm:pt modelId="{6DC394BB-8668-4295-B8DF-74A3B66AB48E}" type="pres">
      <dgm:prSet presAssocID="{759BC835-0D25-4535-A968-1E8DDC6665C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D7DB2B-4177-4EAA-B2E5-D362B826944A}" type="pres">
      <dgm:prSet presAssocID="{BD631D59-0DA1-4A99-8FE0-5C1B8C1CECAE}" presName="sibTrans" presStyleCnt="0"/>
      <dgm:spPr/>
    </dgm:pt>
    <dgm:pt modelId="{B2171E92-8AF0-4231-B064-77CDC4446BDF}" type="pres">
      <dgm:prSet presAssocID="{1405A764-86F4-41B7-AD3A-4CCE8EDC31F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B73FB9-3100-4558-AF68-6FC90DE914B3}" type="pres">
      <dgm:prSet presAssocID="{62A9A0A3-3643-4203-86FC-791F027921BE}" presName="sibTrans" presStyleCnt="0"/>
      <dgm:spPr/>
    </dgm:pt>
    <dgm:pt modelId="{51EED07E-E842-46A6-ACA3-EBE7EAA5BF31}" type="pres">
      <dgm:prSet presAssocID="{14504DE1-1E5A-4636-AFBE-4812CC6F3D3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C24FA4-C825-4B7D-93A7-F8D7C45EEB24}" srcId="{F29279D7-3B16-47BD-A4B9-35E429F85118}" destId="{3D075BE8-E3BE-4CF2-8190-B1B8EE8AADA1}" srcOrd="0" destOrd="0" parTransId="{6502B9FD-5620-4810-BBC4-A413F5E1E406}" sibTransId="{5DE04E1C-09B1-4B66-94C7-51926B3BF88B}"/>
    <dgm:cxn modelId="{7F7D5A10-8805-41A1-AF82-34E65F1CF48C}" type="presOf" srcId="{3D075BE8-E3BE-4CF2-8190-B1B8EE8AADA1}" destId="{B7A05E29-D7B4-40B4-BE01-C055DAE10202}" srcOrd="0" destOrd="0" presId="urn:microsoft.com/office/officeart/2005/8/layout/default"/>
    <dgm:cxn modelId="{E2DED075-6DFD-4976-A328-FF81216B37E3}" srcId="{F29279D7-3B16-47BD-A4B9-35E429F85118}" destId="{1405A764-86F4-41B7-AD3A-4CCE8EDC31F4}" srcOrd="3" destOrd="0" parTransId="{DB1AA5E2-8BFE-4DE2-9BF7-1C135E519EB8}" sibTransId="{62A9A0A3-3643-4203-86FC-791F027921BE}"/>
    <dgm:cxn modelId="{A8CFDEB9-1A50-47D2-B1E1-A021FDCF3748}" srcId="{F29279D7-3B16-47BD-A4B9-35E429F85118}" destId="{759BC835-0D25-4535-A968-1E8DDC6665C0}" srcOrd="2" destOrd="0" parTransId="{995A0457-1939-444F-ACE4-866749CAD8A9}" sibTransId="{BD631D59-0DA1-4A99-8FE0-5C1B8C1CECAE}"/>
    <dgm:cxn modelId="{B49AE84A-F35D-4ABF-AEA3-98BFECFDBD6E}" type="presOf" srcId="{759BC835-0D25-4535-A968-1E8DDC6665C0}" destId="{6DC394BB-8668-4295-B8DF-74A3B66AB48E}" srcOrd="0" destOrd="0" presId="urn:microsoft.com/office/officeart/2005/8/layout/default"/>
    <dgm:cxn modelId="{88239390-3596-40BF-B786-63444A46BE13}" type="presOf" srcId="{F29279D7-3B16-47BD-A4B9-35E429F85118}" destId="{D7A77E96-1E7C-41CD-AFE4-B0C16CE06292}" srcOrd="0" destOrd="0" presId="urn:microsoft.com/office/officeart/2005/8/layout/default"/>
    <dgm:cxn modelId="{1E25DC20-0177-46A3-81AB-36C0048FEB6D}" srcId="{F29279D7-3B16-47BD-A4B9-35E429F85118}" destId="{14504DE1-1E5A-4636-AFBE-4812CC6F3D30}" srcOrd="4" destOrd="0" parTransId="{CED656C9-B220-492E-A4B5-CF14E75962D9}" sibTransId="{9E0D5CD5-6A75-46C0-89EF-7FBCE5F486D0}"/>
    <dgm:cxn modelId="{92DA958C-5815-4314-A23B-43B04AC200B0}" type="presOf" srcId="{14504DE1-1E5A-4636-AFBE-4812CC6F3D30}" destId="{51EED07E-E842-46A6-ACA3-EBE7EAA5BF31}" srcOrd="0" destOrd="0" presId="urn:microsoft.com/office/officeart/2005/8/layout/default"/>
    <dgm:cxn modelId="{BC8EF03D-847F-4CEA-A83C-E5637C3764BC}" srcId="{F29279D7-3B16-47BD-A4B9-35E429F85118}" destId="{B861D125-1130-4E2F-A310-8AA25483FC10}" srcOrd="1" destOrd="0" parTransId="{306E2744-3FDB-49B3-B729-014AB25EB68A}" sibTransId="{D3BBA030-DB45-4237-89F9-B265A5E9B0BB}"/>
    <dgm:cxn modelId="{E6722DA4-FC28-4969-A2E5-55230805690E}" type="presOf" srcId="{B861D125-1130-4E2F-A310-8AA25483FC10}" destId="{F2FE8D11-976A-4DB4-A360-85F0BDE0FC03}" srcOrd="0" destOrd="0" presId="urn:microsoft.com/office/officeart/2005/8/layout/default"/>
    <dgm:cxn modelId="{9FA314B2-3500-4350-94D0-6090943279B2}" type="presOf" srcId="{1405A764-86F4-41B7-AD3A-4CCE8EDC31F4}" destId="{B2171E92-8AF0-4231-B064-77CDC4446BDF}" srcOrd="0" destOrd="0" presId="urn:microsoft.com/office/officeart/2005/8/layout/default"/>
    <dgm:cxn modelId="{56E7BC03-C5B7-4598-A3EB-F8D527431915}" type="presParOf" srcId="{D7A77E96-1E7C-41CD-AFE4-B0C16CE06292}" destId="{B7A05E29-D7B4-40B4-BE01-C055DAE10202}" srcOrd="0" destOrd="0" presId="urn:microsoft.com/office/officeart/2005/8/layout/default"/>
    <dgm:cxn modelId="{ACC925E7-06F8-40D0-BB2B-0BA61E7AB779}" type="presParOf" srcId="{D7A77E96-1E7C-41CD-AFE4-B0C16CE06292}" destId="{3F9CFA6F-A7C0-4049-AED8-6518D3EC1D83}" srcOrd="1" destOrd="0" presId="urn:microsoft.com/office/officeart/2005/8/layout/default"/>
    <dgm:cxn modelId="{DD6E5FE2-8725-44A9-925C-DD24DA13CFD7}" type="presParOf" srcId="{D7A77E96-1E7C-41CD-AFE4-B0C16CE06292}" destId="{F2FE8D11-976A-4DB4-A360-85F0BDE0FC03}" srcOrd="2" destOrd="0" presId="urn:microsoft.com/office/officeart/2005/8/layout/default"/>
    <dgm:cxn modelId="{55E28C35-13EF-4900-B22A-6DB0C3522981}" type="presParOf" srcId="{D7A77E96-1E7C-41CD-AFE4-B0C16CE06292}" destId="{204C6DAD-42CF-4748-B6DB-EAE5BC5EC4C3}" srcOrd="3" destOrd="0" presId="urn:microsoft.com/office/officeart/2005/8/layout/default"/>
    <dgm:cxn modelId="{94378362-27FE-49E9-BDEA-79F3E956B6B8}" type="presParOf" srcId="{D7A77E96-1E7C-41CD-AFE4-B0C16CE06292}" destId="{6DC394BB-8668-4295-B8DF-74A3B66AB48E}" srcOrd="4" destOrd="0" presId="urn:microsoft.com/office/officeart/2005/8/layout/default"/>
    <dgm:cxn modelId="{A4EDB378-4FEB-4C68-9C2A-71F58AC9BC5C}" type="presParOf" srcId="{D7A77E96-1E7C-41CD-AFE4-B0C16CE06292}" destId="{D6D7DB2B-4177-4EAA-B2E5-D362B826944A}" srcOrd="5" destOrd="0" presId="urn:microsoft.com/office/officeart/2005/8/layout/default"/>
    <dgm:cxn modelId="{5B456B47-127A-4BC7-AF65-C10D3C8D78C9}" type="presParOf" srcId="{D7A77E96-1E7C-41CD-AFE4-B0C16CE06292}" destId="{B2171E92-8AF0-4231-B064-77CDC4446BDF}" srcOrd="6" destOrd="0" presId="urn:microsoft.com/office/officeart/2005/8/layout/default"/>
    <dgm:cxn modelId="{D9710551-8282-422F-90A4-F67EF3DFE03A}" type="presParOf" srcId="{D7A77E96-1E7C-41CD-AFE4-B0C16CE06292}" destId="{5AB73FB9-3100-4558-AF68-6FC90DE914B3}" srcOrd="7" destOrd="0" presId="urn:microsoft.com/office/officeart/2005/8/layout/default"/>
    <dgm:cxn modelId="{92C8403E-30CD-4660-AA86-6FA13AEA2AA6}" type="presParOf" srcId="{D7A77E96-1E7C-41CD-AFE4-B0C16CE06292}" destId="{51EED07E-E842-46A6-ACA3-EBE7EAA5BF3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5A67B1-7536-4E0D-8CA8-304A7CEC38D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F2F0AC-DD8D-4B54-9B84-5D351CA8E323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bn-BD" sz="2400" dirty="0" smtClean="0">
              <a:solidFill>
                <a:schemeClr val="bg2">
                  <a:lumMod val="40000"/>
                  <a:lumOff val="60000"/>
                </a:schemeClr>
              </a:solidFill>
            </a:rPr>
            <a:t>১। শিক্ষার প্রসার।</a:t>
          </a:r>
          <a:endParaRPr lang="en-US" sz="2400" dirty="0">
            <a:solidFill>
              <a:schemeClr val="bg2">
                <a:lumMod val="40000"/>
                <a:lumOff val="60000"/>
              </a:schemeClr>
            </a:solidFill>
          </a:endParaRPr>
        </a:p>
      </dgm:t>
    </dgm:pt>
    <dgm:pt modelId="{9331306A-F309-4048-A013-46D12E883515}" type="parTrans" cxnId="{00CC442E-5C49-4F54-9E5B-23DBA31AC004}">
      <dgm:prSet/>
      <dgm:spPr/>
      <dgm:t>
        <a:bodyPr/>
        <a:lstStyle/>
        <a:p>
          <a:endParaRPr lang="en-US"/>
        </a:p>
      </dgm:t>
    </dgm:pt>
    <dgm:pt modelId="{AB35C70B-6F62-4804-BEAB-5E6340FAE9C4}" type="sibTrans" cxnId="{00CC442E-5C49-4F54-9E5B-23DBA31AC004}">
      <dgm:prSet/>
      <dgm:spPr/>
      <dgm:t>
        <a:bodyPr/>
        <a:lstStyle/>
        <a:p>
          <a:endParaRPr lang="en-US"/>
        </a:p>
      </dgm:t>
    </dgm:pt>
    <dgm:pt modelId="{0EEBCC03-FB0E-48C2-B480-670D50CC6044}">
      <dgm:prSet phldrT="[Text]" custT="1"/>
      <dgm:spPr/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r>
            <a:rPr lang="bn-BD" sz="32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 খদ্যের মান নিয়ন্ত্রণে</a:t>
          </a:r>
        </a:p>
        <a:p>
          <a:r>
            <a:rPr lang="bn-BD" sz="32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কঠোর ব্যবস্থা গ্রহন।</a:t>
          </a:r>
          <a:endParaRPr lang="en-US" sz="3200" dirty="0">
            <a:solidFill>
              <a:schemeClr val="accent3">
                <a:lumMod val="60000"/>
                <a:lumOff val="4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2786C72-A6CF-433B-8799-0A454852C2F2}" type="parTrans" cxnId="{FAD3B2E8-6DE9-4656-907E-8F3C8142E9F3}">
      <dgm:prSet/>
      <dgm:spPr/>
      <dgm:t>
        <a:bodyPr/>
        <a:lstStyle/>
        <a:p>
          <a:endParaRPr lang="en-US"/>
        </a:p>
      </dgm:t>
    </dgm:pt>
    <dgm:pt modelId="{7C8BEDB2-C245-4F26-9458-786D1D1BB54F}" type="sibTrans" cxnId="{FAD3B2E8-6DE9-4656-907E-8F3C8142E9F3}">
      <dgm:prSet/>
      <dgm:spPr/>
      <dgm:t>
        <a:bodyPr/>
        <a:lstStyle/>
        <a:p>
          <a:endParaRPr lang="en-US"/>
        </a:p>
      </dgm:t>
    </dgm:pt>
    <dgm:pt modelId="{224F6F1F-68DE-4A47-849E-5E11580FBA37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bn-BD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</a:t>
          </a:r>
          <a:r>
            <a: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ভেজাল</a:t>
          </a:r>
          <a:r>
            <a: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বিরোধী</a:t>
          </a:r>
          <a:endParaRPr lang="en-US" sz="3200" dirty="0" smtClean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3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প্রচার-প্রচারণা</a:t>
          </a:r>
          <a:endParaRPr lang="en-US" sz="3200" dirty="0" smtClean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3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জোরদার</a:t>
          </a:r>
          <a:r>
            <a: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ACCE02E-0A37-48AC-B3C0-7E0D2D3971FE}" type="parTrans" cxnId="{CB9C0A4C-91C1-4D2C-8BB8-C35657755B78}">
      <dgm:prSet/>
      <dgm:spPr/>
      <dgm:t>
        <a:bodyPr/>
        <a:lstStyle/>
        <a:p>
          <a:endParaRPr lang="en-US"/>
        </a:p>
      </dgm:t>
    </dgm:pt>
    <dgm:pt modelId="{5E872611-AE04-4ACC-9747-D032BCFD7985}" type="sibTrans" cxnId="{CB9C0A4C-91C1-4D2C-8BB8-C35657755B78}">
      <dgm:prSet/>
      <dgm:spPr/>
      <dgm:t>
        <a:bodyPr/>
        <a:lstStyle/>
        <a:p>
          <a:endParaRPr lang="en-US"/>
        </a:p>
      </dgm:t>
    </dgm:pt>
    <dgm:pt modelId="{5C14E0B3-3891-4403-8906-5AC057DB35B2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r"/>
          <a:r>
            <a:rPr lang="bn-BD" sz="3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</a:t>
          </a:r>
          <a:r>
            <a:rPr lang="en-US" sz="3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কড়াকড়ি</a:t>
          </a:r>
          <a:endParaRPr lang="en-US" sz="3200" dirty="0" smtClean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r"/>
          <a:r>
            <a:rPr lang="en-US" sz="3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আইনের</a:t>
          </a:r>
          <a:r>
            <a:rPr lang="en-US" sz="3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প্রয়োগ</a:t>
          </a:r>
          <a:r>
            <a:rPr lang="en-US" sz="3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7F4C49-24D4-4ABF-A176-98A90F7F62D0}" type="parTrans" cxnId="{95251CF9-F6F7-48C2-93C5-10E69C3008F4}">
      <dgm:prSet/>
      <dgm:spPr/>
      <dgm:t>
        <a:bodyPr/>
        <a:lstStyle/>
        <a:p>
          <a:endParaRPr lang="en-US"/>
        </a:p>
      </dgm:t>
    </dgm:pt>
    <dgm:pt modelId="{C8126901-3902-40D4-8694-2DCB89A64DB8}" type="sibTrans" cxnId="{95251CF9-F6F7-48C2-93C5-10E69C3008F4}">
      <dgm:prSet/>
      <dgm:spPr/>
      <dgm:t>
        <a:bodyPr/>
        <a:lstStyle/>
        <a:p>
          <a:endParaRPr lang="en-US"/>
        </a:p>
      </dgm:t>
    </dgm:pt>
    <dgm:pt modelId="{12DFBBCC-BE78-4E80-B522-A65FBD44B21E}">
      <dgm:prSet phldrT="[Text]" custT="1"/>
      <dgm:spPr>
        <a:solidFill>
          <a:schemeClr val="tx2"/>
        </a:solidFill>
      </dgm:spPr>
      <dgm:t>
        <a:bodyPr/>
        <a:lstStyle/>
        <a:p>
          <a:r>
            <a:rPr lang="bn-BD" sz="32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</a:t>
          </a:r>
          <a:r>
            <a:rPr lang="en-US" sz="32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  <a:r>
            <a:rPr lang="en-US" sz="32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প্রতিরোধ</a:t>
          </a:r>
          <a:endParaRPr lang="en-US" sz="3200" dirty="0" smtClean="0">
            <a:solidFill>
              <a:srgbClr val="92D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3200" dirty="0" err="1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গড়ে</a:t>
          </a:r>
          <a:r>
            <a:rPr lang="en-US" sz="32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তোলা</a:t>
          </a:r>
          <a:r>
            <a:rPr lang="en-US" sz="32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dirty="0">
            <a:solidFill>
              <a:srgbClr val="92D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F802DBB-619C-4D8E-B885-A8BBFD4AF26A}" type="parTrans" cxnId="{5E4EEA3E-CF65-4C6D-A980-97B0C03F088B}">
      <dgm:prSet/>
      <dgm:spPr/>
      <dgm:t>
        <a:bodyPr/>
        <a:lstStyle/>
        <a:p>
          <a:endParaRPr lang="en-US"/>
        </a:p>
      </dgm:t>
    </dgm:pt>
    <dgm:pt modelId="{CC72E87C-1971-45F4-9BA2-84FEF99838D9}" type="sibTrans" cxnId="{5E4EEA3E-CF65-4C6D-A980-97B0C03F088B}">
      <dgm:prSet/>
      <dgm:spPr/>
      <dgm:t>
        <a:bodyPr/>
        <a:lstStyle/>
        <a:p>
          <a:endParaRPr lang="en-US"/>
        </a:p>
      </dgm:t>
    </dgm:pt>
    <dgm:pt modelId="{9EA6E37C-AA8E-4E48-B266-99EA044E3464}" type="pres">
      <dgm:prSet presAssocID="{735A67B1-7536-4E0D-8CA8-304A7CEC38D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C585E9-C516-465E-947C-298411F49E86}" type="pres">
      <dgm:prSet presAssocID="{28F2F0AC-DD8D-4B54-9B84-5D351CA8E32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23B43F-D478-495A-858C-BFD72F532353}" type="pres">
      <dgm:prSet presAssocID="{AB35C70B-6F62-4804-BEAB-5E6340FAE9C4}" presName="sibTrans" presStyleCnt="0"/>
      <dgm:spPr/>
    </dgm:pt>
    <dgm:pt modelId="{1FC47CAF-2B59-4A37-948B-438D23BEACAE}" type="pres">
      <dgm:prSet presAssocID="{0EEBCC03-FB0E-48C2-B480-670D50CC604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35F961-23BD-4B2E-BB63-0934F73CF377}" type="pres">
      <dgm:prSet presAssocID="{7C8BEDB2-C245-4F26-9458-786D1D1BB54F}" presName="sibTrans" presStyleCnt="0"/>
      <dgm:spPr/>
    </dgm:pt>
    <dgm:pt modelId="{FF4C5969-755C-4CE9-940A-2D9B67592829}" type="pres">
      <dgm:prSet presAssocID="{224F6F1F-68DE-4A47-849E-5E11580FBA3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B5855-74BE-4DEE-972F-B487BC71D061}" type="pres">
      <dgm:prSet presAssocID="{5E872611-AE04-4ACC-9747-D032BCFD7985}" presName="sibTrans" presStyleCnt="0"/>
      <dgm:spPr/>
    </dgm:pt>
    <dgm:pt modelId="{D8AD819F-1A5A-4165-BF87-A4D9A1AE8787}" type="pres">
      <dgm:prSet presAssocID="{5C14E0B3-3891-4403-8906-5AC057DB35B2}" presName="node" presStyleLbl="node1" presStyleIdx="3" presStyleCnt="5" custLinFactNeighborY="18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23CEBF-7302-4CED-A678-7ABDA3D8D7FC}" type="pres">
      <dgm:prSet presAssocID="{C8126901-3902-40D4-8694-2DCB89A64DB8}" presName="sibTrans" presStyleCnt="0"/>
      <dgm:spPr/>
    </dgm:pt>
    <dgm:pt modelId="{515B0944-5B84-417C-B95D-584A4A08C6A7}" type="pres">
      <dgm:prSet presAssocID="{12DFBBCC-BE78-4E80-B522-A65FBD44B21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EED7F9-CED9-4A2F-B125-6F3CFFDB430E}" type="presOf" srcId="{28F2F0AC-DD8D-4B54-9B84-5D351CA8E323}" destId="{50C585E9-C516-465E-947C-298411F49E86}" srcOrd="0" destOrd="0" presId="urn:microsoft.com/office/officeart/2005/8/layout/default"/>
    <dgm:cxn modelId="{CB9C0A4C-91C1-4D2C-8BB8-C35657755B78}" srcId="{735A67B1-7536-4E0D-8CA8-304A7CEC38D7}" destId="{224F6F1F-68DE-4A47-849E-5E11580FBA37}" srcOrd="2" destOrd="0" parTransId="{AACCE02E-0A37-48AC-B3C0-7E0D2D3971FE}" sibTransId="{5E872611-AE04-4ACC-9747-D032BCFD7985}"/>
    <dgm:cxn modelId="{95251CF9-F6F7-48C2-93C5-10E69C3008F4}" srcId="{735A67B1-7536-4E0D-8CA8-304A7CEC38D7}" destId="{5C14E0B3-3891-4403-8906-5AC057DB35B2}" srcOrd="3" destOrd="0" parTransId="{A77F4C49-24D4-4ABF-A176-98A90F7F62D0}" sibTransId="{C8126901-3902-40D4-8694-2DCB89A64DB8}"/>
    <dgm:cxn modelId="{FAD3B2E8-6DE9-4656-907E-8F3C8142E9F3}" srcId="{735A67B1-7536-4E0D-8CA8-304A7CEC38D7}" destId="{0EEBCC03-FB0E-48C2-B480-670D50CC6044}" srcOrd="1" destOrd="0" parTransId="{92786C72-A6CF-433B-8799-0A454852C2F2}" sibTransId="{7C8BEDB2-C245-4F26-9458-786D1D1BB54F}"/>
    <dgm:cxn modelId="{FB9E70C3-2E83-4319-A4C7-AF68F1BF2FD9}" type="presOf" srcId="{224F6F1F-68DE-4A47-849E-5E11580FBA37}" destId="{FF4C5969-755C-4CE9-940A-2D9B67592829}" srcOrd="0" destOrd="0" presId="urn:microsoft.com/office/officeart/2005/8/layout/default"/>
    <dgm:cxn modelId="{5E4EEA3E-CF65-4C6D-A980-97B0C03F088B}" srcId="{735A67B1-7536-4E0D-8CA8-304A7CEC38D7}" destId="{12DFBBCC-BE78-4E80-B522-A65FBD44B21E}" srcOrd="4" destOrd="0" parTransId="{7F802DBB-619C-4D8E-B885-A8BBFD4AF26A}" sibTransId="{CC72E87C-1971-45F4-9BA2-84FEF99838D9}"/>
    <dgm:cxn modelId="{7ACE54F8-4C15-4E45-826E-B46BF30B767A}" type="presOf" srcId="{735A67B1-7536-4E0D-8CA8-304A7CEC38D7}" destId="{9EA6E37C-AA8E-4E48-B266-99EA044E3464}" srcOrd="0" destOrd="0" presId="urn:microsoft.com/office/officeart/2005/8/layout/default"/>
    <dgm:cxn modelId="{0FB9E149-9369-4B1E-A100-601DDF795648}" type="presOf" srcId="{12DFBBCC-BE78-4E80-B522-A65FBD44B21E}" destId="{515B0944-5B84-417C-B95D-584A4A08C6A7}" srcOrd="0" destOrd="0" presId="urn:microsoft.com/office/officeart/2005/8/layout/default"/>
    <dgm:cxn modelId="{E1878BBF-08B8-4B89-AF44-CDF1D9B7FCC3}" type="presOf" srcId="{5C14E0B3-3891-4403-8906-5AC057DB35B2}" destId="{D8AD819F-1A5A-4165-BF87-A4D9A1AE8787}" srcOrd="0" destOrd="0" presId="urn:microsoft.com/office/officeart/2005/8/layout/default"/>
    <dgm:cxn modelId="{19EA824E-5ED3-488A-9F12-18CC4CC00262}" type="presOf" srcId="{0EEBCC03-FB0E-48C2-B480-670D50CC6044}" destId="{1FC47CAF-2B59-4A37-948B-438D23BEACAE}" srcOrd="0" destOrd="0" presId="urn:microsoft.com/office/officeart/2005/8/layout/default"/>
    <dgm:cxn modelId="{00CC442E-5C49-4F54-9E5B-23DBA31AC004}" srcId="{735A67B1-7536-4E0D-8CA8-304A7CEC38D7}" destId="{28F2F0AC-DD8D-4B54-9B84-5D351CA8E323}" srcOrd="0" destOrd="0" parTransId="{9331306A-F309-4048-A013-46D12E883515}" sibTransId="{AB35C70B-6F62-4804-BEAB-5E6340FAE9C4}"/>
    <dgm:cxn modelId="{42EF1121-634D-4BFD-9B11-8ABD372C83EB}" type="presParOf" srcId="{9EA6E37C-AA8E-4E48-B266-99EA044E3464}" destId="{50C585E9-C516-465E-947C-298411F49E86}" srcOrd="0" destOrd="0" presId="urn:microsoft.com/office/officeart/2005/8/layout/default"/>
    <dgm:cxn modelId="{528F6C51-7259-419D-B8D1-47E932F5355C}" type="presParOf" srcId="{9EA6E37C-AA8E-4E48-B266-99EA044E3464}" destId="{8623B43F-D478-495A-858C-BFD72F532353}" srcOrd="1" destOrd="0" presId="urn:microsoft.com/office/officeart/2005/8/layout/default"/>
    <dgm:cxn modelId="{0E1D44D2-D774-44C2-B1A5-CAB8D56181B4}" type="presParOf" srcId="{9EA6E37C-AA8E-4E48-B266-99EA044E3464}" destId="{1FC47CAF-2B59-4A37-948B-438D23BEACAE}" srcOrd="2" destOrd="0" presId="urn:microsoft.com/office/officeart/2005/8/layout/default"/>
    <dgm:cxn modelId="{641E1BF5-7DC6-40F0-9BC2-0F0B7ABC6DF9}" type="presParOf" srcId="{9EA6E37C-AA8E-4E48-B266-99EA044E3464}" destId="{B235F961-23BD-4B2E-BB63-0934F73CF377}" srcOrd="3" destOrd="0" presId="urn:microsoft.com/office/officeart/2005/8/layout/default"/>
    <dgm:cxn modelId="{BEA90DA9-A990-4949-ADED-E06AD8937191}" type="presParOf" srcId="{9EA6E37C-AA8E-4E48-B266-99EA044E3464}" destId="{FF4C5969-755C-4CE9-940A-2D9B67592829}" srcOrd="4" destOrd="0" presId="urn:microsoft.com/office/officeart/2005/8/layout/default"/>
    <dgm:cxn modelId="{5205089F-54FF-42FC-BC6B-3C3BD295A068}" type="presParOf" srcId="{9EA6E37C-AA8E-4E48-B266-99EA044E3464}" destId="{B15B5855-74BE-4DEE-972F-B487BC71D061}" srcOrd="5" destOrd="0" presId="urn:microsoft.com/office/officeart/2005/8/layout/default"/>
    <dgm:cxn modelId="{151C6ECF-04E7-4B1A-8C26-F76C2A04B5BC}" type="presParOf" srcId="{9EA6E37C-AA8E-4E48-B266-99EA044E3464}" destId="{D8AD819F-1A5A-4165-BF87-A4D9A1AE8787}" srcOrd="6" destOrd="0" presId="urn:microsoft.com/office/officeart/2005/8/layout/default"/>
    <dgm:cxn modelId="{E555E06C-B255-46A3-B24C-ED2B98483497}" type="presParOf" srcId="{9EA6E37C-AA8E-4E48-B266-99EA044E3464}" destId="{6223CEBF-7302-4CED-A678-7ABDA3D8D7FC}" srcOrd="7" destOrd="0" presId="urn:microsoft.com/office/officeart/2005/8/layout/default"/>
    <dgm:cxn modelId="{DBFEF811-AD98-43C3-8E75-1C2E5179EF65}" type="presParOf" srcId="{9EA6E37C-AA8E-4E48-B266-99EA044E3464}" destId="{515B0944-5B84-417C-B95D-584A4A08C6A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05E29-D7B4-40B4-BE01-C055DAE10202}">
      <dsp:nvSpPr>
        <dsp:cNvPr id="0" name=""/>
        <dsp:cNvSpPr/>
      </dsp:nvSpPr>
      <dsp:spPr>
        <a:xfrm>
          <a:off x="952500" y="2489"/>
          <a:ext cx="3214687" cy="1928812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শিক্ষার অভাব।</a:t>
          </a:r>
          <a:endParaRPr lang="en-US" sz="3600" kern="1200" dirty="0">
            <a:solidFill>
              <a:schemeClr val="tx2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52500" y="2489"/>
        <a:ext cx="3214687" cy="1928812"/>
      </dsp:txXfrm>
    </dsp:sp>
    <dsp:sp modelId="{F2FE8D11-976A-4DB4-A360-85F0BDE0FC03}">
      <dsp:nvSpPr>
        <dsp:cNvPr id="0" name=""/>
        <dsp:cNvSpPr/>
      </dsp:nvSpPr>
      <dsp:spPr>
        <a:xfrm>
          <a:off x="4488656" y="2489"/>
          <a:ext cx="3214687" cy="1928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অধিক মুনাফার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লোভ।</a:t>
          </a:r>
          <a:endParaRPr lang="en-US" sz="36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88656" y="2489"/>
        <a:ext cx="3214687" cy="1928812"/>
      </dsp:txXfrm>
    </dsp:sp>
    <dsp:sp modelId="{6DC394BB-8668-4295-B8DF-74A3B66AB48E}">
      <dsp:nvSpPr>
        <dsp:cNvPr id="0" name=""/>
        <dsp:cNvSpPr/>
      </dsp:nvSpPr>
      <dsp:spPr>
        <a:xfrm>
          <a:off x="8024812" y="2489"/>
          <a:ext cx="3214687" cy="1928812"/>
        </a:xfrm>
        <a:prstGeom prst="rect">
          <a:avLst/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আইনের অভাব।</a:t>
          </a:r>
          <a:endParaRPr lang="en-US" sz="3600" kern="12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024812" y="2489"/>
        <a:ext cx="3214687" cy="1928812"/>
      </dsp:txXfrm>
    </dsp:sp>
    <dsp:sp modelId="{B2171E92-8AF0-4231-B064-77CDC4446BDF}">
      <dsp:nvSpPr>
        <dsp:cNvPr id="0" name=""/>
        <dsp:cNvSpPr/>
      </dsp:nvSpPr>
      <dsp:spPr>
        <a:xfrm>
          <a:off x="2720578" y="2252770"/>
          <a:ext cx="3214687" cy="1928812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সচেতনার অভাব।</a:t>
          </a:r>
          <a:endParaRPr lang="en-US" sz="3600" kern="1200" dirty="0">
            <a:solidFill>
              <a:srgbClr val="92D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20578" y="2252770"/>
        <a:ext cx="3214687" cy="1928812"/>
      </dsp:txXfrm>
    </dsp:sp>
    <dsp:sp modelId="{51EED07E-E842-46A6-ACA3-EBE7EAA5BF31}">
      <dsp:nvSpPr>
        <dsp:cNvPr id="0" name=""/>
        <dsp:cNvSpPr/>
      </dsp:nvSpPr>
      <dsp:spPr>
        <a:xfrm>
          <a:off x="6256734" y="2252770"/>
          <a:ext cx="3214687" cy="192881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দেশ-প্রেমের অভাব।</a:t>
          </a:r>
          <a:endParaRPr lang="en-US" sz="36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56734" y="2252770"/>
        <a:ext cx="3214687" cy="19288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585E9-C516-465E-947C-298411F49E86}">
      <dsp:nvSpPr>
        <dsp:cNvPr id="0" name=""/>
        <dsp:cNvSpPr/>
      </dsp:nvSpPr>
      <dsp:spPr>
        <a:xfrm>
          <a:off x="238125" y="3219"/>
          <a:ext cx="3661171" cy="2196703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১। শিক্ষার প্রসার।</a:t>
          </a:r>
          <a:endParaRPr lang="en-US" sz="2400" kern="1200" dirty="0">
            <a:solidFill>
              <a:schemeClr val="bg2">
                <a:lumMod val="40000"/>
                <a:lumOff val="60000"/>
              </a:schemeClr>
            </a:solidFill>
          </a:endParaRPr>
        </a:p>
      </dsp:txBody>
      <dsp:txXfrm>
        <a:off x="238125" y="3219"/>
        <a:ext cx="3661171" cy="2196703"/>
      </dsp:txXfrm>
    </dsp:sp>
    <dsp:sp modelId="{1FC47CAF-2B59-4A37-948B-438D23BEACAE}">
      <dsp:nvSpPr>
        <dsp:cNvPr id="0" name=""/>
        <dsp:cNvSpPr/>
      </dsp:nvSpPr>
      <dsp:spPr>
        <a:xfrm>
          <a:off x="4265414" y="3219"/>
          <a:ext cx="3661171" cy="2196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r>
            <a:rPr lang="bn-BD" sz="3200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 খদ্যের মান নিয়ন্ত্রণে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কঠোর ব্যবস্থা গ্রহন।</a:t>
          </a:r>
          <a:endParaRPr lang="en-US" sz="3200" kern="1200" dirty="0">
            <a:solidFill>
              <a:schemeClr val="accent3">
                <a:lumMod val="60000"/>
                <a:lumOff val="4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65414" y="3219"/>
        <a:ext cx="3661171" cy="2196703"/>
      </dsp:txXfrm>
    </dsp:sp>
    <dsp:sp modelId="{FF4C5969-755C-4CE9-940A-2D9B67592829}">
      <dsp:nvSpPr>
        <dsp:cNvPr id="0" name=""/>
        <dsp:cNvSpPr/>
      </dsp:nvSpPr>
      <dsp:spPr>
        <a:xfrm>
          <a:off x="8292703" y="3219"/>
          <a:ext cx="3661171" cy="2196703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</a:t>
          </a:r>
          <a:r>
            <a:rPr lang="en-US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ভেজাল</a:t>
          </a:r>
          <a:r>
            <a:rPr lang="en-US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বিরোধী</a:t>
          </a:r>
          <a:endParaRPr lang="en-US" sz="3200" kern="1200" dirty="0" smtClean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প্রচার-প্রচারণা</a:t>
          </a:r>
          <a:endParaRPr lang="en-US" sz="3200" kern="1200" dirty="0" smtClean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জোরদার</a:t>
          </a:r>
          <a:r>
            <a:rPr lang="en-US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292703" y="3219"/>
        <a:ext cx="3661171" cy="2196703"/>
      </dsp:txXfrm>
    </dsp:sp>
    <dsp:sp modelId="{D8AD819F-1A5A-4165-BF87-A4D9A1AE8787}">
      <dsp:nvSpPr>
        <dsp:cNvPr id="0" name=""/>
        <dsp:cNvSpPr/>
      </dsp:nvSpPr>
      <dsp:spPr>
        <a:xfrm>
          <a:off x="2251769" y="2569259"/>
          <a:ext cx="3661171" cy="2196703"/>
        </a:xfrm>
        <a:prstGeom prst="rect">
          <a:avLst/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</a:t>
          </a:r>
          <a:r>
            <a:rPr lang="en-US" sz="32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কড়াকড়ি</a:t>
          </a:r>
          <a:endParaRPr lang="en-US" sz="3200" kern="1200" dirty="0" smtClean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আইনের</a:t>
          </a:r>
          <a:r>
            <a:rPr lang="en-US" sz="32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প্রয়োগ</a:t>
          </a:r>
          <a:r>
            <a:rPr lang="en-US" sz="32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kern="12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51769" y="2569259"/>
        <a:ext cx="3661171" cy="2196703"/>
      </dsp:txXfrm>
    </dsp:sp>
    <dsp:sp modelId="{515B0944-5B84-417C-B95D-584A4A08C6A7}">
      <dsp:nvSpPr>
        <dsp:cNvPr id="0" name=""/>
        <dsp:cNvSpPr/>
      </dsp:nvSpPr>
      <dsp:spPr>
        <a:xfrm>
          <a:off x="6279058" y="2566040"/>
          <a:ext cx="3661171" cy="2196703"/>
        </a:xfrm>
        <a:prstGeom prst="rect">
          <a:avLst/>
        </a:prstGeom>
        <a:solidFill>
          <a:schemeClr val="tx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</a:t>
          </a:r>
          <a:r>
            <a:rPr lang="en-US" sz="3200" kern="12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  <a:r>
            <a:rPr lang="en-US" sz="3200" kern="12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প্রতিরোধ</a:t>
          </a:r>
          <a:endParaRPr lang="en-US" sz="3200" kern="1200" dirty="0" smtClean="0">
            <a:solidFill>
              <a:srgbClr val="92D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গড়ে</a:t>
          </a:r>
          <a:r>
            <a:rPr lang="en-US" sz="3200" kern="12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তোলা</a:t>
          </a:r>
          <a:r>
            <a:rPr lang="en-US" sz="3200" kern="12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kern="1200" dirty="0">
            <a:solidFill>
              <a:srgbClr val="92D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79058" y="2566040"/>
        <a:ext cx="3661171" cy="2196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1149C-57BC-4A43-81E7-B8E41D5BB02D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9EB78-B6A1-4701-BC64-D9DBACD5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26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9EB78-B6A1-4701-BC64-D9DBACD565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88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7355-ADF7-4AD1-AC19-D0C3E4B5546E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FDA9-576D-442F-A979-B77B0CF2B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7355-ADF7-4AD1-AC19-D0C3E4B5546E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FDA9-576D-442F-A979-B77B0CF2B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21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7355-ADF7-4AD1-AC19-D0C3E4B5546E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FDA9-576D-442F-A979-B77B0CF2B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95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7355-ADF7-4AD1-AC19-D0C3E4B5546E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FDA9-576D-442F-A979-B77B0CF2BEA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6616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7355-ADF7-4AD1-AC19-D0C3E4B5546E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FDA9-576D-442F-A979-B77B0CF2B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68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7355-ADF7-4AD1-AC19-D0C3E4B5546E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FDA9-576D-442F-A979-B77B0CF2B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15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7355-ADF7-4AD1-AC19-D0C3E4B5546E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FDA9-576D-442F-A979-B77B0CF2B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95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7355-ADF7-4AD1-AC19-D0C3E4B5546E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FDA9-576D-442F-A979-B77B0CF2B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14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7355-ADF7-4AD1-AC19-D0C3E4B5546E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FDA9-576D-442F-A979-B77B0CF2B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20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7355-ADF7-4AD1-AC19-D0C3E4B5546E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FDA9-576D-442F-A979-B77B0CF2B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41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7355-ADF7-4AD1-AC19-D0C3E4B5546E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FDA9-576D-442F-A979-B77B0CF2B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2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7355-ADF7-4AD1-AC19-D0C3E4B5546E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FDA9-576D-442F-A979-B77B0CF2B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06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7355-ADF7-4AD1-AC19-D0C3E4B5546E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FDA9-576D-442F-A979-B77B0CF2B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62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7355-ADF7-4AD1-AC19-D0C3E4B5546E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FDA9-576D-442F-A979-B77B0CF2B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7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7355-ADF7-4AD1-AC19-D0C3E4B5546E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FDA9-576D-442F-A979-B77B0CF2B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43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7355-ADF7-4AD1-AC19-D0C3E4B5546E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FDA9-576D-442F-A979-B77B0CF2B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09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7355-ADF7-4AD1-AC19-D0C3E4B5546E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FDA9-576D-442F-A979-B77B0CF2B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67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F547355-ADF7-4AD1-AC19-D0C3E4B5546E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1FDA9-576D-442F-A979-B77B0CF2B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587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311" y="0"/>
            <a:ext cx="1228231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1659466"/>
            <a:ext cx="1209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সু-শাসন ক্লাশে সবাইকে স্বাগতম</a:t>
            </a:r>
            <a:endParaRPr lang="en-US" sz="6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062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490" y="2277162"/>
            <a:ext cx="6276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খদ্যের ভেজাল কি?</a:t>
            </a:r>
            <a:endParaRPr lang="en-US" sz="72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236" y="3477491"/>
            <a:ext cx="118179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উত্তরঃ-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খাদ্যদ্রব্যে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নিন্ম-মানের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ক্ষতিকর,অকেজো</a:t>
            </a:r>
            <a:r>
              <a:rPr lang="en-US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অপ্রয়োজনীয়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মেশানোকে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খদ্যের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ভেজাল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প্রকৃ্তিগত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গুণগত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সম্মত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খাদ্য-দ্রব্য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ভেজাল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বিবেচিত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উৎকৃষ্ট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নিকৃষ্ট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মিশিয়ে</a:t>
            </a:r>
            <a:r>
              <a:rPr lang="en-US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খদ্যের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ভেজাল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সম্পপ্রতিক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জড়িপে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ঢাকায়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৭০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শতাংশ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শতাংশ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ভেজাল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জড়িপের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মাংস,লবন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চিনি,আটা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ওষধ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51610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4219" y="1454728"/>
            <a:ext cx="8160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 ভেজালের কারন সমূহঃ-</a:t>
            </a:r>
            <a:endParaRPr lang="en-US" sz="6000" dirty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67584436"/>
              </p:ext>
            </p:extLst>
          </p:nvPr>
        </p:nvGraphicFramePr>
        <p:xfrm>
          <a:off x="0" y="2673926"/>
          <a:ext cx="12192000" cy="4184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4029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A05E29-D7B4-40B4-BE01-C055DAE10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A05E29-D7B4-40B4-BE01-C055DAE102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A05E29-D7B4-40B4-BE01-C055DAE10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A05E29-D7B4-40B4-BE01-C055DAE10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A05E29-D7B4-40B4-BE01-C055DAE10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A05E29-D7B4-40B4-BE01-C055DAE10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A05E29-D7B4-40B4-BE01-C055DAE10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A05E29-D7B4-40B4-BE01-C055DAE1020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A05E29-D7B4-40B4-BE01-C055DAE1020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A05E29-D7B4-40B4-BE01-C055DAE1020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A05E29-D7B4-40B4-BE01-C055DAE1020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A05E29-D7B4-40B4-BE01-C055DAE1020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A05E29-D7B4-40B4-BE01-C055DAE1020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A05E29-D7B4-40B4-BE01-C055DAE1020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A05E29-D7B4-40B4-BE01-C055DAE1020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FE8D11-976A-4DB4-A360-85F0BDE0F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FE8D11-976A-4DB4-A360-85F0BDE0FC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FE8D11-976A-4DB4-A360-85F0BDE0F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FE8D11-976A-4DB4-A360-85F0BDE0F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FE8D11-976A-4DB4-A360-85F0BDE0F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FE8D11-976A-4DB4-A360-85F0BDE0F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FE8D11-976A-4DB4-A360-85F0BDE0F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FE8D11-976A-4DB4-A360-85F0BDE0FC0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FE8D11-976A-4DB4-A360-85F0BDE0FC0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FE8D11-976A-4DB4-A360-85F0BDE0FC0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FE8D11-976A-4DB4-A360-85F0BDE0FC0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FE8D11-976A-4DB4-A360-85F0BDE0FC0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FE8D11-976A-4DB4-A360-85F0BDE0FC0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FE8D11-976A-4DB4-A360-85F0BDE0FC0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FE8D11-976A-4DB4-A360-85F0BDE0FC0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C394BB-8668-4295-B8DF-74A3B66AB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C394BB-8668-4295-B8DF-74A3B66AB4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C394BB-8668-4295-B8DF-74A3B66AB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C394BB-8668-4295-B8DF-74A3B66AB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C394BB-8668-4295-B8DF-74A3B66AB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C394BB-8668-4295-B8DF-74A3B66AB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C394BB-8668-4295-B8DF-74A3B66AB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C394BB-8668-4295-B8DF-74A3B66AB48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C394BB-8668-4295-B8DF-74A3B66AB48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C394BB-8668-4295-B8DF-74A3B66AB48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C394BB-8668-4295-B8DF-74A3B66AB48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C394BB-8668-4295-B8DF-74A3B66AB48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C394BB-8668-4295-B8DF-74A3B66AB48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C394BB-8668-4295-B8DF-74A3B66AB48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C394BB-8668-4295-B8DF-74A3B66AB48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171E92-8AF0-4231-B064-77CDC4446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171E92-8AF0-4231-B064-77CDC4446B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171E92-8AF0-4231-B064-77CDC4446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171E92-8AF0-4231-B064-77CDC4446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171E92-8AF0-4231-B064-77CDC4446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171E92-8AF0-4231-B064-77CDC4446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171E92-8AF0-4231-B064-77CDC4446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171E92-8AF0-4231-B064-77CDC4446BD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171E92-8AF0-4231-B064-77CDC4446BD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171E92-8AF0-4231-B064-77CDC4446BD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171E92-8AF0-4231-B064-77CDC4446BD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171E92-8AF0-4231-B064-77CDC4446BD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171E92-8AF0-4231-B064-77CDC4446BD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171E92-8AF0-4231-B064-77CDC4446BD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171E92-8AF0-4231-B064-77CDC4446BD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EED07E-E842-46A6-ACA3-EBE7EAA5B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EED07E-E842-46A6-ACA3-EBE7EAA5BF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EED07E-E842-46A6-ACA3-EBE7EAA5B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EED07E-E842-46A6-ACA3-EBE7EAA5B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EED07E-E842-46A6-ACA3-EBE7EAA5B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EED07E-E842-46A6-ACA3-EBE7EAA5B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EED07E-E842-46A6-ACA3-EBE7EAA5B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EED07E-E842-46A6-ACA3-EBE7EAA5BF3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EED07E-E842-46A6-ACA3-EBE7EAA5BF3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EED07E-E842-46A6-ACA3-EBE7EAA5BF3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EED07E-E842-46A6-ACA3-EBE7EAA5BF3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EED07E-E842-46A6-ACA3-EBE7EAA5BF3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EED07E-E842-46A6-ACA3-EBE7EAA5BF3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EED07E-E842-46A6-ACA3-EBE7EAA5BF3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EED07E-E842-46A6-ACA3-EBE7EAA5BF3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3" y="1142487"/>
            <a:ext cx="11776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খাদ্যের</a:t>
            </a:r>
            <a:r>
              <a:rPr lang="en-US" sz="4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ভেজাল</a:t>
            </a:r>
            <a:r>
              <a:rPr lang="en-US" sz="4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রোধের</a:t>
            </a:r>
            <a:r>
              <a:rPr lang="en-US" sz="4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আইনের</a:t>
            </a:r>
            <a:r>
              <a:rPr lang="en-US" sz="4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প্রতিকার</a:t>
            </a:r>
            <a:r>
              <a:rPr lang="en-US" sz="4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সমূহঃ</a:t>
            </a:r>
            <a:r>
              <a:rPr lang="en-US" sz="4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-</a:t>
            </a:r>
            <a:endParaRPr lang="en-US" sz="4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19290034"/>
              </p:ext>
            </p:extLst>
          </p:nvPr>
        </p:nvGraphicFramePr>
        <p:xfrm>
          <a:off x="69273" y="2092037"/>
          <a:ext cx="12192000" cy="476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5257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C585E9-C516-465E-947C-298411F49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C585E9-C516-465E-947C-298411F49E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C585E9-C516-465E-947C-298411F49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C585E9-C516-465E-947C-298411F49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C585E9-C516-465E-947C-298411F49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C585E9-C516-465E-947C-298411F49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C585E9-C516-465E-947C-298411F49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C585E9-C516-465E-947C-298411F49E8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C585E9-C516-465E-947C-298411F49E8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C585E9-C516-465E-947C-298411F49E8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C585E9-C516-465E-947C-298411F49E8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C585E9-C516-465E-947C-298411F49E8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C585E9-C516-465E-947C-298411F49E8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C585E9-C516-465E-947C-298411F49E8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C585E9-C516-465E-947C-298411F49E8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C47CAF-2B59-4A37-948B-438D23BEA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C47CAF-2B59-4A37-948B-438D23BEAC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C47CAF-2B59-4A37-948B-438D23BEA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C47CAF-2B59-4A37-948B-438D23BEA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C47CAF-2B59-4A37-948B-438D23BEA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C47CAF-2B59-4A37-948B-438D23BEA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C47CAF-2B59-4A37-948B-438D23BEA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C47CAF-2B59-4A37-948B-438D23BEACA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C47CAF-2B59-4A37-948B-438D23BEACA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C47CAF-2B59-4A37-948B-438D23BEACA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C47CAF-2B59-4A37-948B-438D23BEACA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C47CAF-2B59-4A37-948B-438D23BEACA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C47CAF-2B59-4A37-948B-438D23BEACA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C47CAF-2B59-4A37-948B-438D23BEACA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C47CAF-2B59-4A37-948B-438D23BEACA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4C5969-755C-4CE9-940A-2D9B67592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4C5969-755C-4CE9-940A-2D9B675928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4C5969-755C-4CE9-940A-2D9B67592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4C5969-755C-4CE9-940A-2D9B67592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4C5969-755C-4CE9-940A-2D9B67592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4C5969-755C-4CE9-940A-2D9B67592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4C5969-755C-4CE9-940A-2D9B67592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4C5969-755C-4CE9-940A-2D9B6759282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4C5969-755C-4CE9-940A-2D9B6759282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4C5969-755C-4CE9-940A-2D9B6759282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4C5969-755C-4CE9-940A-2D9B6759282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4C5969-755C-4CE9-940A-2D9B6759282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4C5969-755C-4CE9-940A-2D9B6759282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4C5969-755C-4CE9-940A-2D9B6759282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4C5969-755C-4CE9-940A-2D9B6759282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AD819F-1A5A-4165-BF87-A4D9A1AE87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AD819F-1A5A-4165-BF87-A4D9A1AE87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AD819F-1A5A-4165-BF87-A4D9A1AE87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AD819F-1A5A-4165-BF87-A4D9A1AE87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AD819F-1A5A-4165-BF87-A4D9A1AE87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AD819F-1A5A-4165-BF87-A4D9A1AE87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AD819F-1A5A-4165-BF87-A4D9A1AE87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AD819F-1A5A-4165-BF87-A4D9A1AE878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AD819F-1A5A-4165-BF87-A4D9A1AE878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AD819F-1A5A-4165-BF87-A4D9A1AE878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AD819F-1A5A-4165-BF87-A4D9A1AE878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AD819F-1A5A-4165-BF87-A4D9A1AE878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AD819F-1A5A-4165-BF87-A4D9A1AE878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AD819F-1A5A-4165-BF87-A4D9A1AE878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AD819F-1A5A-4165-BF87-A4D9A1AE878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5B0944-5B84-417C-B95D-584A4A08C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5B0944-5B84-417C-B95D-584A4A08C6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5B0944-5B84-417C-B95D-584A4A08C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5B0944-5B84-417C-B95D-584A4A08C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5B0944-5B84-417C-B95D-584A4A08C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5B0944-5B84-417C-B95D-584A4A08C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5B0944-5B84-417C-B95D-584A4A08C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5B0944-5B84-417C-B95D-584A4A08C6A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5B0944-5B84-417C-B95D-584A4A08C6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5B0944-5B84-417C-B95D-584A4A08C6A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5B0944-5B84-417C-B95D-584A4A08C6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5B0944-5B84-417C-B95D-584A4A08C6A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5B0944-5B84-417C-B95D-584A4A08C6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5B0944-5B84-417C-B95D-584A4A08C6A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5B0944-5B84-417C-B95D-584A4A08C6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4291" y="2114069"/>
            <a:ext cx="51815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8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ফলঃ</a:t>
            </a:r>
            <a:r>
              <a:rPr lang="en-US" sz="8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88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509" y="3560619"/>
            <a:ext cx="116655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পাঠের শেষে, </a:t>
            </a:r>
          </a:p>
          <a:p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খদ্যের ভেজাল কি তা বলতে পারবে।</a:t>
            </a:r>
          </a:p>
          <a:p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খদ্যের ভেজালের কারন সমূহ ব্যাখ্যা করতে পারবে।</a:t>
            </a:r>
          </a:p>
          <a:p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 ভেজাল রোধে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আইন সমূহ মূল্যায়ন করতে পারবে।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744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8619" y="2493818"/>
            <a:ext cx="61237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ঘোষণাঃ-</a:t>
            </a:r>
            <a:endParaRPr lang="en-US" sz="88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6510" y="3930409"/>
            <a:ext cx="7550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 হলোঃ-</a:t>
            </a:r>
            <a:endParaRPr lang="en-US" sz="54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4182" y="4946072"/>
            <a:ext cx="11360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খদ্যের ভেজাল কি, খাদ্যের ভেজালের কারন সমূহ কি কি এবং খদ্যের ভেজাল রোধে</a:t>
            </a:r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আইন সমূহ কি কি।</a:t>
            </a: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120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9563" y="1906250"/>
            <a:ext cx="62345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BD" sz="8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কাজঃ-</a:t>
            </a:r>
            <a:endParaRPr lang="en-US" sz="8000" dirty="0"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352800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 ভেজাল রোধের প্রতিকারের বিষয়ে আমাদের কি করনীয় তা ৫ মিনিটে সবাই উত্তর দাও।</a:t>
            </a:r>
            <a:endParaRPr lang="en-US" sz="4000" dirty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733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10" y="3016135"/>
            <a:ext cx="11540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7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7200" dirty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073" y="4391891"/>
            <a:ext cx="11540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ভেজালের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মিনিটের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0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1381" y="1884218"/>
            <a:ext cx="10848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কাজঃ-</a:t>
            </a:r>
            <a:endParaRPr lang="en-US" sz="72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0545" y="3546764"/>
            <a:ext cx="105848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খাদ্যের ভেজাল বলতে কি বুঝ?</a:t>
            </a:r>
          </a:p>
          <a:p>
            <a:r>
              <a:rPr lang="bn-IN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ফরমালিন বলতে কি বুঝ?</a:t>
            </a:r>
          </a:p>
          <a:p>
            <a:r>
              <a:rPr lang="bn-IN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খাদ্যের ভেজাল রোধে আইন সমূহ কি কি?</a:t>
            </a:r>
          </a:p>
          <a:p>
            <a:r>
              <a:rPr lang="bn-IN" sz="3600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৩টি দলে বিভক্ত হয়ে নিন্মের প্রশ্নের উত্তর দাও?</a:t>
            </a:r>
            <a:endParaRPr lang="en-US" sz="36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09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2584" y="1745672"/>
            <a:ext cx="6192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মূল্যায়নঃ-</a:t>
            </a:r>
            <a:endParaRPr lang="en-US" sz="8000" dirty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092" y="3595662"/>
            <a:ext cx="116239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১।খদ্যের ভেজাল মানুষের কি ক্ষতি হয়?</a:t>
            </a:r>
          </a:p>
          <a:p>
            <a:r>
              <a:rPr lang="bn-BD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দেহের ,                                         খ। মনের, </a:t>
            </a:r>
          </a:p>
          <a:p>
            <a:r>
              <a:rPr lang="bn-BD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প্রাণের ,                                          ঘ। স্মরণ শক্তি।</a:t>
            </a:r>
          </a:p>
          <a:p>
            <a:r>
              <a:rPr lang="bn-BD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বাংলাদেশে কত % খাদ্যদ্রব্যের মধ্যে ভেজাল আছে?</a:t>
            </a:r>
          </a:p>
          <a:p>
            <a:r>
              <a:rPr lang="bn-BD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৩০% ,                                           খ। ৪০% ,</a:t>
            </a:r>
          </a:p>
          <a:p>
            <a:r>
              <a:rPr lang="bn-BD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৫০% ,                                            ঘ। ৬০%, 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478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7166" y="2655975"/>
            <a:ext cx="67471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কাজঃ-</a:t>
            </a:r>
            <a:endParaRPr lang="en-US" sz="80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382" y="4225636"/>
            <a:ext cx="11499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 ভেজাল রোধে</a:t>
            </a:r>
            <a:r>
              <a:rPr lang="en-US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bn-BD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 এ বিষয়ে একটি প্রতিবেদন লিখে জমা দিবা।</a:t>
            </a:r>
            <a:endParaRPr lang="en-US" sz="3200" dirty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283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87783" y="895399"/>
            <a:ext cx="46147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477491"/>
            <a:ext cx="6096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আজহারুল ইসলাম,</a:t>
            </a:r>
          </a:p>
          <a:p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অধ্যাপক,</a:t>
            </a:r>
          </a:p>
          <a:p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জাংগালিয়া ইউনিয়ন উচ্চ মাধ্যমিক বিদ্যালয়,</a:t>
            </a:r>
          </a:p>
          <a:p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পাকুন্দিয়া-কিশোরগঞ্জ,</a:t>
            </a:r>
          </a:p>
          <a:p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০১৭১২৩৮৯৭৫২ ,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8400" y="3477491"/>
            <a:ext cx="5943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দ্বাদশ,</a:t>
            </a:r>
          </a:p>
          <a:p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সু-শাসন,</a:t>
            </a:r>
          </a:p>
          <a:p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দশম,</a:t>
            </a:r>
          </a:p>
          <a:p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খাদ্যের ভেজাল,</a:t>
            </a:r>
          </a:p>
          <a:p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মিনিট,</a:t>
            </a:r>
          </a:p>
          <a:p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/২০১৯ </a:t>
            </a:r>
            <a:r>
              <a:rPr lang="bn-BD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497" y="1"/>
            <a:ext cx="3152502" cy="2913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68" y="1"/>
            <a:ext cx="3094114" cy="329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91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8231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889" y="2393245"/>
            <a:ext cx="120565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শুভেছা ও ধন্যবাদ</a:t>
            </a:r>
            <a:endParaRPr lang="en-US" sz="8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66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2879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7065" y="6287911"/>
            <a:ext cx="11717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 দেখে কি বুঝতে পারি ?</a:t>
            </a:r>
            <a:endParaRPr lang="en-US" sz="3200" dirty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63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0682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04109" y="6088559"/>
            <a:ext cx="9379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পারছি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805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0872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5246" y="6087290"/>
            <a:ext cx="11046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94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2540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4310" y="6273225"/>
            <a:ext cx="11503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 দেখে কি বুঝতে পারি ?</a:t>
            </a:r>
            <a:endParaRPr lang="en-US" sz="3200" dirty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85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242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3822" y="6273225"/>
            <a:ext cx="11029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 দেখে কি বুঝতে পারি ?</a:t>
            </a:r>
            <a:endParaRPr lang="en-US" sz="3200" dirty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03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026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7855" y="6026727"/>
            <a:ext cx="8853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ছবিটি দেখে কি বুঝতে পারছি।</a:t>
            </a:r>
            <a:endParaRPr lang="en-US" sz="48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93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443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866" y="6273225"/>
            <a:ext cx="11108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0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189</TotalTime>
  <Words>464</Words>
  <Application>Microsoft Office PowerPoint</Application>
  <PresentationFormat>Widescreen</PresentationFormat>
  <Paragraphs>69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NikoshBAN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78L6N72</dc:creator>
  <cp:lastModifiedBy>78L6N72</cp:lastModifiedBy>
  <cp:revision>69</cp:revision>
  <dcterms:created xsi:type="dcterms:W3CDTF">2019-08-28T09:51:27Z</dcterms:created>
  <dcterms:modified xsi:type="dcterms:W3CDTF">2019-12-20T06:09:27Z</dcterms:modified>
</cp:coreProperties>
</file>