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86037"/>
            <a:ext cx="4188848" cy="4271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69" y="2581121"/>
            <a:ext cx="5023306" cy="4271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55603"/>
            <a:ext cx="9200536" cy="26468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4068" cy="3581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-1"/>
            <a:ext cx="4348316" cy="35814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74" y="3581400"/>
            <a:ext cx="4851442" cy="3293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3581400"/>
            <a:ext cx="4348316" cy="3276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সামাজিক বনায়ন।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1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72126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6" y="-1"/>
            <a:ext cx="3571875" cy="3352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5267376" cy="3505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721" y="3352800"/>
            <a:ext cx="3893279" cy="35052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0004" y="2667000"/>
            <a:ext cx="357187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কৃষি বনায়ন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92532" cy="325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20" y="3765797"/>
            <a:ext cx="4819571" cy="30463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533" y="-1"/>
            <a:ext cx="4351468" cy="3259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661" y="3811667"/>
            <a:ext cx="4332339" cy="3034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59400"/>
            <a:ext cx="91440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কৃষি বনায়ন।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5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86866"/>
            <a:ext cx="91440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দশ জন করে তিন দলে ভাগ হয়ে যথা পদ্মা,মেঘনা, যমুনা একটি বনের পোষ্টার যেমন প্রাকৃতিক,সামাজিক, কৃষি বনায়নের ছবি আঁক। সময় ২০মিনিট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5857"/>
            <a:ext cx="9144000" cy="3295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67400" y="5793175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81"/>
            <a:ext cx="9137377" cy="54347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343400"/>
            <a:ext cx="91373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1396"/>
            <a:ext cx="9137377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তুমি তোমাদের বাড়িতে কিভাবে একটি বনায়ন করতে পার তার পরিকল্পনা লিখে আনবে।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5702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আজ আর নয়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আবার দেখা হবে</a:t>
            </a: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0208"/>
            <a:ext cx="9143999" cy="328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945626" y="1446110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93246"/>
            <a:ext cx="1601788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পাঠঃ ০১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5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374"/>
            <a:ext cx="4369779" cy="3207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80" y="3206312"/>
            <a:ext cx="4774220" cy="3651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6312"/>
            <a:ext cx="4369780" cy="3663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81" y="0"/>
            <a:ext cx="47742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58" y="0"/>
            <a:ext cx="92202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আমাদের আজকের পাঠ</a:t>
            </a:r>
          </a:p>
          <a:p>
            <a:r>
              <a:rPr lang="bn-BD" sz="34400" dirty="0" smtClean="0">
                <a:latin typeface="NikoshBAN" pitchFamily="2" charset="0"/>
                <a:cs typeface="NikoshBAN" pitchFamily="2" charset="0"/>
              </a:rPr>
              <a:t>বনায়ন</a:t>
            </a:r>
            <a:endParaRPr lang="en-US" sz="3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1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85323"/>
            <a:ext cx="9144000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সংজ্ঞা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বনায়নের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প্রকারভেদ 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বনের সাথে প্রাকৃতিক বনের তুলনা করতে পারবে। এবং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কৃষি ও সামাজিক বনায়নের অবদান তুলে ধরে পোষ্টার অঙ্কন করতে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0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23" y="0"/>
            <a:ext cx="4225478" cy="28118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523" y="2811864"/>
            <a:ext cx="4225477" cy="2449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06043"/>
            <a:ext cx="4918524" cy="24552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" y="0"/>
            <a:ext cx="4899473" cy="28118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261301"/>
            <a:ext cx="9124952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লতা গুল্ম ছোটবড় গাছপালার আচ্ছাদিত এলাকাকে বন বলা হয়। আর বনের বিশেষ বৈশিষ্ট্য হল সেখানে উঁচু ও কাষ্ঠল বৃক্ষ থাকবে। বন দুই ভাবে হয়ে থাকে- প্রাকৃতিক এবং কৃত্তিম/কৃষিজ বা সামাজিক বনায়ন।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228" y="-19666"/>
            <a:ext cx="4074643" cy="34486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06228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228" y="3429000"/>
            <a:ext cx="4018107" cy="3421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5106228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019800"/>
            <a:ext cx="5106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070" y="0"/>
            <a:ext cx="4773930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007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4373880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819400"/>
            <a:ext cx="47625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0070" y="5867400"/>
            <a:ext cx="4773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বনায়ন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4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81" y="31954"/>
            <a:ext cx="4872446" cy="27874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4847865" cy="403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5" y="2819400"/>
            <a:ext cx="4308426" cy="403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5" y="-39483"/>
            <a:ext cx="4296136" cy="28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168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cl</cp:lastModifiedBy>
  <cp:revision>48</cp:revision>
  <dcterms:created xsi:type="dcterms:W3CDTF">2006-08-16T00:00:00Z</dcterms:created>
  <dcterms:modified xsi:type="dcterms:W3CDTF">2019-12-19T13:57:43Z</dcterms:modified>
</cp:coreProperties>
</file>