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1" r:id="rId5"/>
    <p:sldId id="259" r:id="rId6"/>
    <p:sldId id="261" r:id="rId7"/>
    <p:sldId id="282" r:id="rId8"/>
    <p:sldId id="280" r:id="rId9"/>
    <p:sldId id="262" r:id="rId10"/>
    <p:sldId id="284" r:id="rId11"/>
    <p:sldId id="285" r:id="rId12"/>
    <p:sldId id="263" r:id="rId13"/>
    <p:sldId id="260" r:id="rId14"/>
    <p:sldId id="264" r:id="rId15"/>
    <p:sldId id="283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9" r:id="rId24"/>
  </p:sldIdLst>
  <p:sldSz cx="16238538" cy="9134475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9"/>
        <p:sld r:id="rId10"/>
        <p:sld r:id="rId14"/>
        <p:sld r:id="rId13"/>
        <p:sld r:id="rId15"/>
        <p:sld r:id="rId17"/>
        <p:sld r:id="rId18"/>
        <p:sld r:id="rId19"/>
        <p:sld r:id="rId20"/>
        <p:sld r:id="rId21"/>
        <p:sld r:id="rId22"/>
        <p:sld r:id="rId23"/>
        <p:sld r:id="rId24"/>
      </p:sldLst>
    </p:custShow>
  </p:custShowLst>
  <p:defaultTextStyle>
    <a:defPPr>
      <a:defRPr lang="en-US"/>
    </a:defPPr>
    <a:lvl1pPr marL="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1pPr>
    <a:lvl2pPr marL="51150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2pPr>
    <a:lvl3pPr marL="102300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3pPr>
    <a:lvl4pPr marL="1534512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4pPr>
    <a:lvl5pPr marL="2046016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5pPr>
    <a:lvl6pPr marL="2557520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6pPr>
    <a:lvl7pPr marL="3069024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7pPr>
    <a:lvl8pPr marL="3580528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8pPr>
    <a:lvl9pPr marL="4092031" algn="l" defTabSz="1023008" rtl="0" eaLnBrk="1" latinLnBrk="0" hangingPunct="1">
      <a:defRPr sz="20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0" name="Rounded Rectangle 9"/>
          <p:cNvSpPr/>
          <p:nvPr/>
        </p:nvSpPr>
        <p:spPr>
          <a:xfrm>
            <a:off x="743376" y="578281"/>
            <a:ext cx="14751797" cy="414096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82847" y="2424414"/>
            <a:ext cx="13802757" cy="2435860"/>
          </a:xfrm>
        </p:spPr>
        <p:txBody>
          <a:bodyPr lIns="45720" rIns="45720" bIns="45720"/>
          <a:lstStyle>
            <a:lvl1pPr algn="r">
              <a:defRPr sz="5993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82847" y="4908258"/>
            <a:ext cx="13802757" cy="1217930"/>
          </a:xfrm>
        </p:spPr>
        <p:txBody>
          <a:bodyPr lIns="182880" tIns="0"/>
          <a:lstStyle>
            <a:lvl1pPr marL="48715" indent="0" algn="r">
              <a:spcBef>
                <a:spcPts val="0"/>
              </a:spcBef>
              <a:buNone/>
              <a:defRPr sz="2664">
                <a:solidFill>
                  <a:schemeClr val="bg2">
                    <a:shade val="25000"/>
                  </a:schemeClr>
                </a:solidFill>
              </a:defRPr>
            </a:lvl1pPr>
            <a:lvl2pPr marL="608925" indent="0" algn="ctr">
              <a:buNone/>
            </a:lvl2pPr>
            <a:lvl3pPr marL="1217847" indent="0" algn="ctr">
              <a:buNone/>
            </a:lvl3pPr>
            <a:lvl4pPr marL="1826770" indent="0" algn="ctr">
              <a:buNone/>
            </a:lvl4pPr>
            <a:lvl5pPr marL="2435695" indent="0" algn="ctr">
              <a:buNone/>
            </a:lvl5pPr>
            <a:lvl6pPr marL="3044619" indent="0" algn="ctr">
              <a:buNone/>
            </a:lvl6pPr>
            <a:lvl7pPr marL="3653543" indent="0" algn="ctr">
              <a:buNone/>
            </a:lvl7pPr>
            <a:lvl8pPr marL="4262467" indent="0" algn="ctr">
              <a:buNone/>
            </a:lvl8pPr>
            <a:lvl9pPr marL="487138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119" y="706401"/>
            <a:ext cx="14533492" cy="55781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7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2943" y="710469"/>
            <a:ext cx="3518348" cy="7003096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248" y="710468"/>
            <a:ext cx="10555050" cy="700309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1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19" y="706401"/>
            <a:ext cx="14533492" cy="5578119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ed Rectangle 10"/>
          <p:cNvSpPr/>
          <p:nvPr/>
        </p:nvSpPr>
        <p:spPr>
          <a:xfrm>
            <a:off x="743376" y="578286"/>
            <a:ext cx="14751797" cy="578240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17" y="6564643"/>
            <a:ext cx="14533492" cy="901268"/>
          </a:xfrm>
        </p:spPr>
        <p:txBody>
          <a:bodyPr lIns="91440" bIns="0" anchor="b"/>
          <a:lstStyle>
            <a:lvl1pPr algn="l">
              <a:buNone/>
              <a:defRPr sz="4795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17" y="7491500"/>
            <a:ext cx="14533492" cy="560248"/>
          </a:xfrm>
        </p:spPr>
        <p:txBody>
          <a:bodyPr lIns="118872" tIns="0" anchor="t"/>
          <a:lstStyle>
            <a:lvl1pPr marL="0" marR="48715" indent="0" algn="l">
              <a:spcBef>
                <a:spcPts val="0"/>
              </a:spcBef>
              <a:spcAft>
                <a:spcPts val="0"/>
              </a:spcAft>
              <a:buNone/>
              <a:defRPr sz="2397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4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9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424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4895" y="706399"/>
            <a:ext cx="6982571" cy="5846064"/>
          </a:xfrm>
        </p:spPr>
        <p:txBody>
          <a:bodyPr/>
          <a:lstStyle>
            <a:lvl1pPr>
              <a:defRPr sz="3463"/>
            </a:lvl1pPr>
            <a:lvl2pPr>
              <a:defRPr sz="2931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19" y="6637718"/>
            <a:ext cx="14533492" cy="140062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352" y="771779"/>
            <a:ext cx="6982571" cy="1055117"/>
          </a:xfrm>
        </p:spPr>
        <p:txBody>
          <a:bodyPr lIns="146304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261641" y="771779"/>
            <a:ext cx="6982571" cy="1055117"/>
          </a:xfrm>
        </p:spPr>
        <p:txBody>
          <a:bodyPr lIns="137160" anchor="ctr"/>
          <a:lstStyle>
            <a:lvl1pPr marL="0" indent="0" algn="l">
              <a:buNone/>
              <a:defRPr sz="3196" b="1">
                <a:solidFill>
                  <a:schemeClr val="tx1"/>
                </a:solidFill>
              </a:defRPr>
            </a:lvl1pPr>
            <a:lvl2pPr>
              <a:buNone/>
              <a:defRPr sz="2664" b="1"/>
            </a:lvl2pPr>
            <a:lvl3pPr>
              <a:buNone/>
              <a:defRPr sz="2397" b="1"/>
            </a:lvl3pPr>
            <a:lvl4pPr>
              <a:buNone/>
              <a:defRPr sz="2131" b="1"/>
            </a:lvl4pPr>
            <a:lvl5pPr>
              <a:buNone/>
              <a:defRPr sz="2131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8352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1641" y="1928392"/>
            <a:ext cx="6982571" cy="4648433"/>
          </a:xfrm>
        </p:spPr>
        <p:txBody>
          <a:bodyPr anchor="t"/>
          <a:lstStyle>
            <a:lvl1pPr algn="l">
              <a:defRPr sz="3196"/>
            </a:lvl1pPr>
            <a:lvl2pPr algn="l">
              <a:defRPr sz="2664"/>
            </a:lvl2pPr>
            <a:lvl3pPr algn="l">
              <a:defRPr sz="2397"/>
            </a:lvl3pPr>
            <a:lvl4pPr algn="l">
              <a:defRPr sz="2131"/>
            </a:lvl4pPr>
            <a:lvl5pPr algn="l">
              <a:defRPr sz="2131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150" y="710459"/>
            <a:ext cx="5277527" cy="1217930"/>
          </a:xfrm>
        </p:spPr>
        <p:txBody>
          <a:bodyPr anchor="b"/>
          <a:lstStyle>
            <a:lvl1pPr algn="l">
              <a:buNone/>
              <a:defRPr sz="2931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836262" y="1928392"/>
            <a:ext cx="5277527" cy="5602308"/>
          </a:xfrm>
        </p:spPr>
        <p:txBody>
          <a:bodyPr lIns="91440"/>
          <a:lstStyle>
            <a:lvl1pPr marL="24357" marR="24357" indent="0">
              <a:spcBef>
                <a:spcPts val="0"/>
              </a:spcBef>
              <a:buNone/>
              <a:defRPr sz="1864">
                <a:solidFill>
                  <a:schemeClr val="tx1"/>
                </a:solidFill>
              </a:defRPr>
            </a:lvl1pPr>
            <a:lvl2pPr>
              <a:buNone/>
              <a:defRPr sz="1599">
                <a:solidFill>
                  <a:schemeClr val="tx1"/>
                </a:solidFill>
              </a:defRPr>
            </a:lvl2pPr>
            <a:lvl3pPr>
              <a:buNone/>
              <a:defRPr sz="1332">
                <a:solidFill>
                  <a:schemeClr val="tx1"/>
                </a:solidFill>
              </a:defRPr>
            </a:lvl3pPr>
            <a:lvl4pPr>
              <a:buNone/>
              <a:defRPr sz="1199">
                <a:solidFill>
                  <a:schemeClr val="tx1"/>
                </a:solidFill>
              </a:defRPr>
            </a:lvl4pPr>
            <a:lvl5pPr>
              <a:buNone/>
              <a:defRPr sz="1199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52096" y="1238902"/>
            <a:ext cx="8215450" cy="6292642"/>
          </a:xfrm>
        </p:spPr>
        <p:txBody>
          <a:bodyPr/>
          <a:lstStyle>
            <a:lvl1pPr>
              <a:defRPr sz="3729">
                <a:solidFill>
                  <a:schemeClr val="tx1"/>
                </a:solidFill>
              </a:defRPr>
            </a:lvl1pPr>
            <a:lvl2pPr>
              <a:defRPr sz="3463">
                <a:solidFill>
                  <a:schemeClr val="tx1"/>
                </a:solidFill>
              </a:defRPr>
            </a:lvl2pPr>
            <a:lvl3pPr>
              <a:defRPr sz="3196">
                <a:solidFill>
                  <a:schemeClr val="tx1"/>
                </a:solidFill>
              </a:defRPr>
            </a:lvl3pPr>
            <a:lvl4pPr>
              <a:defRPr sz="2664">
                <a:solidFill>
                  <a:schemeClr val="tx1"/>
                </a:solidFill>
              </a:defRPr>
            </a:lvl4pPr>
            <a:lvl5pPr>
              <a:defRPr sz="2664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3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1" name="Round Single Corner Rectangle 10"/>
          <p:cNvSpPr/>
          <p:nvPr/>
        </p:nvSpPr>
        <p:spPr>
          <a:xfrm>
            <a:off x="11366981" y="578280"/>
            <a:ext cx="4128192" cy="5785168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27" y="6675780"/>
            <a:ext cx="14614684" cy="1400620"/>
          </a:xfrm>
        </p:spPr>
        <p:txBody>
          <a:bodyPr anchor="t"/>
          <a:lstStyle>
            <a:lvl1pPr algn="l">
              <a:buNone/>
              <a:defRPr sz="4795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1476926" y="710462"/>
            <a:ext cx="3978442" cy="5609457"/>
          </a:xfrm>
        </p:spPr>
        <p:txBody>
          <a:bodyPr lIns="91440"/>
          <a:lstStyle>
            <a:lvl1pPr marL="60892" indent="0" algn="l">
              <a:spcBef>
                <a:spcPts val="0"/>
              </a:spcBef>
              <a:buNone/>
              <a:defRPr sz="1864">
                <a:solidFill>
                  <a:srgbClr val="FFFFFF"/>
                </a:solidFill>
              </a:defRPr>
            </a:lvl1pPr>
            <a:lvl2pPr>
              <a:defRPr sz="1599">
                <a:solidFill>
                  <a:srgbClr val="FFFFFF"/>
                </a:solidFill>
              </a:defRPr>
            </a:lvl2pPr>
            <a:lvl3pPr>
              <a:defRPr sz="1332">
                <a:solidFill>
                  <a:srgbClr val="FFFFFF"/>
                </a:solidFill>
              </a:defRPr>
            </a:lvl3pPr>
            <a:lvl4pPr>
              <a:defRPr sz="1199">
                <a:solidFill>
                  <a:srgbClr val="FFFFFF"/>
                </a:solidFill>
              </a:defRPr>
            </a:lvl4pPr>
            <a:lvl5pPr>
              <a:defRPr sz="1199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C3BBFA-AA80-4730-8334-B30DB77B1D5D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8493" y="580419"/>
            <a:ext cx="10522572" cy="5785168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263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742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41290" y="438460"/>
            <a:ext cx="15151804" cy="8253818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9" name="Rounded Rectangle 8"/>
          <p:cNvSpPr/>
          <p:nvPr/>
        </p:nvSpPr>
        <p:spPr>
          <a:xfrm>
            <a:off x="743376" y="578281"/>
            <a:ext cx="14751797" cy="73075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2397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93119" y="6640530"/>
            <a:ext cx="14533492" cy="140062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93119" y="706401"/>
            <a:ext cx="14533492" cy="5578119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706262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C3BBFA-AA80-4730-8334-B30DB77B1D5D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765897" y="8140680"/>
            <a:ext cx="4059635" cy="48632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825531" y="8140680"/>
            <a:ext cx="811927" cy="48632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332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89726B1-9575-4FEA-BF0D-202222F72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5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795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53178" indent="-353178" algn="l" rtl="0" eaLnBrk="1" latinLnBrk="0" hangingPunct="1">
        <a:spcBef>
          <a:spcPts val="333"/>
        </a:spcBef>
        <a:buClr>
          <a:schemeClr val="accent1"/>
        </a:buClr>
        <a:buSzPct val="80000"/>
        <a:buFont typeface="Wingdings 2"/>
        <a:buChar char=""/>
        <a:defRPr kumimoji="0" sz="372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30708" indent="-267927" algn="l" rtl="0" eaLnBrk="1" latinLnBrk="0" hangingPunct="1">
        <a:spcBef>
          <a:spcPts val="333"/>
        </a:spcBef>
        <a:buClr>
          <a:schemeClr val="accent1"/>
        </a:buClr>
        <a:buSzPct val="100000"/>
        <a:buFont typeface="Verdana"/>
        <a:buChar char="◦"/>
        <a:defRPr kumimoji="0" sz="3196" kern="1200">
          <a:solidFill>
            <a:schemeClr val="tx1"/>
          </a:solidFill>
          <a:latin typeface="+mn-lt"/>
          <a:ea typeface="+mn-ea"/>
          <a:cs typeface="+mn-cs"/>
        </a:defRPr>
      </a:lvl2pPr>
      <a:lvl3pPr marL="1047350" indent="-243570" algn="l" rtl="0" eaLnBrk="1" latinLnBrk="0" hangingPunct="1">
        <a:spcBef>
          <a:spcPts val="333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931" kern="1200">
          <a:solidFill>
            <a:schemeClr val="tx1"/>
          </a:solidFill>
          <a:latin typeface="+mn-lt"/>
          <a:ea typeface="+mn-ea"/>
          <a:cs typeface="+mn-cs"/>
        </a:defRPr>
      </a:lvl3pPr>
      <a:lvl4pPr marL="1363990" indent="-243570" algn="l" rtl="0" eaLnBrk="1" latinLnBrk="0" hangingPunct="1">
        <a:spcBef>
          <a:spcPts val="307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531" kern="1200">
          <a:solidFill>
            <a:schemeClr val="tx1"/>
          </a:solidFill>
          <a:latin typeface="+mn-lt"/>
          <a:ea typeface="+mn-ea"/>
          <a:cs typeface="+mn-cs"/>
        </a:defRPr>
      </a:lvl4pPr>
      <a:lvl5pPr marL="1704987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1985092" indent="-243570" algn="l" rtl="0" eaLnBrk="1" latinLnBrk="0" hangingPunct="1">
        <a:spcBef>
          <a:spcPts val="33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64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5197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2557480" indent="-243570" algn="l" rtl="0" eaLnBrk="1" latinLnBrk="0" hangingPunct="1">
        <a:spcBef>
          <a:spcPts val="343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997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61942" indent="-243570" algn="l" rtl="0" eaLnBrk="1" latinLnBrk="0" hangingPunct="1">
        <a:spcBef>
          <a:spcPts val="339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99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6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179294"/>
            <a:ext cx="15957176" cy="8731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788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984376" y="448990"/>
            <a:ext cx="6633883" cy="1228503"/>
          </a:xfrm>
          <a:prstGeom prst="cloud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753089"/>
                <a:ext cx="1506070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জৈব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অ্যালডিহাইড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4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𝐶𝐻𝑂</m:t>
                        </m:r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অ্যালডিহাইড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অ্যালডিহাইডের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সংকেত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sz="44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CHO</m:t>
                    </m:r>
                  </m:oMath>
                </a14:m>
                <a:r>
                  <a:rPr lang="en-US" sz="44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4400" b="1" spc="50" dirty="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53089"/>
                <a:ext cx="15060705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619" t="-8017" r="-971" b="-20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42963" y="3605951"/>
                <a:ext cx="4572001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𝐶𝐻𝑂</m:t>
                      </m:r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963" y="3605951"/>
                <a:ext cx="4572001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42964" y="6040248"/>
                <a:ext cx="4769225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𝐶𝐻𝑂</m:t>
                      </m:r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964" y="6040248"/>
                <a:ext cx="4769225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342964" y="4838016"/>
            <a:ext cx="5432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ফরমালডিহাইড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মিথান্যাল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9527" y="7396370"/>
            <a:ext cx="5916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অ্যাসিটালডিহাইড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ইথান্যাল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0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102657" y="524586"/>
            <a:ext cx="13787717" cy="1228503"/>
          </a:xfrm>
          <a:prstGeom prst="cloud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 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1897065"/>
                <a:ext cx="1506070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জৈব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কার্বক্সিল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4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44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𝑪𝑶𝑶𝑯</m:t>
                        </m:r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জ়ৈব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এসিড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ফ্যাটি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এসিড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অ্যালডিহাইডের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err="1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সংকেত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sub>
                    </m:sSub>
                    <m:sSub>
                      <m:sSubPr>
                        <m:ctrlP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𝑯</m:t>
                        </m:r>
                      </m:e>
                      <m:sub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1" i="1" spc="50" smtClean="0">
                            <a:ln w="0"/>
                            <a:solidFill>
                              <a:srgbClr val="00B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b>
                    </m:sSub>
                    <m:r>
                      <a:rPr lang="en-US" sz="4400" b="1" i="0" spc="50" smtClean="0">
                        <a:ln w="0"/>
                        <a:solidFill>
                          <a:srgbClr val="00B05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𝐂𝐎𝐎𝐇</m:t>
                    </m:r>
                  </m:oMath>
                </a14:m>
                <a:r>
                  <a:rPr lang="en-US" sz="4400" b="1" spc="50" dirty="0" smtClean="0">
                    <a:ln w="0"/>
                    <a:solidFill>
                      <a:srgbClr val="00B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endParaRPr lang="en-US" sz="4400" b="1" spc="50" dirty="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97065"/>
                <a:ext cx="15060705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619" t="-7595" b="-20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42963" y="3605951"/>
                <a:ext cx="4572001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𝐶𝑂𝑂𝐻</m:t>
                      </m:r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963" y="3605951"/>
                <a:ext cx="4572001" cy="9233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42964" y="6040248"/>
                <a:ext cx="4769225" cy="92333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5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𝐶𝑂𝑂𝐻</m:t>
                      </m:r>
                    </m:oMath>
                  </m:oMathPara>
                </a14:m>
                <a:endParaRPr lang="en-US" sz="5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964" y="6040248"/>
                <a:ext cx="4769225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15434" y="4838015"/>
            <a:ext cx="6400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ফরমিক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মিথানয়িক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এসিড 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080" y="7396370"/>
            <a:ext cx="638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এসিটিক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এসিড  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5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8009" y="2850776"/>
            <a:ext cx="110802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সংকেত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858892" y="502779"/>
            <a:ext cx="5934621" cy="1971480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spc="50" dirty="0" smtClean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42682" y="448990"/>
            <a:ext cx="14397318" cy="2007339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অ্যালকোহলের</a:t>
            </a:r>
            <a:r>
              <a:rPr lang="en-US" sz="8000" b="1" spc="50" dirty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নামকরণঃ</a:t>
            </a:r>
            <a:endParaRPr lang="en-US" sz="8000" b="1" spc="50" dirty="0" smtClean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61764" y="2602286"/>
                <a:ext cx="7584141" cy="12003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7200" b="1" i="0" spc="50" smtClean="0">
                          <a:ln w="0"/>
                          <a:solidFill>
                            <a:srgbClr val="7030A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𝐎𝐇</m:t>
                      </m:r>
                    </m:oMath>
                  </m:oMathPara>
                </a14:m>
                <a:endParaRPr lang="en-US" sz="7200" b="1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764" y="2602286"/>
                <a:ext cx="7584141" cy="12003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19716" y="4917843"/>
                <a:ext cx="8659906" cy="12003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7200" b="1" i="0" spc="50" smtClean="0">
                          <a:ln w="0"/>
                          <a:solidFill>
                            <a:srgbClr val="7030A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𝐎𝐇</m:t>
                      </m:r>
                    </m:oMath>
                  </m:oMathPara>
                </a14:m>
                <a:endParaRPr lang="en-US" sz="7200" b="1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716" y="4917843"/>
                <a:ext cx="8659906" cy="12003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8940" y="4086846"/>
            <a:ext cx="674146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প্রোপাইল</a:t>
            </a:r>
            <a:r>
              <a:rPr lang="en-US" sz="4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অ্যালকোহল </a:t>
            </a:r>
            <a:r>
              <a:rPr lang="en-US" sz="4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প্রোপানল</a:t>
            </a:r>
            <a:r>
              <a:rPr lang="en-US" sz="4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3434" y="6481976"/>
            <a:ext cx="6992471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বিউটাইল</a:t>
            </a:r>
            <a:r>
              <a:rPr lang="en-US" sz="4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অ্যালকোহল </a:t>
            </a:r>
            <a:r>
              <a:rPr lang="en-US" sz="4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বিউটানল</a:t>
            </a:r>
            <a:r>
              <a:rPr lang="en-US" sz="4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08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42682" y="448990"/>
            <a:ext cx="14397318" cy="2007339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অ্যালডিহাইডের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নামকরণঃ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61764" y="2602286"/>
                <a:ext cx="7584141" cy="12003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7200" b="1" i="0" spc="50" smtClean="0">
                          <a:ln w="0"/>
                          <a:solidFill>
                            <a:srgbClr val="7030A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𝐂𝐇𝐎</m:t>
                      </m:r>
                    </m:oMath>
                  </m:oMathPara>
                </a14:m>
                <a:endParaRPr lang="en-US" sz="7200" b="1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764" y="2602286"/>
                <a:ext cx="7584141" cy="12003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19716" y="4917843"/>
                <a:ext cx="8659906" cy="12003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7200" b="1" i="1" spc="50" smtClean="0">
                          <a:ln w="0"/>
                          <a:solidFill>
                            <a:srgbClr val="7030A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𝑪𝑯𝑶</m:t>
                      </m:r>
                    </m:oMath>
                  </m:oMathPara>
                </a14:m>
                <a:endParaRPr lang="en-US" sz="7200" b="1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716" y="4917843"/>
                <a:ext cx="8659906" cy="12003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78940" y="4086846"/>
            <a:ext cx="674146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প্রোপাইলডিহাইড</a:t>
            </a:r>
            <a:r>
              <a:rPr lang="en-US" sz="4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প্রোপান্যাল</a:t>
            </a:r>
            <a:r>
              <a:rPr lang="en-US" sz="4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3434" y="6481976"/>
            <a:ext cx="6992471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বিউটাইলডিহাইড</a:t>
            </a:r>
            <a:r>
              <a:rPr lang="en-US" sz="4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বিউটান্যাল</a:t>
            </a:r>
            <a:r>
              <a:rPr lang="en-US" sz="4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94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42682" y="448990"/>
            <a:ext cx="14397318" cy="2007339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এসিডের </a:t>
            </a:r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নামকরণঃ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23882" y="2671423"/>
                <a:ext cx="7584141" cy="12003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7200" b="1" i="0" spc="50" smtClean="0">
                          <a:ln w="0"/>
                          <a:solidFill>
                            <a:srgbClr val="7030A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𝐂𝐎𝐎𝐇</m:t>
                      </m:r>
                    </m:oMath>
                  </m:oMathPara>
                </a14:m>
                <a:endParaRPr lang="en-US" sz="7200" b="1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882" y="2671423"/>
                <a:ext cx="7584141" cy="12003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19716" y="4917843"/>
                <a:ext cx="8659906" cy="12003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7200" b="1" i="1" spc="50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7200" b="1" i="1" spc="50" smtClean="0">
                          <a:ln w="0"/>
                          <a:solidFill>
                            <a:srgbClr val="7030A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𝑪𝑶𝑶𝑯</m:t>
                      </m:r>
                    </m:oMath>
                  </m:oMathPara>
                </a14:m>
                <a:endParaRPr lang="en-US" sz="7200" b="1" spc="50" dirty="0">
                  <a:ln w="0"/>
                  <a:solidFill>
                    <a:srgbClr val="7030A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716" y="4917843"/>
                <a:ext cx="8659906" cy="12003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95702" y="4086846"/>
            <a:ext cx="4401672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প্রোপানয়িক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  </a:t>
            </a:r>
            <a:endParaRPr lang="en-US" sz="54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6737" y="6487504"/>
            <a:ext cx="4329954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বিউটানয়িক</a:t>
            </a:r>
            <a:r>
              <a:rPr lang="en-US" sz="5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   </a:t>
            </a:r>
            <a:endParaRPr lang="en-US" sz="54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67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835" y="3119718"/>
            <a:ext cx="10381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সংকেত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সংকেত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এসিডের ২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সংকেত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195483" y="484849"/>
            <a:ext cx="7153835" cy="1971480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spc="50" dirty="0" smtClean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17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42682" y="448990"/>
            <a:ext cx="14397318" cy="985363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অ্যালকোহলের</a:t>
            </a:r>
            <a:r>
              <a:rPr lang="en-US" sz="8000" b="1" spc="50" dirty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8000" b="1" spc="50" dirty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682" y="1603228"/>
            <a:ext cx="14397317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ইথাইল</a:t>
            </a:r>
            <a:r>
              <a:rPr lang="en-US" sz="44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ব্রোমাইড</a:t>
            </a:r>
            <a:r>
              <a:rPr lang="en-US" sz="44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থেকেঃ</a:t>
            </a:r>
            <a:r>
              <a:rPr lang="en-US" sz="44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ব্রোমো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ইথেন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হাইড্রোক্সাইড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ইথানল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ব্রোমাইড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4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2682" y="3657600"/>
                <a:ext cx="14397317" cy="9266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400" b="1" i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Br</m:t>
                      </m:r>
                      <m:r>
                        <a:rPr lang="en-US" sz="4400" b="1" i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4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 </m:t>
                      </m:r>
                      <m:r>
                        <a:rPr lang="en-US" sz="44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𝑁𝑎𝑂𝐻</m:t>
                      </m:r>
                      <m:r>
                        <a:rPr lang="en-US" sz="44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</m:groupChr>
                      <m:r>
                        <a:rPr lang="en-US" sz="44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4400" b="1" i="1" smtClean="0">
                              <a:ln w="22225">
                                <a:solidFill>
                                  <a:schemeClr val="accent2"/>
                                </a:solidFill>
                                <a:prstDash val="solid"/>
                              </a:ln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4400" b="1" i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OH</m:t>
                      </m:r>
                      <m:r>
                        <a:rPr lang="en-US" sz="4400" b="1" i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44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   </m:t>
                      </m:r>
                      <m:r>
                        <a:rPr lang="en-US" sz="4400" b="1" i="1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𝑁𝑎𝐵𝑟</m:t>
                      </m:r>
                    </m:oMath>
                  </m:oMathPara>
                </a14:m>
                <a:endPara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682" y="3657600"/>
                <a:ext cx="14397317" cy="926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04047" y="5045463"/>
            <a:ext cx="2599765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ব্রোমো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ইথেন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3840" y="5045463"/>
            <a:ext cx="2487707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হাইড্রোক্সাইড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1576" y="4965541"/>
            <a:ext cx="1631577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ইথানল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9311" y="4965541"/>
            <a:ext cx="2178423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ব্রোমাইড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62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42682" y="448990"/>
            <a:ext cx="14397318" cy="985363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অ্যালডিহাইডের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0988" y="1420943"/>
                <a:ext cx="15060705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 </a:t>
                </a:r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সংযোজনঃ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𝟎</m:t>
                    </m:r>
                    <m:r>
                      <a:rPr lang="en-US" sz="5400" b="1" i="1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তাপমাত্রায়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ইথাইনের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মধ্যে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𝟐𝟎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সালফিউরিক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এসিড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5400" b="1" i="1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00B050"/>
                        </a:solidFill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এবং</m:t>
                    </m:r>
                  </m:oMath>
                </a14:m>
                <a:endParaRPr lang="en-US" sz="5400" b="1" i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%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মারকিয়রিক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সালফেট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দ্রবণ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যোগ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করলে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ইথান্যাল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5400" b="1" i="1" smtClean="0">
                          <a:ln w="12700">
                            <a:solidFill>
                              <a:schemeClr val="accent3">
                                <a:lumMod val="50000"/>
                              </a:schemeClr>
                            </a:solidFill>
                            <a:prstDash val="solid"/>
                          </a:ln>
                          <a:solidFill>
                            <a:srgbClr val="00B050"/>
                          </a:solidFill>
                          <a:effectLst>
                            <a:innerShdw blurRad="177800">
                              <a:schemeClr val="accent3">
                                <a:lumMod val="50000"/>
                              </a:schemeClr>
                            </a:inn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অ্যালডিহাইড</m:t>
                      </m:r>
                    </m:oMath>
                  </m:oMathPara>
                </a14:m>
                <a:endParaRPr lang="en-US" sz="5400" b="1" i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5400" b="1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।</a:t>
                </a:r>
                <a:endParaRPr lang="en-US" sz="5400" b="1" i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8" y="1420943"/>
                <a:ext cx="15060705" cy="34163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9929" y="4837263"/>
                <a:ext cx="14460071" cy="110318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𝐂𝐇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𝐂𝐇</m:t>
                      </m: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 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𝑺𝑶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𝑯𝒈𝑺𝑶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groupCh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𝐂𝐇𝐎</m:t>
                      </m:r>
                    </m:oMath>
                  </m:oMathPara>
                </a14:m>
                <a:endParaRPr lang="en-US" sz="6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29" y="4837263"/>
                <a:ext cx="14460071" cy="11031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918880" y="6964825"/>
            <a:ext cx="3700926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অ্যাসিটিলিন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4286" y="6964826"/>
            <a:ext cx="2077526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ইথান্যাল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06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42682" y="448990"/>
            <a:ext cx="14397318" cy="985363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এসিডের </a:t>
            </a:r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প্রস্তুতিঃ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988" y="1420943"/>
            <a:ext cx="15231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ইথান্যাল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থেকেঃ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ইথান্যালের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লঘু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ও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পটাশিয়াম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ডাইক্রোমেট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6000" b="1" i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6847" y="4059192"/>
                <a:ext cx="15195177" cy="110318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𝑪𝑯𝑶</m:t>
                      </m:r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  +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</m:d>
                      <m:r>
                        <a:rPr lang="en-US" sz="4800" b="1" i="1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𝑪𝒓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sub>
                          </m:s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𝑺𝑶</m:t>
                              </m:r>
                            </m:e>
                            <m:sub>
                              <m:r>
                                <a:rPr lang="en-US" sz="4800" b="1" i="1" smtClean="0">
                                  <a:ln w="12700" cmpd="sng">
                                    <a:solidFill>
                                      <a:schemeClr val="accent4"/>
                                    </a:solidFill>
                                    <a:prstDash val="solid"/>
                                  </a:ln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groupCh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4800" b="1" i="1" smtClean="0">
                              <a:ln w="12700" cmpd="sng">
                                <a:solidFill>
                                  <a:schemeClr val="accent4"/>
                                </a:solidFill>
                                <a:prstDash val="solid"/>
                              </a:ln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800" b="1" i="0" smtClean="0">
                          <a:ln w="12700" cmpd="sng">
                            <a:solidFill>
                              <a:schemeClr val="accent4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𝐂𝐎𝐎𝐇</m:t>
                      </m:r>
                    </m:oMath>
                  </m:oMathPara>
                </a14:m>
                <a:endParaRPr lang="en-US" sz="66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47" y="4059192"/>
                <a:ext cx="15195177" cy="11031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01349" y="6192879"/>
            <a:ext cx="2671483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ইথান্যাল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09929" y="6192879"/>
            <a:ext cx="3191435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এসিড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51295" y="6192879"/>
            <a:ext cx="3998258" cy="591671"/>
          </a:xfrm>
          <a:prstGeom prst="rect">
            <a:avLst/>
          </a:prstGeom>
          <a:solidFill>
            <a:srgbClr val="FF33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জায়মান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46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55812" y="586871"/>
            <a:ext cx="15096564" cy="7981610"/>
            <a:chOff x="537883" y="586871"/>
            <a:chExt cx="15939246" cy="7981610"/>
          </a:xfrm>
        </p:grpSpPr>
        <p:grpSp>
          <p:nvGrpSpPr>
            <p:cNvPr id="2" name="Group 1"/>
            <p:cNvGrpSpPr/>
            <p:nvPr/>
          </p:nvGrpSpPr>
          <p:grpSpPr>
            <a:xfrm>
              <a:off x="537883" y="586871"/>
              <a:ext cx="14153351" cy="7981610"/>
              <a:chOff x="414826" y="785110"/>
              <a:chExt cx="14265307" cy="599264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067726" y="4186725"/>
                <a:ext cx="13612407" cy="2591030"/>
                <a:chOff x="281329" y="2639355"/>
                <a:chExt cx="8342817" cy="1839192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281329" y="2639355"/>
                  <a:ext cx="1738466" cy="1752600"/>
                </a:xfrm>
                <a:prstGeom prst="ellipse">
                  <a:avLst/>
                </a:prstGeom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FF3399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 err="1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7030A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স্বা</a:t>
                  </a:r>
                  <a:endParaRPr lang="en-US" sz="29449" b="1" spc="89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615042" y="2678971"/>
                  <a:ext cx="1710981" cy="1799576"/>
                </a:xfrm>
                <a:prstGeom prst="ellipse">
                  <a:avLst/>
                </a:prstGeom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7030A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5302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B0F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গ</a:t>
                  </a: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921269" y="2678971"/>
                  <a:ext cx="1662881" cy="1767320"/>
                </a:xfrm>
                <a:prstGeom prst="ellipse">
                  <a:avLst/>
                </a:prstGeom>
                <a:blipFill dpi="0"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00B0F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00B050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ত</a:t>
                  </a: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7036851" y="2639355"/>
                  <a:ext cx="1587295" cy="1721861"/>
                </a:xfrm>
                <a:prstGeom prst="ellipse">
                  <a:avLst/>
                </a:prstGeom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76200">
                  <a:solidFill>
                    <a:srgbClr val="00B050"/>
                  </a:solidFill>
                </a:ln>
                <a:effectLst>
                  <a:outerShdw blurRad="225425" dist="50800" dir="5220000" algn="ctr">
                    <a:srgbClr val="000000">
                      <a:alpha val="33000"/>
                    </a:srgbClr>
                  </a:outerShdw>
                </a:effectLst>
                <a:scene3d>
                  <a:camera prst="perspectiveFront" fov="3300000">
                    <a:rot lat="486000" lon="19530000" rev="174000"/>
                  </a:camera>
                  <a:lightRig rig="harsh" dir="t">
                    <a:rot lat="0" lon="0" rev="3000000"/>
                  </a:lightRig>
                </a:scene3d>
                <a:sp3d extrusionH="254000" contourW="19050">
                  <a:bevelT w="82550" h="44450" prst="angle"/>
                  <a:bevelB w="82550" h="44450" prst="angle"/>
                  <a:contourClr>
                    <a:srgbClr val="FFFFFF"/>
                  </a:contourClr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9449" b="1" spc="89" dirty="0">
                      <a:ln w="13500">
                        <a:solidFill>
                          <a:schemeClr val="accent1">
                            <a:shade val="2500"/>
                            <a:alpha val="6500"/>
                          </a:schemeClr>
                        </a:solidFill>
                        <a:prstDash val="solid"/>
                      </a:ln>
                      <a:solidFill>
                        <a:srgbClr val="FF3399"/>
                      </a:solidFill>
                      <a:effectLst>
                        <a:innerShdw blurRad="50900" dist="38500" dir="13500000">
                          <a:srgbClr val="000000">
                            <a:alpha val="60000"/>
                          </a:srgbClr>
                        </a:innerShdw>
                      </a:effectLst>
                      <a:latin typeface="NikoshBAN" pitchFamily="2" charset="0"/>
                      <a:cs typeface="NikoshBAN" pitchFamily="2" charset="0"/>
                    </a:rPr>
                    <a:t>ম</a:t>
                  </a:r>
                </a:p>
              </p:txBody>
            </p:sp>
          </p:grp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4826" y="785110"/>
                <a:ext cx="3489437" cy="211035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0" y="586871"/>
              <a:ext cx="14630399" cy="17753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43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521208" y="413131"/>
            <a:ext cx="5809130" cy="2061128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spc="50" dirty="0" smtClean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27529" y="2923249"/>
            <a:ext cx="15096565" cy="1612893"/>
          </a:xfrm>
          <a:prstGeom prst="cloudCallou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US" sz="72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এসিডের </a:t>
            </a:r>
            <a:r>
              <a:rPr lang="en-US" sz="72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72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 কর ।    </a:t>
            </a:r>
            <a:endParaRPr lang="en-US" sz="72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48234" y="4885432"/>
            <a:ext cx="15096565" cy="1425721"/>
          </a:xfrm>
          <a:prstGeom prst="cloudCallou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অ্যালডিহাইডের</a:t>
            </a:r>
            <a:r>
              <a:rPr lang="en-US" sz="72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72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বর্ণনা কর ।      </a:t>
            </a:r>
            <a:endParaRPr lang="en-US" sz="72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80376" y="950259"/>
            <a:ext cx="3101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4400" b="1" spc="50" dirty="0" err="1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9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521208" y="413131"/>
            <a:ext cx="5809130" cy="2061128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4386" y="2813091"/>
                <a:ext cx="12281648" cy="101085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48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48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48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48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Br</m:t>
                    </m:r>
                    <m:r>
                      <a:rPr lang="en-US" sz="4800" b="1" i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48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    </m:t>
                    </m:r>
                    <m:r>
                      <a:rPr lang="en-US" sz="48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𝑁𝑎𝑂𝐻</m:t>
                    </m:r>
                    <m:r>
                      <a:rPr lang="en-US" sz="4800" b="1" i="1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48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8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</m:groupChr>
                  </m:oMath>
                </a14:m>
                <a:r>
                  <a:rPr lang="en-US" sz="48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7030A0"/>
                    </a:solidFill>
                  </a:rPr>
                  <a:t> </a:t>
                </a:r>
                <a:r>
                  <a:rPr lang="en-US" sz="48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সমীকরণটি </a:t>
                </a:r>
                <a:r>
                  <a:rPr lang="en-US" sz="4800" b="1" dirty="0" err="1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4800" b="1" dirty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 । </a:t>
                </a:r>
                <a:endParaRPr lang="en-US" sz="4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86" y="2813091"/>
                <a:ext cx="12281648" cy="10108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44386" y="4486648"/>
                <a:ext cx="13133297" cy="93467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𝐂𝐇</m:t>
                    </m:r>
                    <m:r>
                      <a:rPr lang="en-US" sz="4000" b="1" i="1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4000" b="1" i="0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𝐂𝐇</m:t>
                    </m:r>
                    <m:r>
                      <a:rPr lang="en-US" sz="4000" b="1" i="0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000" b="1" i="1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 </m:t>
                    </m:r>
                    <m:sSub>
                      <m:sSubPr>
                        <m:ctrlP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𝑶</m:t>
                    </m:r>
                    <m:r>
                      <a:rPr lang="en-US" sz="4000" b="1" i="1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 </m:t>
                        </m:r>
                        <m:sSub>
                          <m:sSubPr>
                            <m:ctrlP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𝑺𝑶</m:t>
                            </m:r>
                          </m:e>
                          <m:sub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  <m:sSub>
                          <m:sSubPr>
                            <m:ctrlP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𝑯𝒈𝑺𝑶</m:t>
                            </m:r>
                          </m:e>
                          <m:sub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en-US" sz="54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00B0F0"/>
                    </a:solidFill>
                  </a:rPr>
                  <a:t> </a:t>
                </a:r>
                <a:r>
                  <a:rPr lang="en-US" sz="54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সমীকরণটি </a:t>
                </a:r>
                <a:r>
                  <a:rPr lang="en-US" sz="54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54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 ।</a:t>
                </a:r>
                <a:endParaRPr lang="en-US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86" y="4486648"/>
                <a:ext cx="13133297" cy="9346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1098" y="5929589"/>
                <a:ext cx="13832544" cy="93467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0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𝑪𝑯</m:t>
                        </m:r>
                      </m:e>
                      <m:sub>
                        <m: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4000" b="1" i="1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𝑪𝑯𝑶</m:t>
                    </m:r>
                    <m:r>
                      <a:rPr lang="en-US" sz="4000" b="1" i="1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    +     </m:t>
                    </m:r>
                    <m:d>
                      <m:dPr>
                        <m:begChr m:val="["/>
                        <m:endChr m:val="]"/>
                        <m:ctrlP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e>
                    </m:d>
                    <m:r>
                      <a:rPr lang="en-US" sz="4000" b="1" i="1" smtClean="0">
                        <a:ln w="12700" cmpd="sng">
                          <a:solidFill>
                            <a:schemeClr val="accent4"/>
                          </a:solidFill>
                          <a:prstDash val="solid"/>
                        </a:ln>
                        <a:solidFill>
                          <a:srgbClr val="FF33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𝑪𝒓</m:t>
                            </m:r>
                          </m:e>
                          <m:sub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sz="4000" b="1" i="1" smtClean="0">
                            <a:ln w="12700" cmpd="sng">
                              <a:solidFill>
                                <a:schemeClr val="accent4"/>
                              </a:solidFill>
                              <a:prstDash val="solid"/>
                            </a:ln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𝑺𝑶</m:t>
                            </m:r>
                          </m:e>
                          <m:sub>
                            <m:r>
                              <a:rPr lang="en-US" sz="4000" b="1" i="1" smtClean="0">
                                <a:ln w="12700" cmpd="sng">
                                  <a:solidFill>
                                    <a:schemeClr val="accent4"/>
                                  </a:solidFill>
                                  <a:prstDash val="solid"/>
                                </a:ln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en-US" sz="54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সমীকরণটি </a:t>
                </a:r>
                <a:r>
                  <a:rPr lang="en-US" sz="54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54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কর । </a:t>
                </a:r>
                <a:endParaRPr lang="en-US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339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98" y="5929589"/>
                <a:ext cx="13832544" cy="9346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21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572000" y="341413"/>
            <a:ext cx="6314150" cy="2061128"/>
          </a:xfrm>
          <a:prstGeom prst="cloudCallou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spc="50" dirty="0" smtClean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091" y="2976283"/>
            <a:ext cx="10590263" cy="28623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প্রশ্নঃ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 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অ্যালডিহাইডের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 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এসিডের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 । 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9" y="215153"/>
            <a:ext cx="4215999" cy="170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9091" y="466164"/>
            <a:ext cx="14746236" cy="6826714"/>
            <a:chOff x="-20109" y="-126672"/>
            <a:chExt cx="14862881" cy="5125542"/>
          </a:xfrm>
        </p:grpSpPr>
        <p:grpSp>
          <p:nvGrpSpPr>
            <p:cNvPr id="5" name="Group 4"/>
            <p:cNvGrpSpPr/>
            <p:nvPr/>
          </p:nvGrpSpPr>
          <p:grpSpPr>
            <a:xfrm>
              <a:off x="1011580" y="2442913"/>
              <a:ext cx="13831192" cy="2555957"/>
              <a:chOff x="246918" y="1401544"/>
              <a:chExt cx="8476907" cy="18142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46918" y="1416264"/>
                <a:ext cx="1738466" cy="1752600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ধ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597836" y="1416264"/>
                <a:ext cx="1710981" cy="1799576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00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3399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ন্য</a:t>
                </a:r>
                <a:endParaRPr lang="en-US" sz="29400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3399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95080" y="1401544"/>
                <a:ext cx="1662881" cy="1767320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err="1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00B0F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136530" y="1447003"/>
                <a:ext cx="1587295" cy="1721861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9449" b="1" spc="89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</a:t>
                </a:r>
                <a:endParaRPr lang="en-US" sz="29449" b="1" spc="89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7030A0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9" y="-126672"/>
              <a:ext cx="4249348" cy="1278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2677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" y="0"/>
            <a:ext cx="1892329" cy="1756934"/>
          </a:xfrm>
          <a:prstGeom prst="rect">
            <a:avLst/>
          </a:prstGeom>
        </p:spPr>
      </p:pic>
      <p:sp>
        <p:nvSpPr>
          <p:cNvPr id="20" name="Down Ribbon 19"/>
          <p:cNvSpPr/>
          <p:nvPr/>
        </p:nvSpPr>
        <p:spPr>
          <a:xfrm>
            <a:off x="2254943" y="447850"/>
            <a:ext cx="11367347" cy="1935009"/>
          </a:xfrm>
          <a:prstGeom prst="ribb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39915" y="2382859"/>
            <a:ext cx="14565324" cy="5175288"/>
            <a:chOff x="939915" y="2382859"/>
            <a:chExt cx="14565324" cy="5175288"/>
          </a:xfrm>
        </p:grpSpPr>
        <p:sp>
          <p:nvSpPr>
            <p:cNvPr id="24" name="TextBox 23"/>
            <p:cNvSpPr txBox="1"/>
            <p:nvPr/>
          </p:nvSpPr>
          <p:spPr>
            <a:xfrm>
              <a:off x="9942639" y="3941317"/>
              <a:ext cx="5562600" cy="3416320"/>
            </a:xfrm>
            <a:prstGeom prst="rect">
              <a:avLst/>
            </a:prstGeom>
            <a:noFill/>
            <a:ln w="76200">
              <a:solidFill>
                <a:srgbClr val="D6009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৯ম-১০ম</a:t>
              </a: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৯ম  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5400" b="1" dirty="0" err="1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en-US" sz="54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২০/১২/২০১৯ </a:t>
              </a:r>
              <a:r>
                <a:rPr lang="en-US" sz="54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ইং</a:t>
              </a:r>
              <a:r>
                <a:rPr lang="en-US" sz="54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D60093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D60093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915" y="2382859"/>
              <a:ext cx="2167731" cy="259483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rgbClr val="D60093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" name="Rounded Rectangle 25"/>
            <p:cNvSpPr/>
            <p:nvPr/>
          </p:nvSpPr>
          <p:spPr>
            <a:xfrm>
              <a:off x="3466395" y="3740807"/>
              <a:ext cx="6269275" cy="38173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D60093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সাইফুর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রহমান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বি,এস,সি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অনার্স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এম,এস,সি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রসায়ন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),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বি,এড</a:t>
              </a:r>
              <a:endParaRPr lang="en-US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কবিরাজপুর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শিহাব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মাধ্যমিক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রাজৈর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মাদারীপুর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</a:p>
            <a:p>
              <a:pPr algn="just"/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০১৭১২৭৮৩৯১০</a:t>
              </a:r>
            </a:p>
            <a:p>
              <a:pPr algn="just"/>
              <a:r>
                <a:rPr lang="en-US" sz="2800" b="1" dirty="0">
                  <a:ln w="1905"/>
                  <a:solidFill>
                    <a:srgbClr val="0070C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E-mail: saifurrajoir@gmail.com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80" y="7815050"/>
            <a:ext cx="1852577" cy="8601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290" y="0"/>
            <a:ext cx="1935009" cy="19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3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7836" y="250034"/>
            <a:ext cx="14182165" cy="92333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5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হাইড্রোকার্বনের</a:t>
            </a:r>
            <a:r>
              <a:rPr lang="en-US" sz="5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5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5400" b="1" spc="50" dirty="0" smtClean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54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6396" y="4128686"/>
                <a:ext cx="10040471" cy="264687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600" b="1" i="1" spc="50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600" b="1" i="1" spc="50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16600" b="1" i="1" spc="50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600" b="1" i="0" spc="50" smtClean="0">
                          <a:ln w="0"/>
                          <a:solidFill>
                            <a:srgbClr val="00B05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6600" b="1" i="0" spc="50" smtClean="0">
                          <a:ln w="0"/>
                          <a:solidFill>
                            <a:srgbClr val="00B05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OH</m:t>
                      </m:r>
                    </m:oMath>
                  </m:oMathPara>
                </a14:m>
                <a:endParaRPr lang="en-US" sz="16600" b="1" spc="50" dirty="0">
                  <a:ln w="0"/>
                  <a:solidFill>
                    <a:srgbClr val="00B05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396" y="4128686"/>
                <a:ext cx="10040471" cy="264687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10348" y="6813104"/>
            <a:ext cx="5952565" cy="1862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15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 </a:t>
            </a:r>
            <a:endParaRPr lang="en-US" sz="115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4347" y="987681"/>
            <a:ext cx="10524565" cy="280076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যৌগটি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88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75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37091" y="2848602"/>
                <a:ext cx="11235722" cy="264687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6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6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16600" b="1" i="1" spc="50" smtClean="0">
                              <a:ln w="0"/>
                              <a:solidFill>
                                <a:srgbClr val="00B0F0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600" b="1" i="0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600" b="1" i="0" spc="50" smtClean="0">
                          <a:ln w="0"/>
                          <a:solidFill>
                            <a:srgbClr val="00B0F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𝐂𝐇𝐎</m:t>
                      </m:r>
                    </m:oMath>
                  </m:oMathPara>
                </a14:m>
                <a:endParaRPr lang="en-US" sz="16600" b="1" spc="50" dirty="0">
                  <a:ln w="0"/>
                  <a:solidFill>
                    <a:srgbClr val="00B0F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091" y="2848602"/>
                <a:ext cx="11235722" cy="26468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047208" y="5953002"/>
            <a:ext cx="6215487" cy="1862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15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</a:t>
            </a:r>
            <a:r>
              <a:rPr lang="en-US" sz="115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2668" y="288434"/>
            <a:ext cx="10524565" cy="280076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যৌগটি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88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32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10872" y="2812743"/>
                <a:ext cx="12819528" cy="264687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600" b="1" i="1" spc="50" smtClean="0">
                              <a:ln w="0"/>
                              <a:solidFill>
                                <a:srgbClr val="FF3399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600" b="1" i="1" spc="50" smtClean="0">
                              <a:ln w="0"/>
                              <a:solidFill>
                                <a:srgbClr val="FF3399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16600" b="1" i="1" spc="50" smtClean="0">
                              <a:ln w="0"/>
                              <a:solidFill>
                                <a:srgbClr val="FF3399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600" b="1" i="0" spc="50" smtClean="0">
                          <a:ln w="0"/>
                          <a:solidFill>
                            <a:srgbClr val="FF339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600" b="1" i="0" spc="50" smtClean="0">
                          <a:ln w="0"/>
                          <a:solidFill>
                            <a:srgbClr val="FF339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𝐂𝐎</m:t>
                      </m:r>
                      <m:r>
                        <m:rPr>
                          <m:sty m:val="p"/>
                        </m:rPr>
                        <a:rPr lang="en-US" sz="16600" b="1" i="0" spc="50" smtClean="0">
                          <a:ln w="0"/>
                          <a:solidFill>
                            <a:srgbClr val="FF339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OH</m:t>
                      </m:r>
                    </m:oMath>
                  </m:oMathPara>
                </a14:m>
                <a:endParaRPr lang="en-US" sz="16600" b="1" spc="50" dirty="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72" y="2812743"/>
                <a:ext cx="12819528" cy="26468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605950" y="5776030"/>
            <a:ext cx="5910687" cy="18620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115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US" sz="115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   </a:t>
            </a:r>
            <a:endParaRPr lang="en-US" sz="115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2668" y="288434"/>
            <a:ext cx="10524565" cy="280076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যৌগটি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88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150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1" y="7815050"/>
            <a:ext cx="1858611" cy="8601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895" y="288434"/>
            <a:ext cx="14594540" cy="280076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অ্যালকোহল,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8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এসিড</a:t>
            </a:r>
          </a:p>
          <a:p>
            <a:r>
              <a:rPr lang="en-US" sz="88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8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95702" y="2981665"/>
            <a:ext cx="8872063" cy="5048459"/>
            <a:chOff x="4395702" y="2981665"/>
            <a:chExt cx="8872063" cy="5048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554070" y="2981665"/>
                  <a:ext cx="7064189" cy="186204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500" b="1" i="1" spc="50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500" b="1" i="1" spc="50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11500" b="1" i="1" spc="50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1500" b="1" i="0" spc="50" smtClean="0">
                            <a:ln w="0"/>
                            <a:solidFill>
                              <a:srgbClr val="92D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1500" b="1" i="0" spc="50" smtClean="0">
                            <a:ln w="0"/>
                            <a:solidFill>
                              <a:srgbClr val="92D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OH</m:t>
                        </m:r>
                      </m:oMath>
                    </m:oMathPara>
                  </a14:m>
                  <a:endParaRPr lang="en-US" sz="11500" b="1" spc="50" dirty="0">
                    <a:ln w="0"/>
                    <a:solidFill>
                      <a:srgbClr val="92D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4070" y="2981665"/>
                  <a:ext cx="7064189" cy="18620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395702" y="4521101"/>
                  <a:ext cx="8256415" cy="186204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500" b="1" i="1" spc="50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500" b="1" i="1" spc="50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11500" b="1" i="1" spc="50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1500" b="1" i="0" spc="50" smtClean="0">
                            <a:ln w="0"/>
                            <a:solidFill>
                              <a:srgbClr val="92D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500" b="1" i="0" spc="50" smtClean="0">
                            <a:ln w="0"/>
                            <a:solidFill>
                              <a:srgbClr val="92D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𝐂𝐇𝐎</m:t>
                        </m:r>
                      </m:oMath>
                    </m:oMathPara>
                  </a14:m>
                  <a:endParaRPr lang="en-US" sz="11500" b="1" spc="50" dirty="0">
                    <a:ln w="0"/>
                    <a:solidFill>
                      <a:srgbClr val="92D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702" y="4521101"/>
                  <a:ext cx="8256415" cy="186204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628785" y="6168076"/>
                  <a:ext cx="8638980" cy="186204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500" b="1" i="1" spc="50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500" b="1" i="1" spc="50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𝐶𝐻</m:t>
                            </m:r>
                          </m:e>
                          <m:sub>
                            <m:r>
                              <a:rPr lang="en-US" sz="11500" b="1" i="1" spc="50" smtClean="0">
                                <a:ln w="0"/>
                                <a:solidFill>
                                  <a:srgbClr val="92D050"/>
                                </a:solidFill>
                                <a:effectLst>
                                  <a:innerShdw blurRad="63500" dist="50800" dir="13500000">
                                    <a:srgbClr val="000000">
                                      <a:alpha val="50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1500" b="1" i="0" spc="50" smtClean="0">
                            <a:ln w="0"/>
                            <a:solidFill>
                              <a:srgbClr val="92D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1500" b="1" i="0" spc="50" smtClean="0">
                            <a:ln w="0"/>
                            <a:solidFill>
                              <a:srgbClr val="92D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𝐂𝐎</m:t>
                        </m:r>
                        <m:r>
                          <m:rPr>
                            <m:sty m:val="p"/>
                          </m:rPr>
                          <a:rPr lang="en-US" sz="11500" b="1" i="0" spc="50" smtClean="0">
                            <a:ln w="0"/>
                            <a:solidFill>
                              <a:srgbClr val="92D050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OH</m:t>
                        </m:r>
                      </m:oMath>
                    </m:oMathPara>
                  </a14:m>
                  <a:endParaRPr lang="en-US" sz="11500" b="1" spc="50" dirty="0">
                    <a:ln w="0"/>
                    <a:solidFill>
                      <a:srgbClr val="92D050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785" y="6168076"/>
                  <a:ext cx="8638980" cy="186204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070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184" y="7761262"/>
            <a:ext cx="1858611" cy="860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0079" y="2537355"/>
            <a:ext cx="7284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5059" y="3368352"/>
            <a:ext cx="13967012" cy="2123658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অ্যালকোহল,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এসিড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অ্যালকোহল,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742950" indent="-742950">
              <a:buFont typeface="Wingdings" panose="05000000000000000000" pitchFamily="2" charset="2"/>
              <a:buChar char="v"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অ্যালকোহল,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অ্যালডিহাইড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ফ্যাটি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0" y="-1"/>
            <a:ext cx="1935009" cy="1935009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5220456" y="431060"/>
            <a:ext cx="5465474" cy="1228503"/>
          </a:xfrm>
          <a:prstGeom prst="cloudCallou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err="1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95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984376" y="448990"/>
            <a:ext cx="6131859" cy="1228503"/>
          </a:xfrm>
          <a:prstGeom prst="cloudCallou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pc="50" dirty="0" smtClean="0">
                <a:ln w="0"/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অ্যালকোহল  </a:t>
            </a:r>
            <a:endParaRPr lang="en-US" sz="8000" b="1" spc="50" dirty="0">
              <a:ln w="0"/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599" y="1677493"/>
                <a:ext cx="14881412" cy="280076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জৈব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হাইড্রক্সিল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মূলক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</m:d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অ্যালকোহল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কিছু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কিছু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হাইড্রক্সিল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মূলক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𝑂𝐻</m:t>
                        </m:r>
                      </m:e>
                    </m:d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বিদ্যমান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থাকলেও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তাদেরকে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অ্যালকোহল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ফেনল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en-US" sz="4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sub>
                    </m:sSub>
                    <m:r>
                      <a:rPr lang="en-US" sz="4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OH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)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অ্যালকোহলের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সংকেত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US" sz="4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OH</m:t>
                    </m:r>
                  </m:oMath>
                </a14:m>
                <a:r>
                  <a:rPr lang="en-US" sz="4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</a:t>
                </a:r>
                <a:endParaRPr lang="en-US" sz="4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677493"/>
                <a:ext cx="14881412" cy="28007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4096" y="5018950"/>
                <a:ext cx="7176209" cy="110799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66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  <m:sub>
                        <m:r>
                          <a:rPr lang="en-US" sz="6600" b="1" i="1" spc="50" smtClean="0">
                            <a:ln w="0"/>
                            <a:solidFill>
                              <a:srgbClr val="FF3399"/>
                            </a:solidFill>
                            <a:effectLst>
                              <a:innerShdw blurRad="63500" dist="50800" dir="13500000">
                                <a:srgbClr val="000000">
                                  <a:alpha val="50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6600" b="1" i="0" spc="50" smtClean="0">
                        <a:ln w="0"/>
                        <a:solidFill>
                          <a:srgbClr val="FF3399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6600" b="1" i="0" spc="50" smtClean="0">
                        <a:ln w="0"/>
                        <a:solidFill>
                          <a:srgbClr val="FF3399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OH</m:t>
                    </m:r>
                    <m:r>
                      <a:rPr lang="en-US" sz="6600" b="1" i="0" spc="50" smtClean="0">
                        <a:ln w="0"/>
                        <a:solidFill>
                          <a:srgbClr val="FF3399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sz="6600" b="1" spc="50" dirty="0" smtClean="0">
                    <a:ln w="0"/>
                    <a:solidFill>
                      <a:srgbClr val="FF3399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মিথানল )  </a:t>
                </a:r>
                <a:endParaRPr lang="en-US" sz="6600" b="1" spc="50" dirty="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96" y="5018950"/>
                <a:ext cx="7176209" cy="11079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599" y="6352222"/>
                <a:ext cx="9556376" cy="12504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600" b="1" i="1" spc="50" smtClean="0">
                              <a:ln w="0"/>
                              <a:solidFill>
                                <a:srgbClr val="FF3399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pc="50" smtClean="0">
                              <a:ln w="0"/>
                              <a:solidFill>
                                <a:srgbClr val="FF3399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𝐶𝐻</m:t>
                          </m:r>
                        </m:e>
                        <m:sub>
                          <m:r>
                            <a:rPr lang="en-US" sz="6600" b="1" i="1" spc="50" smtClean="0">
                              <a:ln w="0"/>
                              <a:solidFill>
                                <a:srgbClr val="FF3399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6600" b="1" i="1" spc="50" dirty="0" smtClean="0">
                              <a:ln w="0"/>
                              <a:solidFill>
                                <a:srgbClr val="FF3399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pc="50" dirty="0" smtClean="0">
                              <a:ln w="0"/>
                              <a:solidFill>
                                <a:srgbClr val="FF3399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6600" b="1" i="1" spc="50" dirty="0" smtClean="0">
                              <a:ln w="0"/>
                              <a:solidFill>
                                <a:srgbClr val="FF3399"/>
                              </a:solidFill>
                              <a:effectLst>
                                <a:innerShdw blurRad="63500" dist="50800" dir="13500000">
                                  <a:srgbClr val="000000">
                                    <a:alpha val="50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6600" b="1" i="0" spc="50" dirty="0" smtClean="0">
                          <a:ln w="0"/>
                          <a:solidFill>
                            <a:srgbClr val="FF339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6600" b="1" i="0" spc="50" smtClean="0">
                          <a:ln w="0"/>
                          <a:solidFill>
                            <a:srgbClr val="FF339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𝐎𝐇</m:t>
                      </m:r>
                      <m:r>
                        <a:rPr lang="en-US" sz="6600" b="1" i="0" spc="50" smtClean="0">
                          <a:ln w="0"/>
                          <a:solidFill>
                            <a:srgbClr val="FF339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6600" b="1" i="0" spc="50" smtClean="0">
                          <a:ln w="0"/>
                          <a:solidFill>
                            <a:srgbClr val="FF339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ইথানল</m:t>
                      </m:r>
                      <m:r>
                        <a:rPr lang="en-US" sz="6600" b="1" i="0" spc="50" smtClean="0">
                          <a:ln w="0"/>
                          <a:solidFill>
                            <a:srgbClr val="FF3399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6600" b="1" spc="50" dirty="0">
                  <a:ln w="0"/>
                  <a:solidFill>
                    <a:srgbClr val="FF33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6352222"/>
                <a:ext cx="9556376" cy="12504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27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৯ম-১০ম PH</Template>
  <TotalTime>898</TotalTime>
  <Words>398</Words>
  <Application>Microsoft Office PowerPoint</Application>
  <PresentationFormat>Custom</PresentationFormat>
  <Paragraphs>120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31" baseType="lpstr">
      <vt:lpstr>Arial</vt:lpstr>
      <vt:lpstr>Cambria Math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147</cp:revision>
  <dcterms:created xsi:type="dcterms:W3CDTF">2019-11-16T00:14:51Z</dcterms:created>
  <dcterms:modified xsi:type="dcterms:W3CDTF">2019-12-16T11:14:25Z</dcterms:modified>
</cp:coreProperties>
</file>