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9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91" r:id="rId9"/>
    <p:sldId id="288" r:id="rId10"/>
    <p:sldId id="265" r:id="rId11"/>
    <p:sldId id="292" r:id="rId12"/>
    <p:sldId id="266" r:id="rId13"/>
    <p:sldId id="267" r:id="rId14"/>
    <p:sldId id="268" r:id="rId15"/>
    <p:sldId id="290" r:id="rId16"/>
    <p:sldId id="283" r:id="rId17"/>
    <p:sldId id="269" r:id="rId18"/>
    <p:sldId id="270" r:id="rId19"/>
    <p:sldId id="271" r:id="rId20"/>
    <p:sldId id="272" r:id="rId21"/>
    <p:sldId id="276" r:id="rId22"/>
    <p:sldId id="277" r:id="rId23"/>
    <p:sldId id="289" r:id="rId24"/>
    <p:sldId id="287" r:id="rId25"/>
    <p:sldId id="279" r:id="rId26"/>
    <p:sldId id="284" r:id="rId27"/>
    <p:sldId id="281" r:id="rId28"/>
    <p:sldId id="282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8ECA031-ADCA-499A-A7D5-8712CFE03278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45D69C0-2DC1-4FEF-8395-B19A86138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14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A031-ADCA-499A-A7D5-8712CFE03278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69C0-2DC1-4FEF-8395-B19A86138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5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A031-ADCA-499A-A7D5-8712CFE03278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69C0-2DC1-4FEF-8395-B19A86138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4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A031-ADCA-499A-A7D5-8712CFE03278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69C0-2DC1-4FEF-8395-B19A86138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0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ECA031-ADCA-499A-A7D5-8712CFE03278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E45D69C0-2DC1-4FEF-8395-B19A86138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72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A031-ADCA-499A-A7D5-8712CFE03278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69C0-2DC1-4FEF-8395-B19A86138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9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A031-ADCA-499A-A7D5-8712CFE03278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69C0-2DC1-4FEF-8395-B19A86138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57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A031-ADCA-499A-A7D5-8712CFE03278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69C0-2DC1-4FEF-8395-B19A86138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3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A031-ADCA-499A-A7D5-8712CFE03278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69C0-2DC1-4FEF-8395-B19A86138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2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A031-ADCA-499A-A7D5-8712CFE03278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5D69C0-2DC1-4FEF-8395-B19A861383C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90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8ECA031-ADCA-499A-A7D5-8712CFE03278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5D69C0-2DC1-4FEF-8395-B19A861383C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720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B050">
                <a:alpha val="70000"/>
                <a:lumMod val="78000"/>
                <a:lumOff val="22000"/>
              </a:srgb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8ECA031-ADCA-499A-A7D5-8712CFE03278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45D69C0-2DC1-4FEF-8395-B19A86138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1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.jpeg"/><Relationship Id="rId7" Type="http://schemas.openxmlformats.org/officeDocument/2006/relationships/image" Target="../media/image4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.jpeg"/><Relationship Id="rId7" Type="http://schemas.openxmlformats.org/officeDocument/2006/relationships/image" Target="../media/image5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7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ulalicta@gmail.com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5" Type="http://schemas.openxmlformats.org/officeDocument/2006/relationships/image" Target="../media/image63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g"/><Relationship Id="rId3" Type="http://schemas.openxmlformats.org/officeDocument/2006/relationships/image" Target="../media/image4.jpeg"/><Relationship Id="rId7" Type="http://schemas.openxmlformats.org/officeDocument/2006/relationships/image" Target="../media/image6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4.jpeg"/><Relationship Id="rId7" Type="http://schemas.openxmlformats.org/officeDocument/2006/relationships/image" Target="../media/image7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5.jpeg"/><Relationship Id="rId9" Type="http://schemas.openxmlformats.org/officeDocument/2006/relationships/image" Target="../media/image7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g"/><Relationship Id="rId5" Type="http://schemas.openxmlformats.org/officeDocument/2006/relationships/image" Target="../media/image77.jpe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4.jpeg"/><Relationship Id="rId7" Type="http://schemas.openxmlformats.org/officeDocument/2006/relationships/image" Target="../media/image13.jpg"/><Relationship Id="rId12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5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10" Type="http://schemas.openxmlformats.org/officeDocument/2006/relationships/image" Target="../media/image23.png"/><Relationship Id="rId4" Type="http://schemas.openxmlformats.org/officeDocument/2006/relationships/image" Target="../media/image5.jpeg"/><Relationship Id="rId9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4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17" Type="http://schemas.openxmlformats.org/officeDocument/2006/relationships/image" Target="../media/image37.jpeg"/><Relationship Id="rId2" Type="http://schemas.openxmlformats.org/officeDocument/2006/relationships/image" Target="../media/image3.jpe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5.jpeg"/><Relationship Id="rId9" Type="http://schemas.openxmlformats.org/officeDocument/2006/relationships/image" Target="../media/image29.jpg"/><Relationship Id="rId1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0" name="Flowchart: Process 9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3" name="Flowchart: Process 12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6" name="Flowchart: Process 1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6" t="4769" r="17870" b="8462"/>
          <a:stretch/>
        </p:blipFill>
        <p:spPr>
          <a:xfrm>
            <a:off x="2157535" y="1831463"/>
            <a:ext cx="7900865" cy="43583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48C2E5-728F-42FB-AAC0-A337F00C9FA7}"/>
              </a:ext>
            </a:extLst>
          </p:cNvPr>
          <p:cNvSpPr txBox="1"/>
          <p:nvPr/>
        </p:nvSpPr>
        <p:spPr>
          <a:xfrm>
            <a:off x="2157535" y="306565"/>
            <a:ext cx="7900865" cy="1021556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</a:t>
            </a:r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সবাইকে </a:t>
            </a:r>
            <a:r>
              <a:rPr lang="bn-I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 </a:t>
            </a:r>
            <a:endParaRPr lang="bn-IN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6E4B546-3436-4512-862F-40D42061806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59" y="274302"/>
            <a:ext cx="1323143" cy="152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225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368 0.05023 L 0.07361 1.11111E-6 L 0.11236 0.05023 L 0.15111 1.11111E-6 L 0.18708 0.05023 L 0.22597 1.11111E-6 L 0.26236 0.05023 L 0.30097 1.11111E-6 L 0.33972 0.05023 L 0.37611 1.11111E-6 L 0.41486 0.05023 L 0.45111 1.11111E-6 L 0.4893 0.05023 L 0.52791 1.11111E-6 L 0.56458 0.05023 L 0.60458 1.11111E-6 " pathEditMode="relative" rAng="0" ptsTypes="AAAAAAAAAAAAAAAAA">
                                      <p:cBhvr>
                                        <p:cTn id="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2" y="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0" name="Flowchart: Process 9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3" name="Flowchart: Process 12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6" name="Flowchart: Process 1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97680" y="282433"/>
            <a:ext cx="314814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বৈষম্য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16449" y="2012197"/>
            <a:ext cx="4195339" cy="4114800"/>
            <a:chOff x="491806" y="1384894"/>
            <a:chExt cx="3786845" cy="3749040"/>
          </a:xfrm>
        </p:grpSpPr>
        <p:sp>
          <p:nvSpPr>
            <p:cNvPr id="26" name="Freeform 25"/>
            <p:cNvSpPr/>
            <p:nvPr/>
          </p:nvSpPr>
          <p:spPr>
            <a:xfrm>
              <a:off x="491806" y="1384894"/>
              <a:ext cx="3786845" cy="3749040"/>
            </a:xfrm>
            <a:custGeom>
              <a:avLst/>
              <a:gdLst>
                <a:gd name="connsiteX0" fmla="*/ 7325 w 3786845"/>
                <a:gd name="connsiteY0" fmla="*/ 1965960 h 3749040"/>
                <a:gd name="connsiteX1" fmla="*/ 83525 w 3786845"/>
                <a:gd name="connsiteY1" fmla="*/ 1981200 h 3749040"/>
                <a:gd name="connsiteX2" fmla="*/ 129245 w 3786845"/>
                <a:gd name="connsiteY2" fmla="*/ 2026920 h 3749040"/>
                <a:gd name="connsiteX3" fmla="*/ 220685 w 3786845"/>
                <a:gd name="connsiteY3" fmla="*/ 2072640 h 3749040"/>
                <a:gd name="connsiteX4" fmla="*/ 281645 w 3786845"/>
                <a:gd name="connsiteY4" fmla="*/ 2118360 h 3749040"/>
                <a:gd name="connsiteX5" fmla="*/ 784565 w 3786845"/>
                <a:gd name="connsiteY5" fmla="*/ 2118360 h 3749040"/>
                <a:gd name="connsiteX6" fmla="*/ 921725 w 3786845"/>
                <a:gd name="connsiteY6" fmla="*/ 2133600 h 3749040"/>
                <a:gd name="connsiteX7" fmla="*/ 967445 w 3786845"/>
                <a:gd name="connsiteY7" fmla="*/ 2148840 h 3749040"/>
                <a:gd name="connsiteX8" fmla="*/ 1043645 w 3786845"/>
                <a:gd name="connsiteY8" fmla="*/ 2133600 h 3749040"/>
                <a:gd name="connsiteX9" fmla="*/ 1089365 w 3786845"/>
                <a:gd name="connsiteY9" fmla="*/ 2118360 h 3749040"/>
                <a:gd name="connsiteX10" fmla="*/ 1180805 w 3786845"/>
                <a:gd name="connsiteY10" fmla="*/ 2057400 h 3749040"/>
                <a:gd name="connsiteX11" fmla="*/ 1226525 w 3786845"/>
                <a:gd name="connsiteY11" fmla="*/ 1965960 h 3749040"/>
                <a:gd name="connsiteX12" fmla="*/ 1241765 w 3786845"/>
                <a:gd name="connsiteY12" fmla="*/ 1859280 h 3749040"/>
                <a:gd name="connsiteX13" fmla="*/ 1272245 w 3786845"/>
                <a:gd name="connsiteY13" fmla="*/ 1813560 h 3749040"/>
                <a:gd name="connsiteX14" fmla="*/ 1378925 w 3786845"/>
                <a:gd name="connsiteY14" fmla="*/ 1722120 h 3749040"/>
                <a:gd name="connsiteX15" fmla="*/ 1424645 w 3786845"/>
                <a:gd name="connsiteY15" fmla="*/ 1676400 h 3749040"/>
                <a:gd name="connsiteX16" fmla="*/ 1470365 w 3786845"/>
                <a:gd name="connsiteY16" fmla="*/ 1661160 h 3749040"/>
                <a:gd name="connsiteX17" fmla="*/ 1622765 w 3786845"/>
                <a:gd name="connsiteY17" fmla="*/ 1615440 h 3749040"/>
                <a:gd name="connsiteX18" fmla="*/ 1638005 w 3786845"/>
                <a:gd name="connsiteY18" fmla="*/ 1569720 h 3749040"/>
                <a:gd name="connsiteX19" fmla="*/ 1897085 w 3786845"/>
                <a:gd name="connsiteY19" fmla="*/ 1508760 h 3749040"/>
                <a:gd name="connsiteX20" fmla="*/ 1912325 w 3786845"/>
                <a:gd name="connsiteY20" fmla="*/ 1417320 h 3749040"/>
                <a:gd name="connsiteX21" fmla="*/ 1942805 w 3786845"/>
                <a:gd name="connsiteY21" fmla="*/ 1371600 h 3749040"/>
                <a:gd name="connsiteX22" fmla="*/ 1958045 w 3786845"/>
                <a:gd name="connsiteY22" fmla="*/ 1325880 h 3749040"/>
                <a:gd name="connsiteX23" fmla="*/ 1988525 w 3786845"/>
                <a:gd name="connsiteY23" fmla="*/ 1264920 h 3749040"/>
                <a:gd name="connsiteX24" fmla="*/ 2003765 w 3786845"/>
                <a:gd name="connsiteY24" fmla="*/ 1158240 h 3749040"/>
                <a:gd name="connsiteX25" fmla="*/ 2095205 w 3786845"/>
                <a:gd name="connsiteY25" fmla="*/ 1143000 h 3749040"/>
                <a:gd name="connsiteX26" fmla="*/ 2140925 w 3786845"/>
                <a:gd name="connsiteY26" fmla="*/ 1097280 h 3749040"/>
                <a:gd name="connsiteX27" fmla="*/ 2110445 w 3786845"/>
                <a:gd name="connsiteY27" fmla="*/ 883920 h 3749040"/>
                <a:gd name="connsiteX28" fmla="*/ 2156165 w 3786845"/>
                <a:gd name="connsiteY28" fmla="*/ 868680 h 3749040"/>
                <a:gd name="connsiteX29" fmla="*/ 2262845 w 3786845"/>
                <a:gd name="connsiteY29" fmla="*/ 853440 h 3749040"/>
                <a:gd name="connsiteX30" fmla="*/ 2308565 w 3786845"/>
                <a:gd name="connsiteY30" fmla="*/ 838200 h 3749040"/>
                <a:gd name="connsiteX31" fmla="*/ 2384765 w 3786845"/>
                <a:gd name="connsiteY31" fmla="*/ 746760 h 3749040"/>
                <a:gd name="connsiteX32" fmla="*/ 2400005 w 3786845"/>
                <a:gd name="connsiteY32" fmla="*/ 640080 h 3749040"/>
                <a:gd name="connsiteX33" fmla="*/ 2430485 w 3786845"/>
                <a:gd name="connsiteY33" fmla="*/ 594360 h 3749040"/>
                <a:gd name="connsiteX34" fmla="*/ 2415245 w 3786845"/>
                <a:gd name="connsiteY34" fmla="*/ 441960 h 3749040"/>
                <a:gd name="connsiteX35" fmla="*/ 2384765 w 3786845"/>
                <a:gd name="connsiteY35" fmla="*/ 350520 h 3749040"/>
                <a:gd name="connsiteX36" fmla="*/ 2430485 w 3786845"/>
                <a:gd name="connsiteY36" fmla="*/ 213360 h 3749040"/>
                <a:gd name="connsiteX37" fmla="*/ 2491445 w 3786845"/>
                <a:gd name="connsiteY37" fmla="*/ 198120 h 3749040"/>
                <a:gd name="connsiteX38" fmla="*/ 2598125 w 3786845"/>
                <a:gd name="connsiteY38" fmla="*/ 137160 h 3749040"/>
                <a:gd name="connsiteX39" fmla="*/ 2643845 w 3786845"/>
                <a:gd name="connsiteY39" fmla="*/ 121920 h 3749040"/>
                <a:gd name="connsiteX40" fmla="*/ 2735285 w 3786845"/>
                <a:gd name="connsiteY40" fmla="*/ 76200 h 3749040"/>
                <a:gd name="connsiteX41" fmla="*/ 2948645 w 3786845"/>
                <a:gd name="connsiteY41" fmla="*/ 60960 h 3749040"/>
                <a:gd name="connsiteX42" fmla="*/ 3040085 w 3786845"/>
                <a:gd name="connsiteY42" fmla="*/ 30480 h 3749040"/>
                <a:gd name="connsiteX43" fmla="*/ 3162005 w 3786845"/>
                <a:gd name="connsiteY43" fmla="*/ 0 h 3749040"/>
                <a:gd name="connsiteX44" fmla="*/ 3299165 w 3786845"/>
                <a:gd name="connsiteY44" fmla="*/ 60960 h 3749040"/>
                <a:gd name="connsiteX45" fmla="*/ 3329645 w 3786845"/>
                <a:gd name="connsiteY45" fmla="*/ 106680 h 3749040"/>
                <a:gd name="connsiteX46" fmla="*/ 3405845 w 3786845"/>
                <a:gd name="connsiteY46" fmla="*/ 182880 h 3749040"/>
                <a:gd name="connsiteX47" fmla="*/ 3436325 w 3786845"/>
                <a:gd name="connsiteY47" fmla="*/ 274320 h 3749040"/>
                <a:gd name="connsiteX48" fmla="*/ 3451565 w 3786845"/>
                <a:gd name="connsiteY48" fmla="*/ 335280 h 3749040"/>
                <a:gd name="connsiteX49" fmla="*/ 3664925 w 3786845"/>
                <a:gd name="connsiteY49" fmla="*/ 350520 h 3749040"/>
                <a:gd name="connsiteX50" fmla="*/ 3741125 w 3786845"/>
                <a:gd name="connsiteY50" fmla="*/ 411480 h 3749040"/>
                <a:gd name="connsiteX51" fmla="*/ 3786845 w 3786845"/>
                <a:gd name="connsiteY51" fmla="*/ 426720 h 3749040"/>
                <a:gd name="connsiteX52" fmla="*/ 3725885 w 3786845"/>
                <a:gd name="connsiteY52" fmla="*/ 548640 h 3749040"/>
                <a:gd name="connsiteX53" fmla="*/ 3634445 w 3786845"/>
                <a:gd name="connsiteY53" fmla="*/ 579120 h 3749040"/>
                <a:gd name="connsiteX54" fmla="*/ 3497285 w 3786845"/>
                <a:gd name="connsiteY54" fmla="*/ 685800 h 3749040"/>
                <a:gd name="connsiteX55" fmla="*/ 3405845 w 3786845"/>
                <a:gd name="connsiteY55" fmla="*/ 716280 h 3749040"/>
                <a:gd name="connsiteX56" fmla="*/ 3024845 w 3786845"/>
                <a:gd name="connsiteY56" fmla="*/ 701040 h 3749040"/>
                <a:gd name="connsiteX57" fmla="*/ 3009605 w 3786845"/>
                <a:gd name="connsiteY57" fmla="*/ 746760 h 3749040"/>
                <a:gd name="connsiteX58" fmla="*/ 3024845 w 3786845"/>
                <a:gd name="connsiteY58" fmla="*/ 838200 h 3749040"/>
                <a:gd name="connsiteX59" fmla="*/ 3040085 w 3786845"/>
                <a:gd name="connsiteY59" fmla="*/ 883920 h 3749040"/>
                <a:gd name="connsiteX60" fmla="*/ 2994365 w 3786845"/>
                <a:gd name="connsiteY60" fmla="*/ 914400 h 3749040"/>
                <a:gd name="connsiteX61" fmla="*/ 3024845 w 3786845"/>
                <a:gd name="connsiteY61" fmla="*/ 1036320 h 3749040"/>
                <a:gd name="connsiteX62" fmla="*/ 3040085 w 3786845"/>
                <a:gd name="connsiteY62" fmla="*/ 1127760 h 3749040"/>
                <a:gd name="connsiteX63" fmla="*/ 3085805 w 3786845"/>
                <a:gd name="connsiteY63" fmla="*/ 1173480 h 3749040"/>
                <a:gd name="connsiteX64" fmla="*/ 3116285 w 3786845"/>
                <a:gd name="connsiteY64" fmla="*/ 1234440 h 3749040"/>
                <a:gd name="connsiteX65" fmla="*/ 3162005 w 3786845"/>
                <a:gd name="connsiteY65" fmla="*/ 1249680 h 3749040"/>
                <a:gd name="connsiteX66" fmla="*/ 3283925 w 3786845"/>
                <a:gd name="connsiteY66" fmla="*/ 1295400 h 3749040"/>
                <a:gd name="connsiteX67" fmla="*/ 3314405 w 3786845"/>
                <a:gd name="connsiteY67" fmla="*/ 1341120 h 3749040"/>
                <a:gd name="connsiteX68" fmla="*/ 3222965 w 3786845"/>
                <a:gd name="connsiteY68" fmla="*/ 1402080 h 3749040"/>
                <a:gd name="connsiteX69" fmla="*/ 3192485 w 3786845"/>
                <a:gd name="connsiteY69" fmla="*/ 1447800 h 3749040"/>
                <a:gd name="connsiteX70" fmla="*/ 3222965 w 3786845"/>
                <a:gd name="connsiteY70" fmla="*/ 1554480 h 3749040"/>
                <a:gd name="connsiteX71" fmla="*/ 3146765 w 3786845"/>
                <a:gd name="connsiteY71" fmla="*/ 1737360 h 3749040"/>
                <a:gd name="connsiteX72" fmla="*/ 3116285 w 3786845"/>
                <a:gd name="connsiteY72" fmla="*/ 1783080 h 3749040"/>
                <a:gd name="connsiteX73" fmla="*/ 3085805 w 3786845"/>
                <a:gd name="connsiteY73" fmla="*/ 1828800 h 3749040"/>
                <a:gd name="connsiteX74" fmla="*/ 3070565 w 3786845"/>
                <a:gd name="connsiteY74" fmla="*/ 1889760 h 3749040"/>
                <a:gd name="connsiteX75" fmla="*/ 2994365 w 3786845"/>
                <a:gd name="connsiteY75" fmla="*/ 1965960 h 3749040"/>
                <a:gd name="connsiteX76" fmla="*/ 2948645 w 3786845"/>
                <a:gd name="connsiteY76" fmla="*/ 2011680 h 3749040"/>
                <a:gd name="connsiteX77" fmla="*/ 2918165 w 3786845"/>
                <a:gd name="connsiteY77" fmla="*/ 2103120 h 3749040"/>
                <a:gd name="connsiteX78" fmla="*/ 2887685 w 3786845"/>
                <a:gd name="connsiteY78" fmla="*/ 2148840 h 3749040"/>
                <a:gd name="connsiteX79" fmla="*/ 2857205 w 3786845"/>
                <a:gd name="connsiteY79" fmla="*/ 2240280 h 3749040"/>
                <a:gd name="connsiteX80" fmla="*/ 2811485 w 3786845"/>
                <a:gd name="connsiteY80" fmla="*/ 2301240 h 3749040"/>
                <a:gd name="connsiteX81" fmla="*/ 2704805 w 3786845"/>
                <a:gd name="connsiteY81" fmla="*/ 2453640 h 3749040"/>
                <a:gd name="connsiteX82" fmla="*/ 2613365 w 3786845"/>
                <a:gd name="connsiteY82" fmla="*/ 2545080 h 3749040"/>
                <a:gd name="connsiteX83" fmla="*/ 2537165 w 3786845"/>
                <a:gd name="connsiteY83" fmla="*/ 2621280 h 3749040"/>
                <a:gd name="connsiteX84" fmla="*/ 2247605 w 3786845"/>
                <a:gd name="connsiteY84" fmla="*/ 2651760 h 3749040"/>
                <a:gd name="connsiteX85" fmla="*/ 2262845 w 3786845"/>
                <a:gd name="connsiteY85" fmla="*/ 2575560 h 3749040"/>
                <a:gd name="connsiteX86" fmla="*/ 2201885 w 3786845"/>
                <a:gd name="connsiteY86" fmla="*/ 2606040 h 3749040"/>
                <a:gd name="connsiteX87" fmla="*/ 2171405 w 3786845"/>
                <a:gd name="connsiteY87" fmla="*/ 2667000 h 3749040"/>
                <a:gd name="connsiteX88" fmla="*/ 2079965 w 3786845"/>
                <a:gd name="connsiteY88" fmla="*/ 2758440 h 3749040"/>
                <a:gd name="connsiteX89" fmla="*/ 2095205 w 3786845"/>
                <a:gd name="connsiteY89" fmla="*/ 2926080 h 3749040"/>
                <a:gd name="connsiteX90" fmla="*/ 2156165 w 3786845"/>
                <a:gd name="connsiteY90" fmla="*/ 2941320 h 3749040"/>
                <a:gd name="connsiteX91" fmla="*/ 2156165 w 3786845"/>
                <a:gd name="connsiteY91" fmla="*/ 3154680 h 3749040"/>
                <a:gd name="connsiteX92" fmla="*/ 2201885 w 3786845"/>
                <a:gd name="connsiteY92" fmla="*/ 3185160 h 3749040"/>
                <a:gd name="connsiteX93" fmla="*/ 2293325 w 3786845"/>
                <a:gd name="connsiteY93" fmla="*/ 3200400 h 3749040"/>
                <a:gd name="connsiteX94" fmla="*/ 2323805 w 3786845"/>
                <a:gd name="connsiteY94" fmla="*/ 3291840 h 3749040"/>
                <a:gd name="connsiteX95" fmla="*/ 2339045 w 3786845"/>
                <a:gd name="connsiteY95" fmla="*/ 3429000 h 3749040"/>
                <a:gd name="connsiteX96" fmla="*/ 2369525 w 3786845"/>
                <a:gd name="connsiteY96" fmla="*/ 3474720 h 3749040"/>
                <a:gd name="connsiteX97" fmla="*/ 2384765 w 3786845"/>
                <a:gd name="connsiteY97" fmla="*/ 3520440 h 3749040"/>
                <a:gd name="connsiteX98" fmla="*/ 2369525 w 3786845"/>
                <a:gd name="connsiteY98" fmla="*/ 3627120 h 3749040"/>
                <a:gd name="connsiteX99" fmla="*/ 2323805 w 3786845"/>
                <a:gd name="connsiteY99" fmla="*/ 3657600 h 3749040"/>
                <a:gd name="connsiteX100" fmla="*/ 2217125 w 3786845"/>
                <a:gd name="connsiteY100" fmla="*/ 3627120 h 3749040"/>
                <a:gd name="connsiteX101" fmla="*/ 2095205 w 3786845"/>
                <a:gd name="connsiteY101" fmla="*/ 3596640 h 3749040"/>
                <a:gd name="connsiteX102" fmla="*/ 2064725 w 3786845"/>
                <a:gd name="connsiteY102" fmla="*/ 3642360 h 3749040"/>
                <a:gd name="connsiteX103" fmla="*/ 1927565 w 3786845"/>
                <a:gd name="connsiteY103" fmla="*/ 3718560 h 3749040"/>
                <a:gd name="connsiteX104" fmla="*/ 1698965 w 3786845"/>
                <a:gd name="connsiteY104" fmla="*/ 3733800 h 3749040"/>
                <a:gd name="connsiteX105" fmla="*/ 1653245 w 3786845"/>
                <a:gd name="connsiteY105" fmla="*/ 3749040 h 3749040"/>
                <a:gd name="connsiteX106" fmla="*/ 1561805 w 3786845"/>
                <a:gd name="connsiteY106" fmla="*/ 3688080 h 3749040"/>
                <a:gd name="connsiteX107" fmla="*/ 1546565 w 3786845"/>
                <a:gd name="connsiteY107" fmla="*/ 3642360 h 3749040"/>
                <a:gd name="connsiteX108" fmla="*/ 1455125 w 3786845"/>
                <a:gd name="connsiteY108" fmla="*/ 3596640 h 3749040"/>
                <a:gd name="connsiteX109" fmla="*/ 1394165 w 3786845"/>
                <a:gd name="connsiteY109" fmla="*/ 3505200 h 3749040"/>
                <a:gd name="connsiteX110" fmla="*/ 1317965 w 3786845"/>
                <a:gd name="connsiteY110" fmla="*/ 3398520 h 3749040"/>
                <a:gd name="connsiteX111" fmla="*/ 1257005 w 3786845"/>
                <a:gd name="connsiteY111" fmla="*/ 3261360 h 3749040"/>
                <a:gd name="connsiteX112" fmla="*/ 1104605 w 3786845"/>
                <a:gd name="connsiteY112" fmla="*/ 3276600 h 3749040"/>
                <a:gd name="connsiteX113" fmla="*/ 1058885 w 3786845"/>
                <a:gd name="connsiteY113" fmla="*/ 3307080 h 3749040"/>
                <a:gd name="connsiteX114" fmla="*/ 677885 w 3786845"/>
                <a:gd name="connsiteY114" fmla="*/ 3322320 h 3749040"/>
                <a:gd name="connsiteX115" fmla="*/ 37805 w 3786845"/>
                <a:gd name="connsiteY115" fmla="*/ 3307080 h 3749040"/>
                <a:gd name="connsiteX116" fmla="*/ 53045 w 3786845"/>
                <a:gd name="connsiteY116" fmla="*/ 3261360 h 3749040"/>
                <a:gd name="connsiteX117" fmla="*/ 98765 w 3786845"/>
                <a:gd name="connsiteY117" fmla="*/ 3215640 h 3749040"/>
                <a:gd name="connsiteX118" fmla="*/ 144485 w 3786845"/>
                <a:gd name="connsiteY118" fmla="*/ 3108960 h 3749040"/>
                <a:gd name="connsiteX119" fmla="*/ 174965 w 3786845"/>
                <a:gd name="connsiteY119" fmla="*/ 3017520 h 3749040"/>
                <a:gd name="connsiteX120" fmla="*/ 190205 w 3786845"/>
                <a:gd name="connsiteY120" fmla="*/ 2971800 h 3749040"/>
                <a:gd name="connsiteX121" fmla="*/ 251165 w 3786845"/>
                <a:gd name="connsiteY121" fmla="*/ 2956560 h 3749040"/>
                <a:gd name="connsiteX122" fmla="*/ 296885 w 3786845"/>
                <a:gd name="connsiteY122" fmla="*/ 2910840 h 3749040"/>
                <a:gd name="connsiteX123" fmla="*/ 388325 w 3786845"/>
                <a:gd name="connsiteY123" fmla="*/ 2880360 h 3749040"/>
                <a:gd name="connsiteX124" fmla="*/ 434045 w 3786845"/>
                <a:gd name="connsiteY124" fmla="*/ 2865120 h 3749040"/>
                <a:gd name="connsiteX125" fmla="*/ 479765 w 3786845"/>
                <a:gd name="connsiteY125" fmla="*/ 2834640 h 3749040"/>
                <a:gd name="connsiteX126" fmla="*/ 510245 w 3786845"/>
                <a:gd name="connsiteY126" fmla="*/ 2788920 h 3749040"/>
                <a:gd name="connsiteX127" fmla="*/ 418805 w 3786845"/>
                <a:gd name="connsiteY127" fmla="*/ 2727960 h 3749040"/>
                <a:gd name="connsiteX128" fmla="*/ 373085 w 3786845"/>
                <a:gd name="connsiteY128" fmla="*/ 2682240 h 3749040"/>
                <a:gd name="connsiteX129" fmla="*/ 357845 w 3786845"/>
                <a:gd name="connsiteY129" fmla="*/ 2407920 h 3749040"/>
                <a:gd name="connsiteX130" fmla="*/ 190205 w 3786845"/>
                <a:gd name="connsiteY130" fmla="*/ 2331720 h 3749040"/>
                <a:gd name="connsiteX131" fmla="*/ 174965 w 3786845"/>
                <a:gd name="connsiteY131" fmla="*/ 2286000 h 3749040"/>
                <a:gd name="connsiteX132" fmla="*/ 129245 w 3786845"/>
                <a:gd name="connsiteY132" fmla="*/ 2255520 h 3749040"/>
                <a:gd name="connsiteX133" fmla="*/ 98765 w 3786845"/>
                <a:gd name="connsiteY133" fmla="*/ 2164080 h 3749040"/>
                <a:gd name="connsiteX134" fmla="*/ 37805 w 3786845"/>
                <a:gd name="connsiteY134" fmla="*/ 2072640 h 3749040"/>
                <a:gd name="connsiteX135" fmla="*/ 7325 w 3786845"/>
                <a:gd name="connsiteY135" fmla="*/ 2011680 h 3749040"/>
                <a:gd name="connsiteX136" fmla="*/ 7325 w 3786845"/>
                <a:gd name="connsiteY136" fmla="*/ 1965960 h 374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3786845" h="3749040">
                  <a:moveTo>
                    <a:pt x="7325" y="1965960"/>
                  </a:moveTo>
                  <a:cubicBezTo>
                    <a:pt x="20025" y="1960880"/>
                    <a:pt x="60357" y="1969616"/>
                    <a:pt x="83525" y="1981200"/>
                  </a:cubicBezTo>
                  <a:cubicBezTo>
                    <a:pt x="102802" y="1990839"/>
                    <a:pt x="112688" y="2013122"/>
                    <a:pt x="129245" y="2026920"/>
                  </a:cubicBezTo>
                  <a:cubicBezTo>
                    <a:pt x="168636" y="2059746"/>
                    <a:pt x="174863" y="2057366"/>
                    <a:pt x="220685" y="2072640"/>
                  </a:cubicBezTo>
                  <a:cubicBezTo>
                    <a:pt x="241005" y="2087880"/>
                    <a:pt x="256920" y="2112542"/>
                    <a:pt x="281645" y="2118360"/>
                  </a:cubicBezTo>
                  <a:cubicBezTo>
                    <a:pt x="414909" y="2149716"/>
                    <a:pt x="668998" y="2124138"/>
                    <a:pt x="784565" y="2118360"/>
                  </a:cubicBezTo>
                  <a:cubicBezTo>
                    <a:pt x="830285" y="2123440"/>
                    <a:pt x="876350" y="2126037"/>
                    <a:pt x="921725" y="2133600"/>
                  </a:cubicBezTo>
                  <a:cubicBezTo>
                    <a:pt x="937571" y="2136241"/>
                    <a:pt x="951381" y="2148840"/>
                    <a:pt x="967445" y="2148840"/>
                  </a:cubicBezTo>
                  <a:cubicBezTo>
                    <a:pt x="993348" y="2148840"/>
                    <a:pt x="1018515" y="2139882"/>
                    <a:pt x="1043645" y="2133600"/>
                  </a:cubicBezTo>
                  <a:cubicBezTo>
                    <a:pt x="1059230" y="2129704"/>
                    <a:pt x="1075322" y="2126162"/>
                    <a:pt x="1089365" y="2118360"/>
                  </a:cubicBezTo>
                  <a:cubicBezTo>
                    <a:pt x="1121387" y="2100570"/>
                    <a:pt x="1180805" y="2057400"/>
                    <a:pt x="1180805" y="2057400"/>
                  </a:cubicBezTo>
                  <a:cubicBezTo>
                    <a:pt x="1206493" y="2018868"/>
                    <a:pt x="1217511" y="2011029"/>
                    <a:pt x="1226525" y="1965960"/>
                  </a:cubicBezTo>
                  <a:cubicBezTo>
                    <a:pt x="1233570" y="1930737"/>
                    <a:pt x="1231443" y="1893686"/>
                    <a:pt x="1241765" y="1859280"/>
                  </a:cubicBezTo>
                  <a:cubicBezTo>
                    <a:pt x="1247028" y="1841736"/>
                    <a:pt x="1260519" y="1827631"/>
                    <a:pt x="1272245" y="1813560"/>
                  </a:cubicBezTo>
                  <a:cubicBezTo>
                    <a:pt x="1319515" y="1756836"/>
                    <a:pt x="1320063" y="1772573"/>
                    <a:pt x="1378925" y="1722120"/>
                  </a:cubicBezTo>
                  <a:cubicBezTo>
                    <a:pt x="1395289" y="1708094"/>
                    <a:pt x="1406712" y="1688355"/>
                    <a:pt x="1424645" y="1676400"/>
                  </a:cubicBezTo>
                  <a:cubicBezTo>
                    <a:pt x="1438011" y="1667489"/>
                    <a:pt x="1455997" y="1668344"/>
                    <a:pt x="1470365" y="1661160"/>
                  </a:cubicBezTo>
                  <a:cubicBezTo>
                    <a:pt x="1581257" y="1605714"/>
                    <a:pt x="1428756" y="1643156"/>
                    <a:pt x="1622765" y="1615440"/>
                  </a:cubicBezTo>
                  <a:cubicBezTo>
                    <a:pt x="1627845" y="1600200"/>
                    <a:pt x="1630821" y="1584088"/>
                    <a:pt x="1638005" y="1569720"/>
                  </a:cubicBezTo>
                  <a:cubicBezTo>
                    <a:pt x="1692009" y="1461713"/>
                    <a:pt x="1728756" y="1519982"/>
                    <a:pt x="1897085" y="1508760"/>
                  </a:cubicBezTo>
                  <a:cubicBezTo>
                    <a:pt x="1902165" y="1478280"/>
                    <a:pt x="1902553" y="1446635"/>
                    <a:pt x="1912325" y="1417320"/>
                  </a:cubicBezTo>
                  <a:cubicBezTo>
                    <a:pt x="1918117" y="1399944"/>
                    <a:pt x="1934614" y="1387983"/>
                    <a:pt x="1942805" y="1371600"/>
                  </a:cubicBezTo>
                  <a:cubicBezTo>
                    <a:pt x="1949989" y="1357232"/>
                    <a:pt x="1951717" y="1340645"/>
                    <a:pt x="1958045" y="1325880"/>
                  </a:cubicBezTo>
                  <a:cubicBezTo>
                    <a:pt x="1966994" y="1304998"/>
                    <a:pt x="1978365" y="1285240"/>
                    <a:pt x="1988525" y="1264920"/>
                  </a:cubicBezTo>
                  <a:cubicBezTo>
                    <a:pt x="1993605" y="1229360"/>
                    <a:pt x="1980111" y="1185273"/>
                    <a:pt x="2003765" y="1158240"/>
                  </a:cubicBezTo>
                  <a:cubicBezTo>
                    <a:pt x="2024113" y="1134985"/>
                    <a:pt x="2066968" y="1155550"/>
                    <a:pt x="2095205" y="1143000"/>
                  </a:cubicBezTo>
                  <a:cubicBezTo>
                    <a:pt x="2114900" y="1134247"/>
                    <a:pt x="2125685" y="1112520"/>
                    <a:pt x="2140925" y="1097280"/>
                  </a:cubicBezTo>
                  <a:cubicBezTo>
                    <a:pt x="2136083" y="1068226"/>
                    <a:pt x="2106812" y="900268"/>
                    <a:pt x="2110445" y="883920"/>
                  </a:cubicBezTo>
                  <a:cubicBezTo>
                    <a:pt x="2113930" y="868238"/>
                    <a:pt x="2140413" y="871830"/>
                    <a:pt x="2156165" y="868680"/>
                  </a:cubicBezTo>
                  <a:cubicBezTo>
                    <a:pt x="2191388" y="861635"/>
                    <a:pt x="2227285" y="858520"/>
                    <a:pt x="2262845" y="853440"/>
                  </a:cubicBezTo>
                  <a:cubicBezTo>
                    <a:pt x="2278085" y="848360"/>
                    <a:pt x="2295199" y="847111"/>
                    <a:pt x="2308565" y="838200"/>
                  </a:cubicBezTo>
                  <a:cubicBezTo>
                    <a:pt x="2343768" y="814731"/>
                    <a:pt x="2362274" y="780496"/>
                    <a:pt x="2384765" y="746760"/>
                  </a:cubicBezTo>
                  <a:cubicBezTo>
                    <a:pt x="2389845" y="711200"/>
                    <a:pt x="2389683" y="674486"/>
                    <a:pt x="2400005" y="640080"/>
                  </a:cubicBezTo>
                  <a:cubicBezTo>
                    <a:pt x="2405268" y="622536"/>
                    <a:pt x="2429080" y="612622"/>
                    <a:pt x="2430485" y="594360"/>
                  </a:cubicBezTo>
                  <a:cubicBezTo>
                    <a:pt x="2434401" y="543457"/>
                    <a:pt x="2424654" y="492139"/>
                    <a:pt x="2415245" y="441960"/>
                  </a:cubicBezTo>
                  <a:cubicBezTo>
                    <a:pt x="2409324" y="410382"/>
                    <a:pt x="2384765" y="350520"/>
                    <a:pt x="2384765" y="350520"/>
                  </a:cubicBezTo>
                  <a:cubicBezTo>
                    <a:pt x="2390463" y="316330"/>
                    <a:pt x="2390305" y="240147"/>
                    <a:pt x="2430485" y="213360"/>
                  </a:cubicBezTo>
                  <a:cubicBezTo>
                    <a:pt x="2447913" y="201742"/>
                    <a:pt x="2471125" y="203200"/>
                    <a:pt x="2491445" y="198120"/>
                  </a:cubicBezTo>
                  <a:cubicBezTo>
                    <a:pt x="2537361" y="167509"/>
                    <a:pt x="2543985" y="160363"/>
                    <a:pt x="2598125" y="137160"/>
                  </a:cubicBezTo>
                  <a:cubicBezTo>
                    <a:pt x="2612890" y="130832"/>
                    <a:pt x="2629477" y="129104"/>
                    <a:pt x="2643845" y="121920"/>
                  </a:cubicBezTo>
                  <a:cubicBezTo>
                    <a:pt x="2688105" y="99790"/>
                    <a:pt x="2685192" y="82093"/>
                    <a:pt x="2735285" y="76200"/>
                  </a:cubicBezTo>
                  <a:cubicBezTo>
                    <a:pt x="2806098" y="67869"/>
                    <a:pt x="2877525" y="66040"/>
                    <a:pt x="2948645" y="60960"/>
                  </a:cubicBezTo>
                  <a:cubicBezTo>
                    <a:pt x="2979125" y="50800"/>
                    <a:pt x="3008580" y="36781"/>
                    <a:pt x="3040085" y="30480"/>
                  </a:cubicBezTo>
                  <a:cubicBezTo>
                    <a:pt x="3132037" y="12090"/>
                    <a:pt x="3091711" y="23431"/>
                    <a:pt x="3162005" y="0"/>
                  </a:cubicBezTo>
                  <a:cubicBezTo>
                    <a:pt x="3270821" y="36272"/>
                    <a:pt x="3226712" y="12658"/>
                    <a:pt x="3299165" y="60960"/>
                  </a:cubicBezTo>
                  <a:cubicBezTo>
                    <a:pt x="3309325" y="76200"/>
                    <a:pt x="3316693" y="93728"/>
                    <a:pt x="3329645" y="106680"/>
                  </a:cubicBezTo>
                  <a:cubicBezTo>
                    <a:pt x="3382477" y="159512"/>
                    <a:pt x="3373333" y="109728"/>
                    <a:pt x="3405845" y="182880"/>
                  </a:cubicBezTo>
                  <a:cubicBezTo>
                    <a:pt x="3418894" y="212240"/>
                    <a:pt x="3428533" y="243151"/>
                    <a:pt x="3436325" y="274320"/>
                  </a:cubicBezTo>
                  <a:cubicBezTo>
                    <a:pt x="3441405" y="294640"/>
                    <a:pt x="3431694" y="328656"/>
                    <a:pt x="3451565" y="335280"/>
                  </a:cubicBezTo>
                  <a:cubicBezTo>
                    <a:pt x="3519207" y="357827"/>
                    <a:pt x="3593805" y="345440"/>
                    <a:pt x="3664925" y="350520"/>
                  </a:cubicBezTo>
                  <a:cubicBezTo>
                    <a:pt x="3779843" y="388826"/>
                    <a:pt x="3642648" y="332698"/>
                    <a:pt x="3741125" y="411480"/>
                  </a:cubicBezTo>
                  <a:cubicBezTo>
                    <a:pt x="3753669" y="421515"/>
                    <a:pt x="3771605" y="421640"/>
                    <a:pt x="3786845" y="426720"/>
                  </a:cubicBezTo>
                  <a:cubicBezTo>
                    <a:pt x="3773414" y="507305"/>
                    <a:pt x="3794458" y="518163"/>
                    <a:pt x="3725885" y="548640"/>
                  </a:cubicBezTo>
                  <a:cubicBezTo>
                    <a:pt x="3696525" y="561689"/>
                    <a:pt x="3634445" y="579120"/>
                    <a:pt x="3634445" y="579120"/>
                  </a:cubicBezTo>
                  <a:cubicBezTo>
                    <a:pt x="3594997" y="618568"/>
                    <a:pt x="3551971" y="667571"/>
                    <a:pt x="3497285" y="685800"/>
                  </a:cubicBezTo>
                  <a:lnTo>
                    <a:pt x="3405845" y="716280"/>
                  </a:lnTo>
                  <a:cubicBezTo>
                    <a:pt x="3278845" y="711200"/>
                    <a:pt x="3151572" y="691292"/>
                    <a:pt x="3024845" y="701040"/>
                  </a:cubicBezTo>
                  <a:cubicBezTo>
                    <a:pt x="3008828" y="702272"/>
                    <a:pt x="3009605" y="730696"/>
                    <a:pt x="3009605" y="746760"/>
                  </a:cubicBezTo>
                  <a:cubicBezTo>
                    <a:pt x="3009605" y="777660"/>
                    <a:pt x="3018142" y="808035"/>
                    <a:pt x="3024845" y="838200"/>
                  </a:cubicBezTo>
                  <a:cubicBezTo>
                    <a:pt x="3028330" y="853882"/>
                    <a:pt x="3035005" y="868680"/>
                    <a:pt x="3040085" y="883920"/>
                  </a:cubicBezTo>
                  <a:cubicBezTo>
                    <a:pt x="3024845" y="894080"/>
                    <a:pt x="2999397" y="896789"/>
                    <a:pt x="2994365" y="914400"/>
                  </a:cubicBezTo>
                  <a:cubicBezTo>
                    <a:pt x="2986132" y="943217"/>
                    <a:pt x="3017925" y="1005181"/>
                    <a:pt x="3024845" y="1036320"/>
                  </a:cubicBezTo>
                  <a:cubicBezTo>
                    <a:pt x="3031548" y="1066485"/>
                    <a:pt x="3027535" y="1099523"/>
                    <a:pt x="3040085" y="1127760"/>
                  </a:cubicBezTo>
                  <a:cubicBezTo>
                    <a:pt x="3048838" y="1147455"/>
                    <a:pt x="3073278" y="1155942"/>
                    <a:pt x="3085805" y="1173480"/>
                  </a:cubicBezTo>
                  <a:cubicBezTo>
                    <a:pt x="3099010" y="1191967"/>
                    <a:pt x="3100221" y="1218376"/>
                    <a:pt x="3116285" y="1234440"/>
                  </a:cubicBezTo>
                  <a:cubicBezTo>
                    <a:pt x="3127644" y="1245799"/>
                    <a:pt x="3147637" y="1242496"/>
                    <a:pt x="3162005" y="1249680"/>
                  </a:cubicBezTo>
                  <a:cubicBezTo>
                    <a:pt x="3266651" y="1302003"/>
                    <a:pt x="3136910" y="1265997"/>
                    <a:pt x="3283925" y="1295400"/>
                  </a:cubicBezTo>
                  <a:cubicBezTo>
                    <a:pt x="3294085" y="1310640"/>
                    <a:pt x="3323492" y="1325217"/>
                    <a:pt x="3314405" y="1341120"/>
                  </a:cubicBezTo>
                  <a:cubicBezTo>
                    <a:pt x="3296230" y="1372926"/>
                    <a:pt x="3222965" y="1402080"/>
                    <a:pt x="3222965" y="1402080"/>
                  </a:cubicBezTo>
                  <a:cubicBezTo>
                    <a:pt x="3212805" y="1417320"/>
                    <a:pt x="3195075" y="1429668"/>
                    <a:pt x="3192485" y="1447800"/>
                  </a:cubicBezTo>
                  <a:cubicBezTo>
                    <a:pt x="3190571" y="1461195"/>
                    <a:pt x="3217246" y="1537323"/>
                    <a:pt x="3222965" y="1554480"/>
                  </a:cubicBezTo>
                  <a:cubicBezTo>
                    <a:pt x="3201703" y="1682054"/>
                    <a:pt x="3224865" y="1620209"/>
                    <a:pt x="3146765" y="1737360"/>
                  </a:cubicBezTo>
                  <a:lnTo>
                    <a:pt x="3116285" y="1783080"/>
                  </a:lnTo>
                  <a:lnTo>
                    <a:pt x="3085805" y="1828800"/>
                  </a:lnTo>
                  <a:cubicBezTo>
                    <a:pt x="3080725" y="1849120"/>
                    <a:pt x="3078816" y="1870508"/>
                    <a:pt x="3070565" y="1889760"/>
                  </a:cubicBezTo>
                  <a:cubicBezTo>
                    <a:pt x="3045729" y="1947710"/>
                    <a:pt x="3039521" y="1928330"/>
                    <a:pt x="2994365" y="1965960"/>
                  </a:cubicBezTo>
                  <a:cubicBezTo>
                    <a:pt x="2977808" y="1979758"/>
                    <a:pt x="2963885" y="1996440"/>
                    <a:pt x="2948645" y="2011680"/>
                  </a:cubicBezTo>
                  <a:cubicBezTo>
                    <a:pt x="2938485" y="2042160"/>
                    <a:pt x="2935987" y="2076387"/>
                    <a:pt x="2918165" y="2103120"/>
                  </a:cubicBezTo>
                  <a:cubicBezTo>
                    <a:pt x="2908005" y="2118360"/>
                    <a:pt x="2895124" y="2132102"/>
                    <a:pt x="2887685" y="2148840"/>
                  </a:cubicBezTo>
                  <a:cubicBezTo>
                    <a:pt x="2874636" y="2178200"/>
                    <a:pt x="2876482" y="2214577"/>
                    <a:pt x="2857205" y="2240280"/>
                  </a:cubicBezTo>
                  <a:cubicBezTo>
                    <a:pt x="2841965" y="2260600"/>
                    <a:pt x="2826051" y="2280432"/>
                    <a:pt x="2811485" y="2301240"/>
                  </a:cubicBezTo>
                  <a:cubicBezTo>
                    <a:pt x="2787896" y="2334939"/>
                    <a:pt x="2736823" y="2418064"/>
                    <a:pt x="2704805" y="2453640"/>
                  </a:cubicBezTo>
                  <a:cubicBezTo>
                    <a:pt x="2675969" y="2485680"/>
                    <a:pt x="2637275" y="2509214"/>
                    <a:pt x="2613365" y="2545080"/>
                  </a:cubicBezTo>
                  <a:cubicBezTo>
                    <a:pt x="2572725" y="2606040"/>
                    <a:pt x="2598125" y="2580640"/>
                    <a:pt x="2537165" y="2621280"/>
                  </a:cubicBezTo>
                  <a:cubicBezTo>
                    <a:pt x="2468601" y="2724126"/>
                    <a:pt x="2478198" y="2738232"/>
                    <a:pt x="2247605" y="2651760"/>
                  </a:cubicBezTo>
                  <a:cubicBezTo>
                    <a:pt x="2223351" y="2642665"/>
                    <a:pt x="2281161" y="2593876"/>
                    <a:pt x="2262845" y="2575560"/>
                  </a:cubicBezTo>
                  <a:cubicBezTo>
                    <a:pt x="2246781" y="2559496"/>
                    <a:pt x="2222205" y="2595880"/>
                    <a:pt x="2201885" y="2606040"/>
                  </a:cubicBezTo>
                  <a:cubicBezTo>
                    <a:pt x="2191725" y="2626360"/>
                    <a:pt x="2185597" y="2649260"/>
                    <a:pt x="2171405" y="2667000"/>
                  </a:cubicBezTo>
                  <a:cubicBezTo>
                    <a:pt x="2144477" y="2700660"/>
                    <a:pt x="2079965" y="2758440"/>
                    <a:pt x="2079965" y="2758440"/>
                  </a:cubicBezTo>
                  <a:cubicBezTo>
                    <a:pt x="2058802" y="2821930"/>
                    <a:pt x="2041731" y="2845869"/>
                    <a:pt x="2095205" y="2926080"/>
                  </a:cubicBezTo>
                  <a:cubicBezTo>
                    <a:pt x="2106823" y="2943508"/>
                    <a:pt x="2135845" y="2936240"/>
                    <a:pt x="2156165" y="2941320"/>
                  </a:cubicBezTo>
                  <a:cubicBezTo>
                    <a:pt x="2155929" y="2943919"/>
                    <a:pt x="2118469" y="3107560"/>
                    <a:pt x="2156165" y="3154680"/>
                  </a:cubicBezTo>
                  <a:cubicBezTo>
                    <a:pt x="2167607" y="3168983"/>
                    <a:pt x="2184509" y="3179368"/>
                    <a:pt x="2201885" y="3185160"/>
                  </a:cubicBezTo>
                  <a:cubicBezTo>
                    <a:pt x="2231200" y="3194932"/>
                    <a:pt x="2262845" y="3195320"/>
                    <a:pt x="2293325" y="3200400"/>
                  </a:cubicBezTo>
                  <a:cubicBezTo>
                    <a:pt x="2303485" y="3230880"/>
                    <a:pt x="2320257" y="3259908"/>
                    <a:pt x="2323805" y="3291840"/>
                  </a:cubicBezTo>
                  <a:cubicBezTo>
                    <a:pt x="2328885" y="3337560"/>
                    <a:pt x="2327888" y="3384372"/>
                    <a:pt x="2339045" y="3429000"/>
                  </a:cubicBezTo>
                  <a:cubicBezTo>
                    <a:pt x="2343487" y="3446769"/>
                    <a:pt x="2361334" y="3458337"/>
                    <a:pt x="2369525" y="3474720"/>
                  </a:cubicBezTo>
                  <a:cubicBezTo>
                    <a:pt x="2376709" y="3489088"/>
                    <a:pt x="2379685" y="3505200"/>
                    <a:pt x="2384765" y="3520440"/>
                  </a:cubicBezTo>
                  <a:cubicBezTo>
                    <a:pt x="2379685" y="3556000"/>
                    <a:pt x="2384114" y="3594295"/>
                    <a:pt x="2369525" y="3627120"/>
                  </a:cubicBezTo>
                  <a:cubicBezTo>
                    <a:pt x="2362086" y="3643858"/>
                    <a:pt x="2341937" y="3655010"/>
                    <a:pt x="2323805" y="3657600"/>
                  </a:cubicBezTo>
                  <a:cubicBezTo>
                    <a:pt x="2310410" y="3659514"/>
                    <a:pt x="2234282" y="3632839"/>
                    <a:pt x="2217125" y="3627120"/>
                  </a:cubicBezTo>
                  <a:cubicBezTo>
                    <a:pt x="2195326" y="3561722"/>
                    <a:pt x="2207055" y="3546929"/>
                    <a:pt x="2095205" y="3596640"/>
                  </a:cubicBezTo>
                  <a:cubicBezTo>
                    <a:pt x="2078467" y="3604079"/>
                    <a:pt x="2078509" y="3630299"/>
                    <a:pt x="2064725" y="3642360"/>
                  </a:cubicBezTo>
                  <a:cubicBezTo>
                    <a:pt x="2041886" y="3662344"/>
                    <a:pt x="1972093" y="3713612"/>
                    <a:pt x="1927565" y="3718560"/>
                  </a:cubicBezTo>
                  <a:cubicBezTo>
                    <a:pt x="1851663" y="3726994"/>
                    <a:pt x="1775165" y="3728720"/>
                    <a:pt x="1698965" y="3733800"/>
                  </a:cubicBezTo>
                  <a:cubicBezTo>
                    <a:pt x="1683725" y="3738880"/>
                    <a:pt x="1669309" y="3749040"/>
                    <a:pt x="1653245" y="3749040"/>
                  </a:cubicBezTo>
                  <a:cubicBezTo>
                    <a:pt x="1596392" y="3749040"/>
                    <a:pt x="1584773" y="3734016"/>
                    <a:pt x="1561805" y="3688080"/>
                  </a:cubicBezTo>
                  <a:cubicBezTo>
                    <a:pt x="1554621" y="3673712"/>
                    <a:pt x="1556600" y="3654904"/>
                    <a:pt x="1546565" y="3642360"/>
                  </a:cubicBezTo>
                  <a:cubicBezTo>
                    <a:pt x="1525079" y="3615503"/>
                    <a:pt x="1485244" y="3606680"/>
                    <a:pt x="1455125" y="3596640"/>
                  </a:cubicBezTo>
                  <a:cubicBezTo>
                    <a:pt x="1434805" y="3566160"/>
                    <a:pt x="1405749" y="3539953"/>
                    <a:pt x="1394165" y="3505200"/>
                  </a:cubicBezTo>
                  <a:cubicBezTo>
                    <a:pt x="1358605" y="3398520"/>
                    <a:pt x="1394165" y="3423920"/>
                    <a:pt x="1317965" y="3398520"/>
                  </a:cubicBezTo>
                  <a:cubicBezTo>
                    <a:pt x="1281693" y="3289704"/>
                    <a:pt x="1305307" y="3333813"/>
                    <a:pt x="1257005" y="3261360"/>
                  </a:cubicBezTo>
                  <a:cubicBezTo>
                    <a:pt x="1206205" y="3266440"/>
                    <a:pt x="1154351" y="3265120"/>
                    <a:pt x="1104605" y="3276600"/>
                  </a:cubicBezTo>
                  <a:cubicBezTo>
                    <a:pt x="1086758" y="3280719"/>
                    <a:pt x="1077097" y="3305129"/>
                    <a:pt x="1058885" y="3307080"/>
                  </a:cubicBezTo>
                  <a:cubicBezTo>
                    <a:pt x="932507" y="3320621"/>
                    <a:pt x="804885" y="3317240"/>
                    <a:pt x="677885" y="3322320"/>
                  </a:cubicBezTo>
                  <a:cubicBezTo>
                    <a:pt x="464525" y="3317240"/>
                    <a:pt x="250217" y="3327803"/>
                    <a:pt x="37805" y="3307080"/>
                  </a:cubicBezTo>
                  <a:cubicBezTo>
                    <a:pt x="21817" y="3305520"/>
                    <a:pt x="44134" y="3274726"/>
                    <a:pt x="53045" y="3261360"/>
                  </a:cubicBezTo>
                  <a:cubicBezTo>
                    <a:pt x="65000" y="3243427"/>
                    <a:pt x="83525" y="3230880"/>
                    <a:pt x="98765" y="3215640"/>
                  </a:cubicBezTo>
                  <a:cubicBezTo>
                    <a:pt x="139079" y="3054383"/>
                    <a:pt x="84344" y="3244276"/>
                    <a:pt x="144485" y="3108960"/>
                  </a:cubicBezTo>
                  <a:cubicBezTo>
                    <a:pt x="157534" y="3079600"/>
                    <a:pt x="164805" y="3048000"/>
                    <a:pt x="174965" y="3017520"/>
                  </a:cubicBezTo>
                  <a:cubicBezTo>
                    <a:pt x="180045" y="3002280"/>
                    <a:pt x="174620" y="2975696"/>
                    <a:pt x="190205" y="2971800"/>
                  </a:cubicBezTo>
                  <a:lnTo>
                    <a:pt x="251165" y="2956560"/>
                  </a:lnTo>
                  <a:cubicBezTo>
                    <a:pt x="266405" y="2941320"/>
                    <a:pt x="278045" y="2921307"/>
                    <a:pt x="296885" y="2910840"/>
                  </a:cubicBezTo>
                  <a:cubicBezTo>
                    <a:pt x="324971" y="2895237"/>
                    <a:pt x="357845" y="2890520"/>
                    <a:pt x="388325" y="2880360"/>
                  </a:cubicBezTo>
                  <a:cubicBezTo>
                    <a:pt x="403565" y="2875280"/>
                    <a:pt x="420679" y="2874031"/>
                    <a:pt x="434045" y="2865120"/>
                  </a:cubicBezTo>
                  <a:lnTo>
                    <a:pt x="479765" y="2834640"/>
                  </a:lnTo>
                  <a:cubicBezTo>
                    <a:pt x="489925" y="2819400"/>
                    <a:pt x="519332" y="2804823"/>
                    <a:pt x="510245" y="2788920"/>
                  </a:cubicBezTo>
                  <a:cubicBezTo>
                    <a:pt x="492070" y="2757114"/>
                    <a:pt x="444708" y="2753863"/>
                    <a:pt x="418805" y="2727960"/>
                  </a:cubicBezTo>
                  <a:lnTo>
                    <a:pt x="373085" y="2682240"/>
                  </a:lnTo>
                  <a:cubicBezTo>
                    <a:pt x="368005" y="2590800"/>
                    <a:pt x="392521" y="2492683"/>
                    <a:pt x="357845" y="2407920"/>
                  </a:cubicBezTo>
                  <a:cubicBezTo>
                    <a:pt x="347085" y="2381619"/>
                    <a:pt x="234649" y="2346535"/>
                    <a:pt x="190205" y="2331720"/>
                  </a:cubicBezTo>
                  <a:cubicBezTo>
                    <a:pt x="185125" y="2316480"/>
                    <a:pt x="185000" y="2298544"/>
                    <a:pt x="174965" y="2286000"/>
                  </a:cubicBezTo>
                  <a:cubicBezTo>
                    <a:pt x="163523" y="2271697"/>
                    <a:pt x="138953" y="2271052"/>
                    <a:pt x="129245" y="2255520"/>
                  </a:cubicBezTo>
                  <a:cubicBezTo>
                    <a:pt x="112217" y="2228275"/>
                    <a:pt x="116587" y="2190813"/>
                    <a:pt x="98765" y="2164080"/>
                  </a:cubicBezTo>
                  <a:cubicBezTo>
                    <a:pt x="78445" y="2133600"/>
                    <a:pt x="54188" y="2105405"/>
                    <a:pt x="37805" y="2072640"/>
                  </a:cubicBezTo>
                  <a:cubicBezTo>
                    <a:pt x="27645" y="2052320"/>
                    <a:pt x="16274" y="2032562"/>
                    <a:pt x="7325" y="2011680"/>
                  </a:cubicBezTo>
                  <a:cubicBezTo>
                    <a:pt x="997" y="1996915"/>
                    <a:pt x="-5375" y="1971040"/>
                    <a:pt x="7325" y="1965960"/>
                  </a:cubicBezTo>
                  <a:close/>
                </a:path>
              </a:pathLst>
            </a:cu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 rot="18749144">
              <a:off x="1083706" y="3253586"/>
              <a:ext cx="2403000" cy="6701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পশ্চিম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28" name="Freeform 27"/>
          <p:cNvSpPr/>
          <p:nvPr/>
        </p:nvSpPr>
        <p:spPr>
          <a:xfrm>
            <a:off x="6758723" y="2177124"/>
            <a:ext cx="2476501" cy="2503329"/>
          </a:xfrm>
          <a:custGeom>
            <a:avLst/>
            <a:gdLst>
              <a:gd name="connsiteX0" fmla="*/ 176981 w 1297858"/>
              <a:gd name="connsiteY0" fmla="*/ 280219 h 1032387"/>
              <a:gd name="connsiteX1" fmla="*/ 162232 w 1297858"/>
              <a:gd name="connsiteY1" fmla="*/ 206477 h 1032387"/>
              <a:gd name="connsiteX2" fmla="*/ 103239 w 1297858"/>
              <a:gd name="connsiteY2" fmla="*/ 191729 h 1032387"/>
              <a:gd name="connsiteX3" fmla="*/ 58993 w 1297858"/>
              <a:gd name="connsiteY3" fmla="*/ 176980 h 1032387"/>
              <a:gd name="connsiteX4" fmla="*/ 29497 w 1297858"/>
              <a:gd name="connsiteY4" fmla="*/ 132735 h 1032387"/>
              <a:gd name="connsiteX5" fmla="*/ 73742 w 1297858"/>
              <a:gd name="connsiteY5" fmla="*/ 117987 h 1032387"/>
              <a:gd name="connsiteX6" fmla="*/ 88490 w 1297858"/>
              <a:gd name="connsiteY6" fmla="*/ 73741 h 1032387"/>
              <a:gd name="connsiteX7" fmla="*/ 103239 w 1297858"/>
              <a:gd name="connsiteY7" fmla="*/ 0 h 1032387"/>
              <a:gd name="connsiteX8" fmla="*/ 206477 w 1297858"/>
              <a:gd name="connsiteY8" fmla="*/ 14748 h 1032387"/>
              <a:gd name="connsiteX9" fmla="*/ 250722 w 1297858"/>
              <a:gd name="connsiteY9" fmla="*/ 44245 h 1032387"/>
              <a:gd name="connsiteX10" fmla="*/ 294968 w 1297858"/>
              <a:gd name="connsiteY10" fmla="*/ 58993 h 1032387"/>
              <a:gd name="connsiteX11" fmla="*/ 471948 w 1297858"/>
              <a:gd name="connsiteY11" fmla="*/ 132735 h 1032387"/>
              <a:gd name="connsiteX12" fmla="*/ 516193 w 1297858"/>
              <a:gd name="connsiteY12" fmla="*/ 235974 h 1032387"/>
              <a:gd name="connsiteX13" fmla="*/ 560439 w 1297858"/>
              <a:gd name="connsiteY13" fmla="*/ 250722 h 1032387"/>
              <a:gd name="connsiteX14" fmla="*/ 1061884 w 1297858"/>
              <a:gd name="connsiteY14" fmla="*/ 265470 h 1032387"/>
              <a:gd name="connsiteX15" fmla="*/ 1165122 w 1297858"/>
              <a:gd name="connsiteY15" fmla="*/ 309716 h 1032387"/>
              <a:gd name="connsiteX16" fmla="*/ 1194619 w 1297858"/>
              <a:gd name="connsiteY16" fmla="*/ 353961 h 1032387"/>
              <a:gd name="connsiteX17" fmla="*/ 1150374 w 1297858"/>
              <a:gd name="connsiteY17" fmla="*/ 368709 h 1032387"/>
              <a:gd name="connsiteX18" fmla="*/ 1047135 w 1297858"/>
              <a:gd name="connsiteY18" fmla="*/ 398206 h 1032387"/>
              <a:gd name="connsiteX19" fmla="*/ 988142 w 1297858"/>
              <a:gd name="connsiteY19" fmla="*/ 427703 h 1032387"/>
              <a:gd name="connsiteX20" fmla="*/ 943897 w 1297858"/>
              <a:gd name="connsiteY20" fmla="*/ 457200 h 1032387"/>
              <a:gd name="connsiteX21" fmla="*/ 899651 w 1297858"/>
              <a:gd name="connsiteY21" fmla="*/ 516193 h 1032387"/>
              <a:gd name="connsiteX22" fmla="*/ 914400 w 1297858"/>
              <a:gd name="connsiteY22" fmla="*/ 619432 h 1032387"/>
              <a:gd name="connsiteX23" fmla="*/ 1002890 w 1297858"/>
              <a:gd name="connsiteY23" fmla="*/ 648929 h 1032387"/>
              <a:gd name="connsiteX24" fmla="*/ 1032387 w 1297858"/>
              <a:gd name="connsiteY24" fmla="*/ 604683 h 1032387"/>
              <a:gd name="connsiteX25" fmla="*/ 1135626 w 1297858"/>
              <a:gd name="connsiteY25" fmla="*/ 560438 h 1032387"/>
              <a:gd name="connsiteX26" fmla="*/ 1179871 w 1297858"/>
              <a:gd name="connsiteY26" fmla="*/ 589935 h 1032387"/>
              <a:gd name="connsiteX27" fmla="*/ 1194619 w 1297858"/>
              <a:gd name="connsiteY27" fmla="*/ 634180 h 1032387"/>
              <a:gd name="connsiteX28" fmla="*/ 1224116 w 1297858"/>
              <a:gd name="connsiteY28" fmla="*/ 678425 h 1032387"/>
              <a:gd name="connsiteX29" fmla="*/ 1268361 w 1297858"/>
              <a:gd name="connsiteY29" fmla="*/ 855406 h 1032387"/>
              <a:gd name="connsiteX30" fmla="*/ 1297858 w 1297858"/>
              <a:gd name="connsiteY30" fmla="*/ 899651 h 1032387"/>
              <a:gd name="connsiteX31" fmla="*/ 1224116 w 1297858"/>
              <a:gd name="connsiteY31" fmla="*/ 958645 h 1032387"/>
              <a:gd name="connsiteX32" fmla="*/ 1209368 w 1297858"/>
              <a:gd name="connsiteY32" fmla="*/ 1002890 h 1032387"/>
              <a:gd name="connsiteX33" fmla="*/ 1165122 w 1297858"/>
              <a:gd name="connsiteY33" fmla="*/ 1032387 h 1032387"/>
              <a:gd name="connsiteX34" fmla="*/ 1120877 w 1297858"/>
              <a:gd name="connsiteY34" fmla="*/ 973393 h 1032387"/>
              <a:gd name="connsiteX35" fmla="*/ 1061884 w 1297858"/>
              <a:gd name="connsiteY35" fmla="*/ 884903 h 1032387"/>
              <a:gd name="connsiteX36" fmla="*/ 1017639 w 1297858"/>
              <a:gd name="connsiteY36" fmla="*/ 870154 h 1032387"/>
              <a:gd name="connsiteX37" fmla="*/ 958645 w 1297858"/>
              <a:gd name="connsiteY37" fmla="*/ 781664 h 1032387"/>
              <a:gd name="connsiteX38" fmla="*/ 870155 w 1297858"/>
              <a:gd name="connsiteY38" fmla="*/ 752167 h 1032387"/>
              <a:gd name="connsiteX39" fmla="*/ 781664 w 1297858"/>
              <a:gd name="connsiteY39" fmla="*/ 766916 h 1032387"/>
              <a:gd name="connsiteX40" fmla="*/ 766916 w 1297858"/>
              <a:gd name="connsiteY40" fmla="*/ 825909 h 1032387"/>
              <a:gd name="connsiteX41" fmla="*/ 722671 w 1297858"/>
              <a:gd name="connsiteY41" fmla="*/ 855406 h 1032387"/>
              <a:gd name="connsiteX42" fmla="*/ 619432 w 1297858"/>
              <a:gd name="connsiteY42" fmla="*/ 840658 h 1032387"/>
              <a:gd name="connsiteX43" fmla="*/ 530942 w 1297858"/>
              <a:gd name="connsiteY43" fmla="*/ 899651 h 1032387"/>
              <a:gd name="connsiteX44" fmla="*/ 353961 w 1297858"/>
              <a:gd name="connsiteY44" fmla="*/ 943896 h 1032387"/>
              <a:gd name="connsiteX45" fmla="*/ 280219 w 1297858"/>
              <a:gd name="connsiteY45" fmla="*/ 929148 h 1032387"/>
              <a:gd name="connsiteX46" fmla="*/ 265471 w 1297858"/>
              <a:gd name="connsiteY46" fmla="*/ 811161 h 1032387"/>
              <a:gd name="connsiteX47" fmla="*/ 206477 w 1297858"/>
              <a:gd name="connsiteY47" fmla="*/ 722670 h 1032387"/>
              <a:gd name="connsiteX48" fmla="*/ 191729 w 1297858"/>
              <a:gd name="connsiteY48" fmla="*/ 663677 h 1032387"/>
              <a:gd name="connsiteX49" fmla="*/ 176981 w 1297858"/>
              <a:gd name="connsiteY49" fmla="*/ 619432 h 1032387"/>
              <a:gd name="connsiteX50" fmla="*/ 162232 w 1297858"/>
              <a:gd name="connsiteY50" fmla="*/ 516193 h 1032387"/>
              <a:gd name="connsiteX51" fmla="*/ 117987 w 1297858"/>
              <a:gd name="connsiteY51" fmla="*/ 501445 h 1032387"/>
              <a:gd name="connsiteX52" fmla="*/ 14748 w 1297858"/>
              <a:gd name="connsiteY52" fmla="*/ 412954 h 1032387"/>
              <a:gd name="connsiteX53" fmla="*/ 0 w 1297858"/>
              <a:gd name="connsiteY53" fmla="*/ 368709 h 1032387"/>
              <a:gd name="connsiteX54" fmla="*/ 14748 w 1297858"/>
              <a:gd name="connsiteY54" fmla="*/ 324464 h 1032387"/>
              <a:gd name="connsiteX55" fmla="*/ 73742 w 1297858"/>
              <a:gd name="connsiteY55" fmla="*/ 309716 h 1032387"/>
              <a:gd name="connsiteX56" fmla="*/ 176981 w 1297858"/>
              <a:gd name="connsiteY56" fmla="*/ 280219 h 103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97858" h="1032387">
                <a:moveTo>
                  <a:pt x="176981" y="280219"/>
                </a:moveTo>
                <a:cubicBezTo>
                  <a:pt x="191729" y="263012"/>
                  <a:pt x="178280" y="225734"/>
                  <a:pt x="162232" y="206477"/>
                </a:cubicBezTo>
                <a:cubicBezTo>
                  <a:pt x="149256" y="190906"/>
                  <a:pt x="122729" y="197297"/>
                  <a:pt x="103239" y="191729"/>
                </a:cubicBezTo>
                <a:cubicBezTo>
                  <a:pt x="88291" y="187458"/>
                  <a:pt x="73742" y="181896"/>
                  <a:pt x="58993" y="176980"/>
                </a:cubicBezTo>
                <a:cubicBezTo>
                  <a:pt x="49161" y="162232"/>
                  <a:pt x="25198" y="149931"/>
                  <a:pt x="29497" y="132735"/>
                </a:cubicBezTo>
                <a:cubicBezTo>
                  <a:pt x="33268" y="117653"/>
                  <a:pt x="62749" y="128980"/>
                  <a:pt x="73742" y="117987"/>
                </a:cubicBezTo>
                <a:cubicBezTo>
                  <a:pt x="84735" y="106994"/>
                  <a:pt x="84719" y="88823"/>
                  <a:pt x="88490" y="73741"/>
                </a:cubicBezTo>
                <a:cubicBezTo>
                  <a:pt x="94570" y="49422"/>
                  <a:pt x="98323" y="24580"/>
                  <a:pt x="103239" y="0"/>
                </a:cubicBezTo>
                <a:cubicBezTo>
                  <a:pt x="137652" y="4916"/>
                  <a:pt x="173181" y="4759"/>
                  <a:pt x="206477" y="14748"/>
                </a:cubicBezTo>
                <a:cubicBezTo>
                  <a:pt x="223455" y="19841"/>
                  <a:pt x="234868" y="36318"/>
                  <a:pt x="250722" y="44245"/>
                </a:cubicBezTo>
                <a:cubicBezTo>
                  <a:pt x="264627" y="51197"/>
                  <a:pt x="280219" y="54077"/>
                  <a:pt x="294968" y="58993"/>
                </a:cubicBezTo>
                <a:cubicBezTo>
                  <a:pt x="408339" y="134575"/>
                  <a:pt x="348490" y="112159"/>
                  <a:pt x="471948" y="132735"/>
                </a:cubicBezTo>
                <a:cubicBezTo>
                  <a:pt x="486696" y="167148"/>
                  <a:pt x="493729" y="206022"/>
                  <a:pt x="516193" y="235974"/>
                </a:cubicBezTo>
                <a:cubicBezTo>
                  <a:pt x="525521" y="248411"/>
                  <a:pt x="544915" y="249883"/>
                  <a:pt x="560439" y="250722"/>
                </a:cubicBezTo>
                <a:cubicBezTo>
                  <a:pt x="727416" y="259748"/>
                  <a:pt x="894736" y="260554"/>
                  <a:pt x="1061884" y="265470"/>
                </a:cubicBezTo>
                <a:cubicBezTo>
                  <a:pt x="1092621" y="275716"/>
                  <a:pt x="1140823" y="289467"/>
                  <a:pt x="1165122" y="309716"/>
                </a:cubicBezTo>
                <a:cubicBezTo>
                  <a:pt x="1178739" y="321064"/>
                  <a:pt x="1184787" y="339213"/>
                  <a:pt x="1194619" y="353961"/>
                </a:cubicBezTo>
                <a:cubicBezTo>
                  <a:pt x="1179871" y="358877"/>
                  <a:pt x="1165322" y="364438"/>
                  <a:pt x="1150374" y="368709"/>
                </a:cubicBezTo>
                <a:cubicBezTo>
                  <a:pt x="1112967" y="379397"/>
                  <a:pt x="1082487" y="383055"/>
                  <a:pt x="1047135" y="398206"/>
                </a:cubicBezTo>
                <a:cubicBezTo>
                  <a:pt x="1026927" y="406866"/>
                  <a:pt x="1007231" y="416795"/>
                  <a:pt x="988142" y="427703"/>
                </a:cubicBezTo>
                <a:cubicBezTo>
                  <a:pt x="972752" y="436497"/>
                  <a:pt x="956431" y="444666"/>
                  <a:pt x="943897" y="457200"/>
                </a:cubicBezTo>
                <a:cubicBezTo>
                  <a:pt x="926516" y="474581"/>
                  <a:pt x="914400" y="496529"/>
                  <a:pt x="899651" y="516193"/>
                </a:cubicBezTo>
                <a:cubicBezTo>
                  <a:pt x="904567" y="550606"/>
                  <a:pt x="893058" y="591992"/>
                  <a:pt x="914400" y="619432"/>
                </a:cubicBezTo>
                <a:cubicBezTo>
                  <a:pt x="933489" y="643975"/>
                  <a:pt x="1002890" y="648929"/>
                  <a:pt x="1002890" y="648929"/>
                </a:cubicBezTo>
                <a:cubicBezTo>
                  <a:pt x="1012722" y="634180"/>
                  <a:pt x="1019853" y="617217"/>
                  <a:pt x="1032387" y="604683"/>
                </a:cubicBezTo>
                <a:cubicBezTo>
                  <a:pt x="1066336" y="570734"/>
                  <a:pt x="1090497" y="571721"/>
                  <a:pt x="1135626" y="560438"/>
                </a:cubicBezTo>
                <a:cubicBezTo>
                  <a:pt x="1150374" y="570270"/>
                  <a:pt x="1168798" y="576094"/>
                  <a:pt x="1179871" y="589935"/>
                </a:cubicBezTo>
                <a:cubicBezTo>
                  <a:pt x="1189582" y="602074"/>
                  <a:pt x="1187667" y="620275"/>
                  <a:pt x="1194619" y="634180"/>
                </a:cubicBezTo>
                <a:cubicBezTo>
                  <a:pt x="1202546" y="650034"/>
                  <a:pt x="1214284" y="663677"/>
                  <a:pt x="1224116" y="678425"/>
                </a:cubicBezTo>
                <a:cubicBezTo>
                  <a:pt x="1231488" y="722658"/>
                  <a:pt x="1242391" y="816452"/>
                  <a:pt x="1268361" y="855406"/>
                </a:cubicBezTo>
                <a:lnTo>
                  <a:pt x="1297858" y="899651"/>
                </a:lnTo>
                <a:cubicBezTo>
                  <a:pt x="1262498" y="1005735"/>
                  <a:pt x="1316710" y="884569"/>
                  <a:pt x="1224116" y="958645"/>
                </a:cubicBezTo>
                <a:cubicBezTo>
                  <a:pt x="1211977" y="968357"/>
                  <a:pt x="1219080" y="990751"/>
                  <a:pt x="1209368" y="1002890"/>
                </a:cubicBezTo>
                <a:cubicBezTo>
                  <a:pt x="1198295" y="1016731"/>
                  <a:pt x="1179871" y="1022555"/>
                  <a:pt x="1165122" y="1032387"/>
                </a:cubicBezTo>
                <a:cubicBezTo>
                  <a:pt x="1150374" y="1012722"/>
                  <a:pt x="1134973" y="993530"/>
                  <a:pt x="1120877" y="973393"/>
                </a:cubicBezTo>
                <a:cubicBezTo>
                  <a:pt x="1100548" y="944351"/>
                  <a:pt x="1095515" y="896114"/>
                  <a:pt x="1061884" y="884903"/>
                </a:cubicBezTo>
                <a:lnTo>
                  <a:pt x="1017639" y="870154"/>
                </a:lnTo>
                <a:cubicBezTo>
                  <a:pt x="997974" y="840657"/>
                  <a:pt x="992276" y="792875"/>
                  <a:pt x="958645" y="781664"/>
                </a:cubicBezTo>
                <a:lnTo>
                  <a:pt x="870155" y="752167"/>
                </a:lnTo>
                <a:cubicBezTo>
                  <a:pt x="840658" y="757083"/>
                  <a:pt x="805998" y="749535"/>
                  <a:pt x="781664" y="766916"/>
                </a:cubicBezTo>
                <a:cubicBezTo>
                  <a:pt x="765170" y="778697"/>
                  <a:pt x="778159" y="809044"/>
                  <a:pt x="766916" y="825909"/>
                </a:cubicBezTo>
                <a:cubicBezTo>
                  <a:pt x="757084" y="840657"/>
                  <a:pt x="737419" y="845574"/>
                  <a:pt x="722671" y="855406"/>
                </a:cubicBezTo>
                <a:cubicBezTo>
                  <a:pt x="688258" y="850490"/>
                  <a:pt x="653304" y="832841"/>
                  <a:pt x="619432" y="840658"/>
                </a:cubicBezTo>
                <a:cubicBezTo>
                  <a:pt x="584889" y="848629"/>
                  <a:pt x="565548" y="891961"/>
                  <a:pt x="530942" y="899651"/>
                </a:cubicBezTo>
                <a:cubicBezTo>
                  <a:pt x="383030" y="932520"/>
                  <a:pt x="441205" y="914815"/>
                  <a:pt x="353961" y="943896"/>
                </a:cubicBezTo>
                <a:cubicBezTo>
                  <a:pt x="329380" y="938980"/>
                  <a:pt x="294124" y="950005"/>
                  <a:pt x="280219" y="929148"/>
                </a:cubicBezTo>
                <a:cubicBezTo>
                  <a:pt x="258233" y="896170"/>
                  <a:pt x="272561" y="850157"/>
                  <a:pt x="265471" y="811161"/>
                </a:cubicBezTo>
                <a:cubicBezTo>
                  <a:pt x="255985" y="758988"/>
                  <a:pt x="245804" y="761998"/>
                  <a:pt x="206477" y="722670"/>
                </a:cubicBezTo>
                <a:cubicBezTo>
                  <a:pt x="201561" y="703006"/>
                  <a:pt x="197297" y="683167"/>
                  <a:pt x="191729" y="663677"/>
                </a:cubicBezTo>
                <a:cubicBezTo>
                  <a:pt x="187458" y="648729"/>
                  <a:pt x="180030" y="634676"/>
                  <a:pt x="176981" y="619432"/>
                </a:cubicBezTo>
                <a:cubicBezTo>
                  <a:pt x="170163" y="585345"/>
                  <a:pt x="177778" y="547285"/>
                  <a:pt x="162232" y="516193"/>
                </a:cubicBezTo>
                <a:cubicBezTo>
                  <a:pt x="155280" y="502288"/>
                  <a:pt x="132735" y="506361"/>
                  <a:pt x="117987" y="501445"/>
                </a:cubicBezTo>
                <a:cubicBezTo>
                  <a:pt x="90723" y="480997"/>
                  <a:pt x="35292" y="443770"/>
                  <a:pt x="14748" y="412954"/>
                </a:cubicBezTo>
                <a:cubicBezTo>
                  <a:pt x="6125" y="400019"/>
                  <a:pt x="4916" y="383457"/>
                  <a:pt x="0" y="368709"/>
                </a:cubicBezTo>
                <a:cubicBezTo>
                  <a:pt x="4916" y="353961"/>
                  <a:pt x="2609" y="334175"/>
                  <a:pt x="14748" y="324464"/>
                </a:cubicBezTo>
                <a:cubicBezTo>
                  <a:pt x="30576" y="311802"/>
                  <a:pt x="53866" y="313691"/>
                  <a:pt x="73742" y="309716"/>
                </a:cubicBezTo>
                <a:cubicBezTo>
                  <a:pt x="159610" y="292542"/>
                  <a:pt x="162233" y="297426"/>
                  <a:pt x="176981" y="280219"/>
                </a:cubicBezTo>
                <a:close/>
              </a:path>
            </a:pathLst>
          </a:cu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465" y="3884864"/>
            <a:ext cx="2368897" cy="2395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94" y="2327022"/>
            <a:ext cx="2379836" cy="2103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224" y="2775888"/>
            <a:ext cx="2539420" cy="1904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Pentagon 31"/>
          <p:cNvSpPr/>
          <p:nvPr/>
        </p:nvSpPr>
        <p:spPr>
          <a:xfrm flipH="1">
            <a:off x="1544991" y="968700"/>
            <a:ext cx="9067800" cy="116792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গভর্ণর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মন্ত্রীসভার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বেশিরভাগ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1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16523 -2.22222E-6 C -0.23906 -2.22222E-6 -0.32916 -0.03241 -0.32916 -0.05833 L -0.32916 -0.1162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58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9147" y="410164"/>
            <a:ext cx="6859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পোস্টার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38" y="1371599"/>
            <a:ext cx="8154793" cy="481125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9" name="Flowchart: Process 8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2" name="Flowchart: Process 11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5" name="Flowchart: Process 14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161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084" y="87870"/>
            <a:ext cx="1378633" cy="1779670"/>
            <a:chOff x="2025748" y="1533378"/>
            <a:chExt cx="2672861" cy="2335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0" name="Flowchart: Process 9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226273" y="5014127"/>
            <a:ext cx="1364565" cy="1746404"/>
            <a:chOff x="2025748" y="1533378"/>
            <a:chExt cx="2672861" cy="23352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3" name="Flowchart: Process 12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flipH="1" flipV="1">
            <a:off x="10592971" y="5042263"/>
            <a:ext cx="1364566" cy="1746404"/>
            <a:chOff x="2025748" y="1533378"/>
            <a:chExt cx="2672861" cy="23352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6" name="Flowchart: Process 1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6663403" y="1013474"/>
            <a:ext cx="484383" cy="555182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৭-৭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99086" y="2129872"/>
            <a:ext cx="3563472" cy="107284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পূর্ব-পাকিস্তান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99242" y="1102494"/>
            <a:ext cx="3566211" cy="88174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328090" y="1136258"/>
            <a:ext cx="1971771" cy="85035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২২১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936382" y="3367057"/>
            <a:ext cx="3526175" cy="96521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পশ্চিম-পাকিস্তান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328090" y="3367057"/>
            <a:ext cx="1953048" cy="96521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১২৬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328090" y="2129873"/>
            <a:ext cx="1953048" cy="107284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৯৫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19159" y="318460"/>
            <a:ext cx="8958370" cy="65654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১৯৪৭-১৯৭১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944554" y="4510057"/>
            <a:ext cx="3526175" cy="96521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আইয়ুবখানের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328090" y="4510057"/>
            <a:ext cx="1953048" cy="96521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38483" y="5620620"/>
            <a:ext cx="3563472" cy="89010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328090" y="5653721"/>
            <a:ext cx="1966494" cy="9168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2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0" name="Flowchart: Process 9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3" name="Flowchart: Process 12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6" name="Flowchart: Process 1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-1458" r="-5" b="1458"/>
          <a:stretch/>
        </p:blipFill>
        <p:spPr>
          <a:xfrm>
            <a:off x="6064643" y="-2425303"/>
            <a:ext cx="3929366" cy="2320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07" y="1350962"/>
            <a:ext cx="3810000" cy="2358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086" y="3868697"/>
            <a:ext cx="3929366" cy="2471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28" y="6977662"/>
            <a:ext cx="3782838" cy="2471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Pentagon 23"/>
          <p:cNvSpPr/>
          <p:nvPr/>
        </p:nvSpPr>
        <p:spPr>
          <a:xfrm flipH="1">
            <a:off x="1610306" y="145731"/>
            <a:ext cx="9067800" cy="116792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১৯৫৮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ইস্কান্দার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মীর্জা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সামরিক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সবধরণের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রাজনৈতিক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কর্মকাণ্ড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সংসদ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স্থগিত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0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74 L 0.00182 -0.45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223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1296 L -0.00169 0.554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70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74 L -0.5125 -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0" name="Flowchart: Process 9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3" name="Flowchart: Process 12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6" name="Flowchart: Process 1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41" y="1308023"/>
            <a:ext cx="3819010" cy="1888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79" y="6975570"/>
            <a:ext cx="3832072" cy="1894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245332" y="-1986722"/>
            <a:ext cx="3656313" cy="1852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962" y="3435531"/>
            <a:ext cx="3656313" cy="1894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Pentagon 40"/>
          <p:cNvSpPr/>
          <p:nvPr/>
        </p:nvSpPr>
        <p:spPr>
          <a:xfrm flipH="1">
            <a:off x="1514236" y="280201"/>
            <a:ext cx="9067800" cy="116792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রাজনীতিবিদদের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জরিমানা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অযোগ্য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বঙ্গবন্ধুকে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ফাঁসি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2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00185 L -0.00144 -0.51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185 L -0.00208 0.484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40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37 L -0.50182 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514" y="1947690"/>
            <a:ext cx="4431254" cy="2927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entagon 5"/>
          <p:cNvSpPr/>
          <p:nvPr/>
        </p:nvSpPr>
        <p:spPr>
          <a:xfrm flipH="1">
            <a:off x="1564444" y="637494"/>
            <a:ext cx="9067800" cy="116792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জয়লাভ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সত্বেও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স্বায়ত্বশাসনের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দাবিতে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9" name="Flowchart: Process 8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2" name="Flowchart: Process 11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5" name="Flowchart: Process 14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8" name="Flowchart: Process 17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50" y="2111188"/>
            <a:ext cx="2272550" cy="290679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403078" y="2111188"/>
            <a:ext cx="4540519" cy="2906794"/>
            <a:chOff x="905539" y="2111188"/>
            <a:chExt cx="4540519" cy="290679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539" y="2111188"/>
              <a:ext cx="2267969" cy="290679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508" y="2111188"/>
              <a:ext cx="2272550" cy="2906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352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-0.47435 0.02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24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0" name="Flowchart: Process 9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3" name="Flowchart: Process 12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6" name="Flowchart: Process 1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A25B369-6026-4B46-9994-1D7F52ADCB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2" t="13913" r="22401" b="11652"/>
          <a:stretch/>
        </p:blipFill>
        <p:spPr>
          <a:xfrm>
            <a:off x="7047912" y="2011017"/>
            <a:ext cx="3207026" cy="283596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6C87C85-FF54-42A0-8A21-8E9A4115B535}"/>
              </a:ext>
            </a:extLst>
          </p:cNvPr>
          <p:cNvSpPr txBox="1"/>
          <p:nvPr/>
        </p:nvSpPr>
        <p:spPr>
          <a:xfrm>
            <a:off x="4636444" y="280647"/>
            <a:ext cx="291911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জোড়ায় কাজ</a:t>
            </a:r>
            <a:endParaRPr lang="en-US" sz="54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750" y="2011017"/>
            <a:ext cx="3333750" cy="283596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20BF25B-6042-46A3-ABEE-2B1A291AFF2D}"/>
              </a:ext>
            </a:extLst>
          </p:cNvPr>
          <p:cNvSpPr txBox="1"/>
          <p:nvPr/>
        </p:nvSpPr>
        <p:spPr>
          <a:xfrm>
            <a:off x="1904243" y="5114115"/>
            <a:ext cx="8401451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পাকিস্তান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পূর্ব-পাকিস্তানের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জনগণ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স্বতস্ফুর্ত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2562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53594 -0.0039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9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0" name="Flowchart: Process 9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3" name="Flowchart: Process 12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6" name="Flowchart: Process 1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5036915" y="1530847"/>
            <a:ext cx="2362033" cy="86914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-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292437" y="444079"/>
            <a:ext cx="8241027" cy="93627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51251" y="1527831"/>
            <a:ext cx="2782213" cy="86914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296123" y="1530847"/>
            <a:ext cx="2292861" cy="86914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ক্ষেত্রসমুহ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822176" y="3560563"/>
            <a:ext cx="2753584" cy="86914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৭৭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292438" y="4577185"/>
            <a:ext cx="2292861" cy="86914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রেলওয়ে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045383" y="4610681"/>
            <a:ext cx="2349880" cy="86914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807730" y="4610681"/>
            <a:ext cx="2753584" cy="86914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৭৭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2306884" y="5627303"/>
            <a:ext cx="2292861" cy="86914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কর্পোরেশন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059829" y="5660799"/>
            <a:ext cx="2349880" cy="86914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822176" y="5660799"/>
            <a:ext cx="2753584" cy="86914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৭৭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321330" y="2510445"/>
            <a:ext cx="2292861" cy="86914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074275" y="2543941"/>
            <a:ext cx="2349880" cy="86914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836622" y="2543941"/>
            <a:ext cx="2753584" cy="86914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2306884" y="3527067"/>
            <a:ext cx="2292861" cy="86914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5059829" y="3560563"/>
            <a:ext cx="2349880" cy="86914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522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0" name="Flowchart: Process 9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3" name="Flowchart: Process 12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6" name="Flowchart: Process 1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065" y="1846979"/>
            <a:ext cx="4858541" cy="3706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Pentagon 18"/>
          <p:cNvSpPr/>
          <p:nvPr/>
        </p:nvSpPr>
        <p:spPr>
          <a:xfrm flipH="1">
            <a:off x="1656711" y="367615"/>
            <a:ext cx="9067800" cy="116792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চাকুরীর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লঙ্ঘন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পাকিস্তানিরা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7"/>
          <a:stretch/>
        </p:blipFill>
        <p:spPr>
          <a:xfrm>
            <a:off x="1713034" y="1846980"/>
            <a:ext cx="3737377" cy="357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7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0" name="Flowchart: Process 9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3" name="Flowchart: Process 12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6" name="Flowchart: Process 1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Pentagon 16"/>
          <p:cNvSpPr/>
          <p:nvPr/>
        </p:nvSpPr>
        <p:spPr>
          <a:xfrm flipH="1">
            <a:off x="1590838" y="390810"/>
            <a:ext cx="9067800" cy="116792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সত্ত্বেও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নায্য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entagon 17"/>
          <p:cNvSpPr/>
          <p:nvPr/>
        </p:nvSpPr>
        <p:spPr>
          <a:xfrm flipH="1">
            <a:off x="12270638" y="5586497"/>
            <a:ext cx="9220200" cy="589111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44741" y="1740522"/>
            <a:ext cx="4495800" cy="3630376"/>
            <a:chOff x="2132806" y="1816407"/>
            <a:chExt cx="4495800" cy="401919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16364"/>
            <a:stretch/>
          </p:blipFill>
          <p:spPr>
            <a:xfrm>
              <a:off x="2132806" y="1816407"/>
              <a:ext cx="4495800" cy="33454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Pentagon 20"/>
            <p:cNvSpPr/>
            <p:nvPr/>
          </p:nvSpPr>
          <p:spPr>
            <a:xfrm flipH="1">
              <a:off x="2681843" y="5085891"/>
              <a:ext cx="3397726" cy="749706"/>
            </a:xfrm>
            <a:prstGeom prst="homePlate">
              <a:avLst>
                <a:gd name="adj" fmla="val 978"/>
              </a:avLst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পাকিস্তানের</a:t>
              </a:r>
              <a:r>
                <a: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বিচারপতি</a:t>
              </a:r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31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-1.77943 -0.01435 " pathEditMode="relative" rAng="0" ptsTypes="AA">
                                      <p:cBhvr>
                                        <p:cTn id="13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7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0" name="Flowchart: Process 9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3" name="Flowchart: Process 12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6" name="Flowchart: Process 1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Plaque 16"/>
          <p:cNvSpPr/>
          <p:nvPr/>
        </p:nvSpPr>
        <p:spPr>
          <a:xfrm>
            <a:off x="4497155" y="381000"/>
            <a:ext cx="2981183" cy="699640"/>
          </a:xfrm>
          <a:prstGeom prst="plaque">
            <a:avLst/>
          </a:prstGeom>
          <a:noFill/>
          <a:ln w="381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500" b="1" kern="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125" b="1" kern="0" dirty="0">
                <a:solidFill>
                  <a:prstClr val="white"/>
                </a:solidFill>
              </a:rPr>
              <a:t> </a:t>
            </a:r>
            <a:endParaRPr lang="en-US" sz="4125" b="1" kern="0" dirty="0">
              <a:solidFill>
                <a:prstClr val="white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019801" y="1350819"/>
            <a:ext cx="2381" cy="4973783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2"/>
          <a:stretch/>
        </p:blipFill>
        <p:spPr>
          <a:xfrm>
            <a:off x="1742909" y="1070254"/>
            <a:ext cx="2519602" cy="26223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538071-352C-468C-9C8C-B7ED0881BCCB}"/>
              </a:ext>
            </a:extLst>
          </p:cNvPr>
          <p:cNvSpPr txBox="1"/>
          <p:nvPr/>
        </p:nvSpPr>
        <p:spPr>
          <a:xfrm>
            <a:off x="1052194" y="4049910"/>
            <a:ext cx="3737990" cy="221599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দুলাল </a:t>
            </a:r>
            <a:r>
              <a:rPr lang="bn-BD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কুমার মণ্ডল</a:t>
            </a:r>
          </a:p>
          <a:p>
            <a:pPr algn="ctr"/>
            <a:r>
              <a:rPr lang="bn-BD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2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শিক্ষক(</a:t>
            </a:r>
            <a:r>
              <a:rPr lang="bn-IN" sz="2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bn-BD" sz="2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আট্টাকা কেরামত আলী পাইলট মাধ্যমিক বিদ্যালয়</a:t>
            </a:r>
          </a:p>
          <a:p>
            <a:pPr algn="ctr"/>
            <a:r>
              <a:rPr lang="bn-BD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ফকিরহাট, বাগেরহাট।</a:t>
            </a:r>
          </a:p>
          <a:p>
            <a:pPr algn="ctr"/>
            <a:r>
              <a:rPr lang="bn-BD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০১৭৩৫৭৭৫৬৮৮</a:t>
            </a:r>
          </a:p>
          <a:p>
            <a:pPr algn="ctr"/>
            <a:r>
              <a:rPr lang="en-US" sz="1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Email – </a:t>
            </a:r>
            <a:r>
              <a:rPr lang="en-US" sz="1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hlinkClick r:id="rId6"/>
              </a:rPr>
              <a:t>dulalicta@gmail.com</a:t>
            </a:r>
            <a:endParaRPr lang="en-US" sz="105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1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D27668-CDFD-4EA0-835F-E4A7AD227FEE}"/>
              </a:ext>
            </a:extLst>
          </p:cNvPr>
          <p:cNvSpPr/>
          <p:nvPr/>
        </p:nvSpPr>
        <p:spPr>
          <a:xfrm>
            <a:off x="7266592" y="4049910"/>
            <a:ext cx="3737988" cy="224676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 </a:t>
            </a:r>
            <a:endParaRPr lang="bn-BD" sz="2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2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সপ্তম</a:t>
            </a:r>
            <a:endParaRPr lang="bn-IN" sz="2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</a:t>
            </a:r>
            <a:r>
              <a:rPr lang="bn-IN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৪০ জন</a:t>
            </a:r>
            <a:endParaRPr lang="en-US" sz="2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অধ্যায়:  </a:t>
            </a:r>
            <a:r>
              <a:rPr lang="bn-IN" sz="2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প্রথম   </a:t>
            </a:r>
            <a:endParaRPr lang="bn-BD" sz="2000" dirty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 : </a:t>
            </a:r>
            <a:r>
              <a:rPr lang="bn-IN" sz="2000" dirty="0" smtClean="0">
                <a:ln w="0"/>
                <a:latin typeface="Times New Roman" panose="02020603050405020304" pitchFamily="18" charset="0"/>
                <a:cs typeface="NikoshBAN" panose="02000000000000000000" pitchFamily="2" charset="0"/>
              </a:rPr>
              <a:t>৭ ও ৮  </a:t>
            </a:r>
            <a:endParaRPr lang="en-US" sz="2000" dirty="0">
              <a:ln w="0"/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৫০ মিনিট</a:t>
            </a:r>
            <a:endParaRPr lang="en-US" sz="2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০/০/২০১৯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U-Turn Arrow 21"/>
          <p:cNvSpPr/>
          <p:nvPr/>
        </p:nvSpPr>
        <p:spPr>
          <a:xfrm>
            <a:off x="6161374" y="1350818"/>
            <a:ext cx="163227" cy="4897582"/>
          </a:xfrm>
          <a:prstGeom prst="uturnArrow">
            <a:avLst>
              <a:gd name="adj1" fmla="val 18346"/>
              <a:gd name="adj2" fmla="val 24754"/>
              <a:gd name="adj3" fmla="val 40626"/>
              <a:gd name="adj4" fmla="val 48336"/>
              <a:gd name="adj5" fmla="val 710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U-Turn Arrow 22"/>
          <p:cNvSpPr/>
          <p:nvPr/>
        </p:nvSpPr>
        <p:spPr>
          <a:xfrm rot="10800000">
            <a:off x="5738611" y="1447800"/>
            <a:ext cx="160618" cy="4876800"/>
          </a:xfrm>
          <a:prstGeom prst="uturnArrow">
            <a:avLst>
              <a:gd name="adj1" fmla="val 18346"/>
              <a:gd name="adj2" fmla="val 24754"/>
              <a:gd name="adj3" fmla="val 40626"/>
              <a:gd name="adj4" fmla="val 48336"/>
              <a:gd name="adj5" fmla="val 710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982" y="1070255"/>
            <a:ext cx="2658794" cy="26223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02127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0" name="Flowchart: Process 9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3" name="Flowchart: Process 12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6" name="Flowchart: Process 1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8"/>
          <a:stretch/>
        </p:blipFill>
        <p:spPr>
          <a:xfrm>
            <a:off x="1573944" y="1652221"/>
            <a:ext cx="4337460" cy="3038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99" y="1651030"/>
            <a:ext cx="4132330" cy="3039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Pentagon 19"/>
          <p:cNvSpPr/>
          <p:nvPr/>
        </p:nvSpPr>
        <p:spPr>
          <a:xfrm flipH="1">
            <a:off x="1603717" y="354689"/>
            <a:ext cx="9067800" cy="116792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যেমন-প্রতিরক্ষা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পররাষ্ট্র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২৩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8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0" name="Flowchart: Process 9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3" name="Flowchart: Process 12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6" name="Flowchart: Process 1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17" y="1885295"/>
            <a:ext cx="4352946" cy="3143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37" y="1893672"/>
            <a:ext cx="4350434" cy="3135528"/>
          </a:xfrm>
          <a:prstGeom prst="rect">
            <a:avLst/>
          </a:prstGeom>
        </p:spPr>
      </p:pic>
      <p:sp>
        <p:nvSpPr>
          <p:cNvPr id="20" name="Pentagon 19"/>
          <p:cNvSpPr/>
          <p:nvPr/>
        </p:nvSpPr>
        <p:spPr>
          <a:xfrm flipH="1">
            <a:off x="1776288" y="242166"/>
            <a:ext cx="9067800" cy="116792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রেলওয়ে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কর্পোরেশন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কার্যালয়ে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নিয়োগে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0" name="Flowchart: Process 9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3" name="Flowchart: Process 12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6" name="Flowchart: Process 1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24251" y="251208"/>
            <a:ext cx="2808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সামরিক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12341" y="1903350"/>
            <a:ext cx="3414803" cy="2867357"/>
            <a:chOff x="608806" y="1466056"/>
            <a:chExt cx="4425157" cy="334549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06" y="1466056"/>
              <a:ext cx="4425157" cy="33454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206" y="1542256"/>
              <a:ext cx="1447800" cy="8617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2" y="1893059"/>
            <a:ext cx="3487295" cy="2774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9" y="1910853"/>
            <a:ext cx="3646722" cy="2756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Rectangle 31"/>
          <p:cNvSpPr/>
          <p:nvPr/>
        </p:nvSpPr>
        <p:spPr>
          <a:xfrm>
            <a:off x="12228502" y="4853745"/>
            <a:ext cx="6879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বাহিনীতেও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7714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.07222 L -1.57071 0.04908 " pathEditMode="relative" rAng="0" ptsTypes="AA">
                                      <p:cBhvr>
                                        <p:cTn id="25" dur="1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42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4" name="Flowchart: Process 3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788371" y="1840831"/>
            <a:ext cx="2313503" cy="54406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-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96492" y="300386"/>
            <a:ext cx="8241027" cy="93627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47167" y="1854406"/>
            <a:ext cx="2748001" cy="54406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30995" y="1842495"/>
            <a:ext cx="1779491" cy="54406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ক্ষেত্রসমুহ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61613" y="3194804"/>
            <a:ext cx="2702631" cy="54406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৯৬%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01822" y="3832601"/>
            <a:ext cx="4036472" cy="54406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73925" y="3866097"/>
            <a:ext cx="2287539" cy="54406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347167" y="3866097"/>
            <a:ext cx="2702631" cy="54406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01822" y="4477773"/>
            <a:ext cx="4050918" cy="54406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788371" y="4511269"/>
            <a:ext cx="2287539" cy="54406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61613" y="4511269"/>
            <a:ext cx="2702631" cy="54406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01821" y="2484319"/>
            <a:ext cx="4036473" cy="54406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02817" y="2517815"/>
            <a:ext cx="2287539" cy="54406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০৫%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376059" y="2517815"/>
            <a:ext cx="2702631" cy="54406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৯৫%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01821" y="3161308"/>
            <a:ext cx="4036473" cy="54406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788371" y="3194804"/>
            <a:ext cx="2287539" cy="54406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০৪%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23" name="Flowchart: Process 22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26" name="Flowchart: Process 2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29" name="Flowchart: Process 28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730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0" name="Flowchart: Process 9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3" name="Flowchart: Process 12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6" name="Flowchart: Process 1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646564" y="227685"/>
            <a:ext cx="8991599" cy="775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প্রতিরক্ষা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দপ্তর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সমরাস্ত্র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সামরিক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68" y="1086312"/>
            <a:ext cx="9144001" cy="446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6" name="Group 45"/>
          <p:cNvGrpSpPr/>
          <p:nvPr/>
        </p:nvGrpSpPr>
        <p:grpSpPr>
          <a:xfrm>
            <a:off x="1479658" y="289304"/>
            <a:ext cx="9190687" cy="5349825"/>
            <a:chOff x="256213" y="1803858"/>
            <a:chExt cx="9190687" cy="6616521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899" y="2929501"/>
              <a:ext cx="9144001" cy="54908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8" name="Rectangle 47"/>
            <p:cNvSpPr/>
            <p:nvPr/>
          </p:nvSpPr>
          <p:spPr>
            <a:xfrm>
              <a:off x="256213" y="1803858"/>
              <a:ext cx="899159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সামরিক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বাহিনীর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বাজেটের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৬০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ভাগের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বেশির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ব্যয়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হতো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পশ্চিম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পাকিস্তানে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পদোন্নতির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ক্ষেত্রেও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বৈষম্য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হত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530055" y="249431"/>
            <a:ext cx="9299054" cy="5822368"/>
            <a:chOff x="227806" y="424092"/>
            <a:chExt cx="9123700" cy="6457772"/>
          </a:xfrm>
        </p:grpSpPr>
        <p:grpSp>
          <p:nvGrpSpPr>
            <p:cNvPr id="50" name="Group 49"/>
            <p:cNvGrpSpPr/>
            <p:nvPr/>
          </p:nvGrpSpPr>
          <p:grpSpPr>
            <a:xfrm>
              <a:off x="227806" y="1282541"/>
              <a:ext cx="9123700" cy="5599323"/>
              <a:chOff x="608806" y="1466056"/>
              <a:chExt cx="4425157" cy="3395102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806" y="1466056"/>
                <a:ext cx="4425157" cy="33951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8206" y="1542256"/>
                <a:ext cx="1447800" cy="86178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51" name="Rectangle 50"/>
            <p:cNvSpPr/>
            <p:nvPr/>
          </p:nvSpPr>
          <p:spPr>
            <a:xfrm>
              <a:off x="1370805" y="424092"/>
              <a:ext cx="71635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সেনা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বাহিনীর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মাত্র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শতকরা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৪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ছিলেন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বাঙালি</a:t>
              </a:r>
              <a:endPara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397268" y="1107059"/>
            <a:ext cx="9431841" cy="4922939"/>
            <a:chOff x="304006" y="1376435"/>
            <a:chExt cx="9000438" cy="5467286"/>
          </a:xfrm>
        </p:grpSpPr>
        <p:sp>
          <p:nvSpPr>
            <p:cNvPr id="55" name="Rectangle 54"/>
            <p:cNvSpPr/>
            <p:nvPr/>
          </p:nvSpPr>
          <p:spPr>
            <a:xfrm>
              <a:off x="304006" y="1376435"/>
              <a:ext cx="9000438" cy="54672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760" y="1401943"/>
              <a:ext cx="4021846" cy="34169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63" y="1376435"/>
              <a:ext cx="4733175" cy="34424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8" name="Rectangle 57"/>
          <p:cNvSpPr/>
          <p:nvPr/>
        </p:nvSpPr>
        <p:spPr>
          <a:xfrm>
            <a:off x="1549670" y="183465"/>
            <a:ext cx="8991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বাহিনীতে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1233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0" name="Flowchart: Process 9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3" name="Flowchart: Process 12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6" name="Flowchart: Process 1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2"/>
          <a:stretch/>
        </p:blipFill>
        <p:spPr>
          <a:xfrm>
            <a:off x="1466612" y="1389856"/>
            <a:ext cx="4093123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1" r="9779"/>
          <a:stretch/>
        </p:blipFill>
        <p:spPr>
          <a:xfrm>
            <a:off x="12347247" y="1389856"/>
            <a:ext cx="4597758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Rectangle 22"/>
          <p:cNvSpPr/>
          <p:nvPr/>
        </p:nvSpPr>
        <p:spPr>
          <a:xfrm>
            <a:off x="1542814" y="240180"/>
            <a:ext cx="8991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পদোন্নতির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ক্ষেত্রেও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দারুন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75658" y="5206333"/>
            <a:ext cx="98232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১৯৬৫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অনেকটা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প্রতিরক্ষা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গুরুত্বসহ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70031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037 L -0.52187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94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0" name="Flowchart: Process 9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3" name="Flowchart: Process 12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6" name="Flowchart: Process 1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77A762D-AA3C-430D-B50B-93DD29FF0B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38" y="1486780"/>
            <a:ext cx="4164503" cy="32994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318" y="1486780"/>
            <a:ext cx="4766696" cy="329946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/>
        </p:nvSpPr>
        <p:spPr bwMode="auto">
          <a:xfrm>
            <a:off x="4731027" y="251790"/>
            <a:ext cx="2862470" cy="801757"/>
          </a:xfrm>
          <a:prstGeom prst="roundRect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22" name="Content Placeholder 2"/>
          <p:cNvSpPr>
            <a:spLocks noGrp="1"/>
          </p:cNvSpPr>
          <p:nvPr/>
        </p:nvSpPr>
        <p:spPr bwMode="auto">
          <a:xfrm>
            <a:off x="1622919" y="4983088"/>
            <a:ext cx="9078686" cy="1234832"/>
          </a:xfrm>
          <a:prstGeom prst="snip2DiagRect">
            <a:avLst>
              <a:gd name="adj1" fmla="val 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পূর্ব ও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 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9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-0.52982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9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0" name="Flowchart: Process 9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3" name="Flowchart: Process 12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6" name="Flowchart: Process 1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63" y="3430256"/>
            <a:ext cx="85204" cy="592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TextBox 17"/>
          <p:cNvSpPr txBox="1"/>
          <p:nvPr/>
        </p:nvSpPr>
        <p:spPr>
          <a:xfrm>
            <a:off x="5011901" y="267662"/>
            <a:ext cx="215011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91063" y="2352046"/>
            <a:ext cx="2515347" cy="5286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91062" y="2345459"/>
            <a:ext cx="2516532" cy="5286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</a:t>
            </a:r>
            <a:endParaRPr lang="en-US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1010" y="2234347"/>
            <a:ext cx="303086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১৯৭০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নির্বাচনে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77780" y="2228056"/>
            <a:ext cx="263101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মুক্তিসংগ্রামে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1009" y="3152636"/>
            <a:ext cx="3030863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গণঅভ্যুত্থানে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88977" y="3152636"/>
            <a:ext cx="263101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আন্দোলনে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91062" y="2363333"/>
            <a:ext cx="2515347" cy="5286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91062" y="2362818"/>
            <a:ext cx="2515347" cy="5286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627" y="5949837"/>
            <a:ext cx="85204" cy="592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2" name="TextBox 31"/>
          <p:cNvSpPr txBox="1"/>
          <p:nvPr/>
        </p:nvSpPr>
        <p:spPr>
          <a:xfrm>
            <a:off x="8246948" y="4823228"/>
            <a:ext cx="2515347" cy="5286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46948" y="4835214"/>
            <a:ext cx="2516532" cy="5286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</a:t>
            </a:r>
            <a:endParaRPr lang="en-US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19530" y="3846400"/>
            <a:ext cx="898687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41731" y="4813443"/>
            <a:ext cx="2666661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	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71030" y="4821393"/>
            <a:ext cx="2511238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করাচিতে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29358" y="5846924"/>
            <a:ext cx="2691405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ইসলামাবাদে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96692" y="5809456"/>
            <a:ext cx="2661718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রাওয়ালপিন্ডিতে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46948" y="4836010"/>
            <a:ext cx="2515347" cy="5286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48133" y="4829619"/>
            <a:ext cx="2515347" cy="5286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93329" y="1389856"/>
            <a:ext cx="8895071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বাঙালিরা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60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2" grpId="0" animBg="1"/>
      <p:bldP spid="33" grpId="0" animBg="1"/>
      <p:bldP spid="33" grpId="1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  <a:noFill/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  <a:grpFill/>
          </p:spPr>
        </p:pic>
        <p:sp>
          <p:nvSpPr>
            <p:cNvPr id="6" name="Flowchart: Process 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  <a:noFill/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  <a:grpFill/>
          </p:spPr>
        </p:pic>
        <p:sp>
          <p:nvSpPr>
            <p:cNvPr id="10" name="Flowchart: Process 9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  <a:noFill/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  <a:grpFill/>
          </p:spPr>
        </p:pic>
        <p:sp>
          <p:nvSpPr>
            <p:cNvPr id="13" name="Flowchart: Process 12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  <a:noFill/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  <a:grpFill/>
          </p:spPr>
        </p:pic>
        <p:sp>
          <p:nvSpPr>
            <p:cNvPr id="16" name="Flowchart: Process 1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74" y="3378004"/>
            <a:ext cx="85204" cy="592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TextBox 17"/>
          <p:cNvSpPr txBox="1"/>
          <p:nvPr/>
        </p:nvSpPr>
        <p:spPr>
          <a:xfrm>
            <a:off x="4816546" y="277220"/>
            <a:ext cx="25635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52466" y="2837430"/>
            <a:ext cx="2515347" cy="5286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52464" y="2833884"/>
            <a:ext cx="2516532" cy="5286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</a:t>
            </a:r>
            <a:endParaRPr lang="en-US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1821" y="2105895"/>
            <a:ext cx="3030862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38591" y="2099604"/>
            <a:ext cx="263101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51820" y="2937804"/>
            <a:ext cx="303086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49788" y="2937804"/>
            <a:ext cx="263101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52465" y="2836679"/>
            <a:ext cx="2515347" cy="5286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52464" y="2833133"/>
            <a:ext cx="2515347" cy="5286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38" y="5897585"/>
            <a:ext cx="85204" cy="592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2" name="TextBox 31"/>
          <p:cNvSpPr txBox="1"/>
          <p:nvPr/>
        </p:nvSpPr>
        <p:spPr>
          <a:xfrm>
            <a:off x="8027226" y="4587571"/>
            <a:ext cx="2515347" cy="5286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27226" y="4600407"/>
            <a:ext cx="2516532" cy="5286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</a:t>
            </a:r>
            <a:endParaRPr lang="en-US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80341" y="3794148"/>
            <a:ext cx="898687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দাবিতে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02542" y="4761191"/>
            <a:ext cx="2666661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১১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	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1841" y="4769141"/>
            <a:ext cx="2511238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দফা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90169" y="5794672"/>
            <a:ext cx="2691405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গ. ২১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57503" y="5757204"/>
            <a:ext cx="249886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১৮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দফা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27226" y="4607137"/>
            <a:ext cx="2515347" cy="5286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27226" y="4600407"/>
            <a:ext cx="2515347" cy="5286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3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54140" y="1337604"/>
            <a:ext cx="8895071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সামরিক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অফিসার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কতভাগ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6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2" grpId="0" animBg="1"/>
      <p:bldP spid="33" grpId="0" animBg="1"/>
      <p:bldP spid="33" grpId="1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0" name="Flowchart: Process 9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3" name="Flowchart: Process 12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6" name="Flowchart: Process 1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loud Callout 16"/>
          <p:cNvSpPr/>
          <p:nvPr/>
        </p:nvSpPr>
        <p:spPr>
          <a:xfrm>
            <a:off x="2272145" y="277091"/>
            <a:ext cx="7412181" cy="153764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8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596743" y="2189019"/>
            <a:ext cx="4506686" cy="3911336"/>
          </a:xfrm>
          <a:prstGeom prst="bevel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 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বাঙালিরা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D8E45E3-EE2C-4003-9AEF-1A35686F50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6"/>
          <a:stretch/>
        </p:blipFill>
        <p:spPr>
          <a:xfrm>
            <a:off x="854026" y="2189018"/>
            <a:ext cx="4421358" cy="391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0" name="Flowchart: Process 9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3" name="Flowchart: Process 12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6" name="Flowchart: Process 1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3550417" y="298065"/>
            <a:ext cx="47820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7" name="Object 1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096761"/>
              </p:ext>
            </p:extLst>
          </p:nvPr>
        </p:nvGraphicFramePr>
        <p:xfrm>
          <a:off x="2938463" y="1801813"/>
          <a:ext cx="6604000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Packager Shell Object" showAsIcon="1" r:id="rId6" imgW="1803960" imgH="685800" progId="Package">
                  <p:embed/>
                </p:oleObj>
              </mc:Choice>
              <mc:Fallback>
                <p:oleObj name="Packager Shell Object" showAsIcon="1" r:id="rId6" imgW="1803960" imgH="68580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38463" y="1801813"/>
                        <a:ext cx="6604000" cy="251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2339921" y="4569861"/>
            <a:ext cx="7503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0" name="Flowchart: Process 9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3" name="Flowchart: Process 12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6" name="Flowchart: Process 1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29" y="1084218"/>
            <a:ext cx="9535062" cy="44936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57056" y="356344"/>
            <a:ext cx="66675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সাথে থাকার জন্য সবাইকে ধন্যবাদ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58217" y="5715000"/>
            <a:ext cx="74295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সুস্থ থাকো আগামী ক্লাসে আবার দেখা হবে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92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186 L -1.62448 -0.01759 " pathEditMode="relative" rAng="0" ptsTypes="AA">
                                      <p:cBhvr>
                                        <p:cTn id="13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24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0" name="Flowchart: Process 9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3" name="Flowchart: Process 12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6" name="Flowchart: Process 1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795997" y="298065"/>
            <a:ext cx="66046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1"/>
          <a:stretch/>
        </p:blipFill>
        <p:spPr>
          <a:xfrm>
            <a:off x="7255194" y="1381878"/>
            <a:ext cx="2971995" cy="40386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728190" y="1384894"/>
            <a:ext cx="3786845" cy="3749040"/>
            <a:chOff x="491806" y="1384894"/>
            <a:chExt cx="3786845" cy="3749040"/>
          </a:xfrm>
        </p:grpSpPr>
        <p:sp>
          <p:nvSpPr>
            <p:cNvPr id="20" name="Freeform 19"/>
            <p:cNvSpPr/>
            <p:nvPr/>
          </p:nvSpPr>
          <p:spPr>
            <a:xfrm>
              <a:off x="491806" y="1384894"/>
              <a:ext cx="3786845" cy="3749040"/>
            </a:xfrm>
            <a:custGeom>
              <a:avLst/>
              <a:gdLst>
                <a:gd name="connsiteX0" fmla="*/ 7325 w 3786845"/>
                <a:gd name="connsiteY0" fmla="*/ 1965960 h 3749040"/>
                <a:gd name="connsiteX1" fmla="*/ 83525 w 3786845"/>
                <a:gd name="connsiteY1" fmla="*/ 1981200 h 3749040"/>
                <a:gd name="connsiteX2" fmla="*/ 129245 w 3786845"/>
                <a:gd name="connsiteY2" fmla="*/ 2026920 h 3749040"/>
                <a:gd name="connsiteX3" fmla="*/ 220685 w 3786845"/>
                <a:gd name="connsiteY3" fmla="*/ 2072640 h 3749040"/>
                <a:gd name="connsiteX4" fmla="*/ 281645 w 3786845"/>
                <a:gd name="connsiteY4" fmla="*/ 2118360 h 3749040"/>
                <a:gd name="connsiteX5" fmla="*/ 784565 w 3786845"/>
                <a:gd name="connsiteY5" fmla="*/ 2118360 h 3749040"/>
                <a:gd name="connsiteX6" fmla="*/ 921725 w 3786845"/>
                <a:gd name="connsiteY6" fmla="*/ 2133600 h 3749040"/>
                <a:gd name="connsiteX7" fmla="*/ 967445 w 3786845"/>
                <a:gd name="connsiteY7" fmla="*/ 2148840 h 3749040"/>
                <a:gd name="connsiteX8" fmla="*/ 1043645 w 3786845"/>
                <a:gd name="connsiteY8" fmla="*/ 2133600 h 3749040"/>
                <a:gd name="connsiteX9" fmla="*/ 1089365 w 3786845"/>
                <a:gd name="connsiteY9" fmla="*/ 2118360 h 3749040"/>
                <a:gd name="connsiteX10" fmla="*/ 1180805 w 3786845"/>
                <a:gd name="connsiteY10" fmla="*/ 2057400 h 3749040"/>
                <a:gd name="connsiteX11" fmla="*/ 1226525 w 3786845"/>
                <a:gd name="connsiteY11" fmla="*/ 1965960 h 3749040"/>
                <a:gd name="connsiteX12" fmla="*/ 1241765 w 3786845"/>
                <a:gd name="connsiteY12" fmla="*/ 1859280 h 3749040"/>
                <a:gd name="connsiteX13" fmla="*/ 1272245 w 3786845"/>
                <a:gd name="connsiteY13" fmla="*/ 1813560 h 3749040"/>
                <a:gd name="connsiteX14" fmla="*/ 1378925 w 3786845"/>
                <a:gd name="connsiteY14" fmla="*/ 1722120 h 3749040"/>
                <a:gd name="connsiteX15" fmla="*/ 1424645 w 3786845"/>
                <a:gd name="connsiteY15" fmla="*/ 1676400 h 3749040"/>
                <a:gd name="connsiteX16" fmla="*/ 1470365 w 3786845"/>
                <a:gd name="connsiteY16" fmla="*/ 1661160 h 3749040"/>
                <a:gd name="connsiteX17" fmla="*/ 1622765 w 3786845"/>
                <a:gd name="connsiteY17" fmla="*/ 1615440 h 3749040"/>
                <a:gd name="connsiteX18" fmla="*/ 1638005 w 3786845"/>
                <a:gd name="connsiteY18" fmla="*/ 1569720 h 3749040"/>
                <a:gd name="connsiteX19" fmla="*/ 1897085 w 3786845"/>
                <a:gd name="connsiteY19" fmla="*/ 1508760 h 3749040"/>
                <a:gd name="connsiteX20" fmla="*/ 1912325 w 3786845"/>
                <a:gd name="connsiteY20" fmla="*/ 1417320 h 3749040"/>
                <a:gd name="connsiteX21" fmla="*/ 1942805 w 3786845"/>
                <a:gd name="connsiteY21" fmla="*/ 1371600 h 3749040"/>
                <a:gd name="connsiteX22" fmla="*/ 1958045 w 3786845"/>
                <a:gd name="connsiteY22" fmla="*/ 1325880 h 3749040"/>
                <a:gd name="connsiteX23" fmla="*/ 1988525 w 3786845"/>
                <a:gd name="connsiteY23" fmla="*/ 1264920 h 3749040"/>
                <a:gd name="connsiteX24" fmla="*/ 2003765 w 3786845"/>
                <a:gd name="connsiteY24" fmla="*/ 1158240 h 3749040"/>
                <a:gd name="connsiteX25" fmla="*/ 2095205 w 3786845"/>
                <a:gd name="connsiteY25" fmla="*/ 1143000 h 3749040"/>
                <a:gd name="connsiteX26" fmla="*/ 2140925 w 3786845"/>
                <a:gd name="connsiteY26" fmla="*/ 1097280 h 3749040"/>
                <a:gd name="connsiteX27" fmla="*/ 2110445 w 3786845"/>
                <a:gd name="connsiteY27" fmla="*/ 883920 h 3749040"/>
                <a:gd name="connsiteX28" fmla="*/ 2156165 w 3786845"/>
                <a:gd name="connsiteY28" fmla="*/ 868680 h 3749040"/>
                <a:gd name="connsiteX29" fmla="*/ 2262845 w 3786845"/>
                <a:gd name="connsiteY29" fmla="*/ 853440 h 3749040"/>
                <a:gd name="connsiteX30" fmla="*/ 2308565 w 3786845"/>
                <a:gd name="connsiteY30" fmla="*/ 838200 h 3749040"/>
                <a:gd name="connsiteX31" fmla="*/ 2384765 w 3786845"/>
                <a:gd name="connsiteY31" fmla="*/ 746760 h 3749040"/>
                <a:gd name="connsiteX32" fmla="*/ 2400005 w 3786845"/>
                <a:gd name="connsiteY32" fmla="*/ 640080 h 3749040"/>
                <a:gd name="connsiteX33" fmla="*/ 2430485 w 3786845"/>
                <a:gd name="connsiteY33" fmla="*/ 594360 h 3749040"/>
                <a:gd name="connsiteX34" fmla="*/ 2415245 w 3786845"/>
                <a:gd name="connsiteY34" fmla="*/ 441960 h 3749040"/>
                <a:gd name="connsiteX35" fmla="*/ 2384765 w 3786845"/>
                <a:gd name="connsiteY35" fmla="*/ 350520 h 3749040"/>
                <a:gd name="connsiteX36" fmla="*/ 2430485 w 3786845"/>
                <a:gd name="connsiteY36" fmla="*/ 213360 h 3749040"/>
                <a:gd name="connsiteX37" fmla="*/ 2491445 w 3786845"/>
                <a:gd name="connsiteY37" fmla="*/ 198120 h 3749040"/>
                <a:gd name="connsiteX38" fmla="*/ 2598125 w 3786845"/>
                <a:gd name="connsiteY38" fmla="*/ 137160 h 3749040"/>
                <a:gd name="connsiteX39" fmla="*/ 2643845 w 3786845"/>
                <a:gd name="connsiteY39" fmla="*/ 121920 h 3749040"/>
                <a:gd name="connsiteX40" fmla="*/ 2735285 w 3786845"/>
                <a:gd name="connsiteY40" fmla="*/ 76200 h 3749040"/>
                <a:gd name="connsiteX41" fmla="*/ 2948645 w 3786845"/>
                <a:gd name="connsiteY41" fmla="*/ 60960 h 3749040"/>
                <a:gd name="connsiteX42" fmla="*/ 3040085 w 3786845"/>
                <a:gd name="connsiteY42" fmla="*/ 30480 h 3749040"/>
                <a:gd name="connsiteX43" fmla="*/ 3162005 w 3786845"/>
                <a:gd name="connsiteY43" fmla="*/ 0 h 3749040"/>
                <a:gd name="connsiteX44" fmla="*/ 3299165 w 3786845"/>
                <a:gd name="connsiteY44" fmla="*/ 60960 h 3749040"/>
                <a:gd name="connsiteX45" fmla="*/ 3329645 w 3786845"/>
                <a:gd name="connsiteY45" fmla="*/ 106680 h 3749040"/>
                <a:gd name="connsiteX46" fmla="*/ 3405845 w 3786845"/>
                <a:gd name="connsiteY46" fmla="*/ 182880 h 3749040"/>
                <a:gd name="connsiteX47" fmla="*/ 3436325 w 3786845"/>
                <a:gd name="connsiteY47" fmla="*/ 274320 h 3749040"/>
                <a:gd name="connsiteX48" fmla="*/ 3451565 w 3786845"/>
                <a:gd name="connsiteY48" fmla="*/ 335280 h 3749040"/>
                <a:gd name="connsiteX49" fmla="*/ 3664925 w 3786845"/>
                <a:gd name="connsiteY49" fmla="*/ 350520 h 3749040"/>
                <a:gd name="connsiteX50" fmla="*/ 3741125 w 3786845"/>
                <a:gd name="connsiteY50" fmla="*/ 411480 h 3749040"/>
                <a:gd name="connsiteX51" fmla="*/ 3786845 w 3786845"/>
                <a:gd name="connsiteY51" fmla="*/ 426720 h 3749040"/>
                <a:gd name="connsiteX52" fmla="*/ 3725885 w 3786845"/>
                <a:gd name="connsiteY52" fmla="*/ 548640 h 3749040"/>
                <a:gd name="connsiteX53" fmla="*/ 3634445 w 3786845"/>
                <a:gd name="connsiteY53" fmla="*/ 579120 h 3749040"/>
                <a:gd name="connsiteX54" fmla="*/ 3497285 w 3786845"/>
                <a:gd name="connsiteY54" fmla="*/ 685800 h 3749040"/>
                <a:gd name="connsiteX55" fmla="*/ 3405845 w 3786845"/>
                <a:gd name="connsiteY55" fmla="*/ 716280 h 3749040"/>
                <a:gd name="connsiteX56" fmla="*/ 3024845 w 3786845"/>
                <a:gd name="connsiteY56" fmla="*/ 701040 h 3749040"/>
                <a:gd name="connsiteX57" fmla="*/ 3009605 w 3786845"/>
                <a:gd name="connsiteY57" fmla="*/ 746760 h 3749040"/>
                <a:gd name="connsiteX58" fmla="*/ 3024845 w 3786845"/>
                <a:gd name="connsiteY58" fmla="*/ 838200 h 3749040"/>
                <a:gd name="connsiteX59" fmla="*/ 3040085 w 3786845"/>
                <a:gd name="connsiteY59" fmla="*/ 883920 h 3749040"/>
                <a:gd name="connsiteX60" fmla="*/ 2994365 w 3786845"/>
                <a:gd name="connsiteY60" fmla="*/ 914400 h 3749040"/>
                <a:gd name="connsiteX61" fmla="*/ 3024845 w 3786845"/>
                <a:gd name="connsiteY61" fmla="*/ 1036320 h 3749040"/>
                <a:gd name="connsiteX62" fmla="*/ 3040085 w 3786845"/>
                <a:gd name="connsiteY62" fmla="*/ 1127760 h 3749040"/>
                <a:gd name="connsiteX63" fmla="*/ 3085805 w 3786845"/>
                <a:gd name="connsiteY63" fmla="*/ 1173480 h 3749040"/>
                <a:gd name="connsiteX64" fmla="*/ 3116285 w 3786845"/>
                <a:gd name="connsiteY64" fmla="*/ 1234440 h 3749040"/>
                <a:gd name="connsiteX65" fmla="*/ 3162005 w 3786845"/>
                <a:gd name="connsiteY65" fmla="*/ 1249680 h 3749040"/>
                <a:gd name="connsiteX66" fmla="*/ 3283925 w 3786845"/>
                <a:gd name="connsiteY66" fmla="*/ 1295400 h 3749040"/>
                <a:gd name="connsiteX67" fmla="*/ 3314405 w 3786845"/>
                <a:gd name="connsiteY67" fmla="*/ 1341120 h 3749040"/>
                <a:gd name="connsiteX68" fmla="*/ 3222965 w 3786845"/>
                <a:gd name="connsiteY68" fmla="*/ 1402080 h 3749040"/>
                <a:gd name="connsiteX69" fmla="*/ 3192485 w 3786845"/>
                <a:gd name="connsiteY69" fmla="*/ 1447800 h 3749040"/>
                <a:gd name="connsiteX70" fmla="*/ 3222965 w 3786845"/>
                <a:gd name="connsiteY70" fmla="*/ 1554480 h 3749040"/>
                <a:gd name="connsiteX71" fmla="*/ 3146765 w 3786845"/>
                <a:gd name="connsiteY71" fmla="*/ 1737360 h 3749040"/>
                <a:gd name="connsiteX72" fmla="*/ 3116285 w 3786845"/>
                <a:gd name="connsiteY72" fmla="*/ 1783080 h 3749040"/>
                <a:gd name="connsiteX73" fmla="*/ 3085805 w 3786845"/>
                <a:gd name="connsiteY73" fmla="*/ 1828800 h 3749040"/>
                <a:gd name="connsiteX74" fmla="*/ 3070565 w 3786845"/>
                <a:gd name="connsiteY74" fmla="*/ 1889760 h 3749040"/>
                <a:gd name="connsiteX75" fmla="*/ 2994365 w 3786845"/>
                <a:gd name="connsiteY75" fmla="*/ 1965960 h 3749040"/>
                <a:gd name="connsiteX76" fmla="*/ 2948645 w 3786845"/>
                <a:gd name="connsiteY76" fmla="*/ 2011680 h 3749040"/>
                <a:gd name="connsiteX77" fmla="*/ 2918165 w 3786845"/>
                <a:gd name="connsiteY77" fmla="*/ 2103120 h 3749040"/>
                <a:gd name="connsiteX78" fmla="*/ 2887685 w 3786845"/>
                <a:gd name="connsiteY78" fmla="*/ 2148840 h 3749040"/>
                <a:gd name="connsiteX79" fmla="*/ 2857205 w 3786845"/>
                <a:gd name="connsiteY79" fmla="*/ 2240280 h 3749040"/>
                <a:gd name="connsiteX80" fmla="*/ 2811485 w 3786845"/>
                <a:gd name="connsiteY80" fmla="*/ 2301240 h 3749040"/>
                <a:gd name="connsiteX81" fmla="*/ 2704805 w 3786845"/>
                <a:gd name="connsiteY81" fmla="*/ 2453640 h 3749040"/>
                <a:gd name="connsiteX82" fmla="*/ 2613365 w 3786845"/>
                <a:gd name="connsiteY82" fmla="*/ 2545080 h 3749040"/>
                <a:gd name="connsiteX83" fmla="*/ 2537165 w 3786845"/>
                <a:gd name="connsiteY83" fmla="*/ 2621280 h 3749040"/>
                <a:gd name="connsiteX84" fmla="*/ 2247605 w 3786845"/>
                <a:gd name="connsiteY84" fmla="*/ 2651760 h 3749040"/>
                <a:gd name="connsiteX85" fmla="*/ 2262845 w 3786845"/>
                <a:gd name="connsiteY85" fmla="*/ 2575560 h 3749040"/>
                <a:gd name="connsiteX86" fmla="*/ 2201885 w 3786845"/>
                <a:gd name="connsiteY86" fmla="*/ 2606040 h 3749040"/>
                <a:gd name="connsiteX87" fmla="*/ 2171405 w 3786845"/>
                <a:gd name="connsiteY87" fmla="*/ 2667000 h 3749040"/>
                <a:gd name="connsiteX88" fmla="*/ 2079965 w 3786845"/>
                <a:gd name="connsiteY88" fmla="*/ 2758440 h 3749040"/>
                <a:gd name="connsiteX89" fmla="*/ 2095205 w 3786845"/>
                <a:gd name="connsiteY89" fmla="*/ 2926080 h 3749040"/>
                <a:gd name="connsiteX90" fmla="*/ 2156165 w 3786845"/>
                <a:gd name="connsiteY90" fmla="*/ 2941320 h 3749040"/>
                <a:gd name="connsiteX91" fmla="*/ 2156165 w 3786845"/>
                <a:gd name="connsiteY91" fmla="*/ 3154680 h 3749040"/>
                <a:gd name="connsiteX92" fmla="*/ 2201885 w 3786845"/>
                <a:gd name="connsiteY92" fmla="*/ 3185160 h 3749040"/>
                <a:gd name="connsiteX93" fmla="*/ 2293325 w 3786845"/>
                <a:gd name="connsiteY93" fmla="*/ 3200400 h 3749040"/>
                <a:gd name="connsiteX94" fmla="*/ 2323805 w 3786845"/>
                <a:gd name="connsiteY94" fmla="*/ 3291840 h 3749040"/>
                <a:gd name="connsiteX95" fmla="*/ 2339045 w 3786845"/>
                <a:gd name="connsiteY95" fmla="*/ 3429000 h 3749040"/>
                <a:gd name="connsiteX96" fmla="*/ 2369525 w 3786845"/>
                <a:gd name="connsiteY96" fmla="*/ 3474720 h 3749040"/>
                <a:gd name="connsiteX97" fmla="*/ 2384765 w 3786845"/>
                <a:gd name="connsiteY97" fmla="*/ 3520440 h 3749040"/>
                <a:gd name="connsiteX98" fmla="*/ 2369525 w 3786845"/>
                <a:gd name="connsiteY98" fmla="*/ 3627120 h 3749040"/>
                <a:gd name="connsiteX99" fmla="*/ 2323805 w 3786845"/>
                <a:gd name="connsiteY99" fmla="*/ 3657600 h 3749040"/>
                <a:gd name="connsiteX100" fmla="*/ 2217125 w 3786845"/>
                <a:gd name="connsiteY100" fmla="*/ 3627120 h 3749040"/>
                <a:gd name="connsiteX101" fmla="*/ 2095205 w 3786845"/>
                <a:gd name="connsiteY101" fmla="*/ 3596640 h 3749040"/>
                <a:gd name="connsiteX102" fmla="*/ 2064725 w 3786845"/>
                <a:gd name="connsiteY102" fmla="*/ 3642360 h 3749040"/>
                <a:gd name="connsiteX103" fmla="*/ 1927565 w 3786845"/>
                <a:gd name="connsiteY103" fmla="*/ 3718560 h 3749040"/>
                <a:gd name="connsiteX104" fmla="*/ 1698965 w 3786845"/>
                <a:gd name="connsiteY104" fmla="*/ 3733800 h 3749040"/>
                <a:gd name="connsiteX105" fmla="*/ 1653245 w 3786845"/>
                <a:gd name="connsiteY105" fmla="*/ 3749040 h 3749040"/>
                <a:gd name="connsiteX106" fmla="*/ 1561805 w 3786845"/>
                <a:gd name="connsiteY106" fmla="*/ 3688080 h 3749040"/>
                <a:gd name="connsiteX107" fmla="*/ 1546565 w 3786845"/>
                <a:gd name="connsiteY107" fmla="*/ 3642360 h 3749040"/>
                <a:gd name="connsiteX108" fmla="*/ 1455125 w 3786845"/>
                <a:gd name="connsiteY108" fmla="*/ 3596640 h 3749040"/>
                <a:gd name="connsiteX109" fmla="*/ 1394165 w 3786845"/>
                <a:gd name="connsiteY109" fmla="*/ 3505200 h 3749040"/>
                <a:gd name="connsiteX110" fmla="*/ 1317965 w 3786845"/>
                <a:gd name="connsiteY110" fmla="*/ 3398520 h 3749040"/>
                <a:gd name="connsiteX111" fmla="*/ 1257005 w 3786845"/>
                <a:gd name="connsiteY111" fmla="*/ 3261360 h 3749040"/>
                <a:gd name="connsiteX112" fmla="*/ 1104605 w 3786845"/>
                <a:gd name="connsiteY112" fmla="*/ 3276600 h 3749040"/>
                <a:gd name="connsiteX113" fmla="*/ 1058885 w 3786845"/>
                <a:gd name="connsiteY113" fmla="*/ 3307080 h 3749040"/>
                <a:gd name="connsiteX114" fmla="*/ 677885 w 3786845"/>
                <a:gd name="connsiteY114" fmla="*/ 3322320 h 3749040"/>
                <a:gd name="connsiteX115" fmla="*/ 37805 w 3786845"/>
                <a:gd name="connsiteY115" fmla="*/ 3307080 h 3749040"/>
                <a:gd name="connsiteX116" fmla="*/ 53045 w 3786845"/>
                <a:gd name="connsiteY116" fmla="*/ 3261360 h 3749040"/>
                <a:gd name="connsiteX117" fmla="*/ 98765 w 3786845"/>
                <a:gd name="connsiteY117" fmla="*/ 3215640 h 3749040"/>
                <a:gd name="connsiteX118" fmla="*/ 144485 w 3786845"/>
                <a:gd name="connsiteY118" fmla="*/ 3108960 h 3749040"/>
                <a:gd name="connsiteX119" fmla="*/ 174965 w 3786845"/>
                <a:gd name="connsiteY119" fmla="*/ 3017520 h 3749040"/>
                <a:gd name="connsiteX120" fmla="*/ 190205 w 3786845"/>
                <a:gd name="connsiteY120" fmla="*/ 2971800 h 3749040"/>
                <a:gd name="connsiteX121" fmla="*/ 251165 w 3786845"/>
                <a:gd name="connsiteY121" fmla="*/ 2956560 h 3749040"/>
                <a:gd name="connsiteX122" fmla="*/ 296885 w 3786845"/>
                <a:gd name="connsiteY122" fmla="*/ 2910840 h 3749040"/>
                <a:gd name="connsiteX123" fmla="*/ 388325 w 3786845"/>
                <a:gd name="connsiteY123" fmla="*/ 2880360 h 3749040"/>
                <a:gd name="connsiteX124" fmla="*/ 434045 w 3786845"/>
                <a:gd name="connsiteY124" fmla="*/ 2865120 h 3749040"/>
                <a:gd name="connsiteX125" fmla="*/ 479765 w 3786845"/>
                <a:gd name="connsiteY125" fmla="*/ 2834640 h 3749040"/>
                <a:gd name="connsiteX126" fmla="*/ 510245 w 3786845"/>
                <a:gd name="connsiteY126" fmla="*/ 2788920 h 3749040"/>
                <a:gd name="connsiteX127" fmla="*/ 418805 w 3786845"/>
                <a:gd name="connsiteY127" fmla="*/ 2727960 h 3749040"/>
                <a:gd name="connsiteX128" fmla="*/ 373085 w 3786845"/>
                <a:gd name="connsiteY128" fmla="*/ 2682240 h 3749040"/>
                <a:gd name="connsiteX129" fmla="*/ 357845 w 3786845"/>
                <a:gd name="connsiteY129" fmla="*/ 2407920 h 3749040"/>
                <a:gd name="connsiteX130" fmla="*/ 190205 w 3786845"/>
                <a:gd name="connsiteY130" fmla="*/ 2331720 h 3749040"/>
                <a:gd name="connsiteX131" fmla="*/ 174965 w 3786845"/>
                <a:gd name="connsiteY131" fmla="*/ 2286000 h 3749040"/>
                <a:gd name="connsiteX132" fmla="*/ 129245 w 3786845"/>
                <a:gd name="connsiteY132" fmla="*/ 2255520 h 3749040"/>
                <a:gd name="connsiteX133" fmla="*/ 98765 w 3786845"/>
                <a:gd name="connsiteY133" fmla="*/ 2164080 h 3749040"/>
                <a:gd name="connsiteX134" fmla="*/ 37805 w 3786845"/>
                <a:gd name="connsiteY134" fmla="*/ 2072640 h 3749040"/>
                <a:gd name="connsiteX135" fmla="*/ 7325 w 3786845"/>
                <a:gd name="connsiteY135" fmla="*/ 2011680 h 3749040"/>
                <a:gd name="connsiteX136" fmla="*/ 7325 w 3786845"/>
                <a:gd name="connsiteY136" fmla="*/ 1965960 h 374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3786845" h="3749040">
                  <a:moveTo>
                    <a:pt x="7325" y="1965960"/>
                  </a:moveTo>
                  <a:cubicBezTo>
                    <a:pt x="20025" y="1960880"/>
                    <a:pt x="60357" y="1969616"/>
                    <a:pt x="83525" y="1981200"/>
                  </a:cubicBezTo>
                  <a:cubicBezTo>
                    <a:pt x="102802" y="1990839"/>
                    <a:pt x="112688" y="2013122"/>
                    <a:pt x="129245" y="2026920"/>
                  </a:cubicBezTo>
                  <a:cubicBezTo>
                    <a:pt x="168636" y="2059746"/>
                    <a:pt x="174863" y="2057366"/>
                    <a:pt x="220685" y="2072640"/>
                  </a:cubicBezTo>
                  <a:cubicBezTo>
                    <a:pt x="241005" y="2087880"/>
                    <a:pt x="256920" y="2112542"/>
                    <a:pt x="281645" y="2118360"/>
                  </a:cubicBezTo>
                  <a:cubicBezTo>
                    <a:pt x="414909" y="2149716"/>
                    <a:pt x="668998" y="2124138"/>
                    <a:pt x="784565" y="2118360"/>
                  </a:cubicBezTo>
                  <a:cubicBezTo>
                    <a:pt x="830285" y="2123440"/>
                    <a:pt x="876350" y="2126037"/>
                    <a:pt x="921725" y="2133600"/>
                  </a:cubicBezTo>
                  <a:cubicBezTo>
                    <a:pt x="937571" y="2136241"/>
                    <a:pt x="951381" y="2148840"/>
                    <a:pt x="967445" y="2148840"/>
                  </a:cubicBezTo>
                  <a:cubicBezTo>
                    <a:pt x="993348" y="2148840"/>
                    <a:pt x="1018515" y="2139882"/>
                    <a:pt x="1043645" y="2133600"/>
                  </a:cubicBezTo>
                  <a:cubicBezTo>
                    <a:pt x="1059230" y="2129704"/>
                    <a:pt x="1075322" y="2126162"/>
                    <a:pt x="1089365" y="2118360"/>
                  </a:cubicBezTo>
                  <a:cubicBezTo>
                    <a:pt x="1121387" y="2100570"/>
                    <a:pt x="1180805" y="2057400"/>
                    <a:pt x="1180805" y="2057400"/>
                  </a:cubicBezTo>
                  <a:cubicBezTo>
                    <a:pt x="1206493" y="2018868"/>
                    <a:pt x="1217511" y="2011029"/>
                    <a:pt x="1226525" y="1965960"/>
                  </a:cubicBezTo>
                  <a:cubicBezTo>
                    <a:pt x="1233570" y="1930737"/>
                    <a:pt x="1231443" y="1893686"/>
                    <a:pt x="1241765" y="1859280"/>
                  </a:cubicBezTo>
                  <a:cubicBezTo>
                    <a:pt x="1247028" y="1841736"/>
                    <a:pt x="1260519" y="1827631"/>
                    <a:pt x="1272245" y="1813560"/>
                  </a:cubicBezTo>
                  <a:cubicBezTo>
                    <a:pt x="1319515" y="1756836"/>
                    <a:pt x="1320063" y="1772573"/>
                    <a:pt x="1378925" y="1722120"/>
                  </a:cubicBezTo>
                  <a:cubicBezTo>
                    <a:pt x="1395289" y="1708094"/>
                    <a:pt x="1406712" y="1688355"/>
                    <a:pt x="1424645" y="1676400"/>
                  </a:cubicBezTo>
                  <a:cubicBezTo>
                    <a:pt x="1438011" y="1667489"/>
                    <a:pt x="1455997" y="1668344"/>
                    <a:pt x="1470365" y="1661160"/>
                  </a:cubicBezTo>
                  <a:cubicBezTo>
                    <a:pt x="1581257" y="1605714"/>
                    <a:pt x="1428756" y="1643156"/>
                    <a:pt x="1622765" y="1615440"/>
                  </a:cubicBezTo>
                  <a:cubicBezTo>
                    <a:pt x="1627845" y="1600200"/>
                    <a:pt x="1630821" y="1584088"/>
                    <a:pt x="1638005" y="1569720"/>
                  </a:cubicBezTo>
                  <a:cubicBezTo>
                    <a:pt x="1692009" y="1461713"/>
                    <a:pt x="1728756" y="1519982"/>
                    <a:pt x="1897085" y="1508760"/>
                  </a:cubicBezTo>
                  <a:cubicBezTo>
                    <a:pt x="1902165" y="1478280"/>
                    <a:pt x="1902553" y="1446635"/>
                    <a:pt x="1912325" y="1417320"/>
                  </a:cubicBezTo>
                  <a:cubicBezTo>
                    <a:pt x="1918117" y="1399944"/>
                    <a:pt x="1934614" y="1387983"/>
                    <a:pt x="1942805" y="1371600"/>
                  </a:cubicBezTo>
                  <a:cubicBezTo>
                    <a:pt x="1949989" y="1357232"/>
                    <a:pt x="1951717" y="1340645"/>
                    <a:pt x="1958045" y="1325880"/>
                  </a:cubicBezTo>
                  <a:cubicBezTo>
                    <a:pt x="1966994" y="1304998"/>
                    <a:pt x="1978365" y="1285240"/>
                    <a:pt x="1988525" y="1264920"/>
                  </a:cubicBezTo>
                  <a:cubicBezTo>
                    <a:pt x="1993605" y="1229360"/>
                    <a:pt x="1980111" y="1185273"/>
                    <a:pt x="2003765" y="1158240"/>
                  </a:cubicBezTo>
                  <a:cubicBezTo>
                    <a:pt x="2024113" y="1134985"/>
                    <a:pt x="2066968" y="1155550"/>
                    <a:pt x="2095205" y="1143000"/>
                  </a:cubicBezTo>
                  <a:cubicBezTo>
                    <a:pt x="2114900" y="1134247"/>
                    <a:pt x="2125685" y="1112520"/>
                    <a:pt x="2140925" y="1097280"/>
                  </a:cubicBezTo>
                  <a:cubicBezTo>
                    <a:pt x="2136083" y="1068226"/>
                    <a:pt x="2106812" y="900268"/>
                    <a:pt x="2110445" y="883920"/>
                  </a:cubicBezTo>
                  <a:cubicBezTo>
                    <a:pt x="2113930" y="868238"/>
                    <a:pt x="2140413" y="871830"/>
                    <a:pt x="2156165" y="868680"/>
                  </a:cubicBezTo>
                  <a:cubicBezTo>
                    <a:pt x="2191388" y="861635"/>
                    <a:pt x="2227285" y="858520"/>
                    <a:pt x="2262845" y="853440"/>
                  </a:cubicBezTo>
                  <a:cubicBezTo>
                    <a:pt x="2278085" y="848360"/>
                    <a:pt x="2295199" y="847111"/>
                    <a:pt x="2308565" y="838200"/>
                  </a:cubicBezTo>
                  <a:cubicBezTo>
                    <a:pt x="2343768" y="814731"/>
                    <a:pt x="2362274" y="780496"/>
                    <a:pt x="2384765" y="746760"/>
                  </a:cubicBezTo>
                  <a:cubicBezTo>
                    <a:pt x="2389845" y="711200"/>
                    <a:pt x="2389683" y="674486"/>
                    <a:pt x="2400005" y="640080"/>
                  </a:cubicBezTo>
                  <a:cubicBezTo>
                    <a:pt x="2405268" y="622536"/>
                    <a:pt x="2429080" y="612622"/>
                    <a:pt x="2430485" y="594360"/>
                  </a:cubicBezTo>
                  <a:cubicBezTo>
                    <a:pt x="2434401" y="543457"/>
                    <a:pt x="2424654" y="492139"/>
                    <a:pt x="2415245" y="441960"/>
                  </a:cubicBezTo>
                  <a:cubicBezTo>
                    <a:pt x="2409324" y="410382"/>
                    <a:pt x="2384765" y="350520"/>
                    <a:pt x="2384765" y="350520"/>
                  </a:cubicBezTo>
                  <a:cubicBezTo>
                    <a:pt x="2390463" y="316330"/>
                    <a:pt x="2390305" y="240147"/>
                    <a:pt x="2430485" y="213360"/>
                  </a:cubicBezTo>
                  <a:cubicBezTo>
                    <a:pt x="2447913" y="201742"/>
                    <a:pt x="2471125" y="203200"/>
                    <a:pt x="2491445" y="198120"/>
                  </a:cubicBezTo>
                  <a:cubicBezTo>
                    <a:pt x="2537361" y="167509"/>
                    <a:pt x="2543985" y="160363"/>
                    <a:pt x="2598125" y="137160"/>
                  </a:cubicBezTo>
                  <a:cubicBezTo>
                    <a:pt x="2612890" y="130832"/>
                    <a:pt x="2629477" y="129104"/>
                    <a:pt x="2643845" y="121920"/>
                  </a:cubicBezTo>
                  <a:cubicBezTo>
                    <a:pt x="2688105" y="99790"/>
                    <a:pt x="2685192" y="82093"/>
                    <a:pt x="2735285" y="76200"/>
                  </a:cubicBezTo>
                  <a:cubicBezTo>
                    <a:pt x="2806098" y="67869"/>
                    <a:pt x="2877525" y="66040"/>
                    <a:pt x="2948645" y="60960"/>
                  </a:cubicBezTo>
                  <a:cubicBezTo>
                    <a:pt x="2979125" y="50800"/>
                    <a:pt x="3008580" y="36781"/>
                    <a:pt x="3040085" y="30480"/>
                  </a:cubicBezTo>
                  <a:cubicBezTo>
                    <a:pt x="3132037" y="12090"/>
                    <a:pt x="3091711" y="23431"/>
                    <a:pt x="3162005" y="0"/>
                  </a:cubicBezTo>
                  <a:cubicBezTo>
                    <a:pt x="3270821" y="36272"/>
                    <a:pt x="3226712" y="12658"/>
                    <a:pt x="3299165" y="60960"/>
                  </a:cubicBezTo>
                  <a:cubicBezTo>
                    <a:pt x="3309325" y="76200"/>
                    <a:pt x="3316693" y="93728"/>
                    <a:pt x="3329645" y="106680"/>
                  </a:cubicBezTo>
                  <a:cubicBezTo>
                    <a:pt x="3382477" y="159512"/>
                    <a:pt x="3373333" y="109728"/>
                    <a:pt x="3405845" y="182880"/>
                  </a:cubicBezTo>
                  <a:cubicBezTo>
                    <a:pt x="3418894" y="212240"/>
                    <a:pt x="3428533" y="243151"/>
                    <a:pt x="3436325" y="274320"/>
                  </a:cubicBezTo>
                  <a:cubicBezTo>
                    <a:pt x="3441405" y="294640"/>
                    <a:pt x="3431694" y="328656"/>
                    <a:pt x="3451565" y="335280"/>
                  </a:cubicBezTo>
                  <a:cubicBezTo>
                    <a:pt x="3519207" y="357827"/>
                    <a:pt x="3593805" y="345440"/>
                    <a:pt x="3664925" y="350520"/>
                  </a:cubicBezTo>
                  <a:cubicBezTo>
                    <a:pt x="3779843" y="388826"/>
                    <a:pt x="3642648" y="332698"/>
                    <a:pt x="3741125" y="411480"/>
                  </a:cubicBezTo>
                  <a:cubicBezTo>
                    <a:pt x="3753669" y="421515"/>
                    <a:pt x="3771605" y="421640"/>
                    <a:pt x="3786845" y="426720"/>
                  </a:cubicBezTo>
                  <a:cubicBezTo>
                    <a:pt x="3773414" y="507305"/>
                    <a:pt x="3794458" y="518163"/>
                    <a:pt x="3725885" y="548640"/>
                  </a:cubicBezTo>
                  <a:cubicBezTo>
                    <a:pt x="3696525" y="561689"/>
                    <a:pt x="3634445" y="579120"/>
                    <a:pt x="3634445" y="579120"/>
                  </a:cubicBezTo>
                  <a:cubicBezTo>
                    <a:pt x="3594997" y="618568"/>
                    <a:pt x="3551971" y="667571"/>
                    <a:pt x="3497285" y="685800"/>
                  </a:cubicBezTo>
                  <a:lnTo>
                    <a:pt x="3405845" y="716280"/>
                  </a:lnTo>
                  <a:cubicBezTo>
                    <a:pt x="3278845" y="711200"/>
                    <a:pt x="3151572" y="691292"/>
                    <a:pt x="3024845" y="701040"/>
                  </a:cubicBezTo>
                  <a:cubicBezTo>
                    <a:pt x="3008828" y="702272"/>
                    <a:pt x="3009605" y="730696"/>
                    <a:pt x="3009605" y="746760"/>
                  </a:cubicBezTo>
                  <a:cubicBezTo>
                    <a:pt x="3009605" y="777660"/>
                    <a:pt x="3018142" y="808035"/>
                    <a:pt x="3024845" y="838200"/>
                  </a:cubicBezTo>
                  <a:cubicBezTo>
                    <a:pt x="3028330" y="853882"/>
                    <a:pt x="3035005" y="868680"/>
                    <a:pt x="3040085" y="883920"/>
                  </a:cubicBezTo>
                  <a:cubicBezTo>
                    <a:pt x="3024845" y="894080"/>
                    <a:pt x="2999397" y="896789"/>
                    <a:pt x="2994365" y="914400"/>
                  </a:cubicBezTo>
                  <a:cubicBezTo>
                    <a:pt x="2986132" y="943217"/>
                    <a:pt x="3017925" y="1005181"/>
                    <a:pt x="3024845" y="1036320"/>
                  </a:cubicBezTo>
                  <a:cubicBezTo>
                    <a:pt x="3031548" y="1066485"/>
                    <a:pt x="3027535" y="1099523"/>
                    <a:pt x="3040085" y="1127760"/>
                  </a:cubicBezTo>
                  <a:cubicBezTo>
                    <a:pt x="3048838" y="1147455"/>
                    <a:pt x="3073278" y="1155942"/>
                    <a:pt x="3085805" y="1173480"/>
                  </a:cubicBezTo>
                  <a:cubicBezTo>
                    <a:pt x="3099010" y="1191967"/>
                    <a:pt x="3100221" y="1218376"/>
                    <a:pt x="3116285" y="1234440"/>
                  </a:cubicBezTo>
                  <a:cubicBezTo>
                    <a:pt x="3127644" y="1245799"/>
                    <a:pt x="3147637" y="1242496"/>
                    <a:pt x="3162005" y="1249680"/>
                  </a:cubicBezTo>
                  <a:cubicBezTo>
                    <a:pt x="3266651" y="1302003"/>
                    <a:pt x="3136910" y="1265997"/>
                    <a:pt x="3283925" y="1295400"/>
                  </a:cubicBezTo>
                  <a:cubicBezTo>
                    <a:pt x="3294085" y="1310640"/>
                    <a:pt x="3323492" y="1325217"/>
                    <a:pt x="3314405" y="1341120"/>
                  </a:cubicBezTo>
                  <a:cubicBezTo>
                    <a:pt x="3296230" y="1372926"/>
                    <a:pt x="3222965" y="1402080"/>
                    <a:pt x="3222965" y="1402080"/>
                  </a:cubicBezTo>
                  <a:cubicBezTo>
                    <a:pt x="3212805" y="1417320"/>
                    <a:pt x="3195075" y="1429668"/>
                    <a:pt x="3192485" y="1447800"/>
                  </a:cubicBezTo>
                  <a:cubicBezTo>
                    <a:pt x="3190571" y="1461195"/>
                    <a:pt x="3217246" y="1537323"/>
                    <a:pt x="3222965" y="1554480"/>
                  </a:cubicBezTo>
                  <a:cubicBezTo>
                    <a:pt x="3201703" y="1682054"/>
                    <a:pt x="3224865" y="1620209"/>
                    <a:pt x="3146765" y="1737360"/>
                  </a:cubicBezTo>
                  <a:lnTo>
                    <a:pt x="3116285" y="1783080"/>
                  </a:lnTo>
                  <a:lnTo>
                    <a:pt x="3085805" y="1828800"/>
                  </a:lnTo>
                  <a:cubicBezTo>
                    <a:pt x="3080725" y="1849120"/>
                    <a:pt x="3078816" y="1870508"/>
                    <a:pt x="3070565" y="1889760"/>
                  </a:cubicBezTo>
                  <a:cubicBezTo>
                    <a:pt x="3045729" y="1947710"/>
                    <a:pt x="3039521" y="1928330"/>
                    <a:pt x="2994365" y="1965960"/>
                  </a:cubicBezTo>
                  <a:cubicBezTo>
                    <a:pt x="2977808" y="1979758"/>
                    <a:pt x="2963885" y="1996440"/>
                    <a:pt x="2948645" y="2011680"/>
                  </a:cubicBezTo>
                  <a:cubicBezTo>
                    <a:pt x="2938485" y="2042160"/>
                    <a:pt x="2935987" y="2076387"/>
                    <a:pt x="2918165" y="2103120"/>
                  </a:cubicBezTo>
                  <a:cubicBezTo>
                    <a:pt x="2908005" y="2118360"/>
                    <a:pt x="2895124" y="2132102"/>
                    <a:pt x="2887685" y="2148840"/>
                  </a:cubicBezTo>
                  <a:cubicBezTo>
                    <a:pt x="2874636" y="2178200"/>
                    <a:pt x="2876482" y="2214577"/>
                    <a:pt x="2857205" y="2240280"/>
                  </a:cubicBezTo>
                  <a:cubicBezTo>
                    <a:pt x="2841965" y="2260600"/>
                    <a:pt x="2826051" y="2280432"/>
                    <a:pt x="2811485" y="2301240"/>
                  </a:cubicBezTo>
                  <a:cubicBezTo>
                    <a:pt x="2787896" y="2334939"/>
                    <a:pt x="2736823" y="2418064"/>
                    <a:pt x="2704805" y="2453640"/>
                  </a:cubicBezTo>
                  <a:cubicBezTo>
                    <a:pt x="2675969" y="2485680"/>
                    <a:pt x="2637275" y="2509214"/>
                    <a:pt x="2613365" y="2545080"/>
                  </a:cubicBezTo>
                  <a:cubicBezTo>
                    <a:pt x="2572725" y="2606040"/>
                    <a:pt x="2598125" y="2580640"/>
                    <a:pt x="2537165" y="2621280"/>
                  </a:cubicBezTo>
                  <a:cubicBezTo>
                    <a:pt x="2468601" y="2724126"/>
                    <a:pt x="2478198" y="2738232"/>
                    <a:pt x="2247605" y="2651760"/>
                  </a:cubicBezTo>
                  <a:cubicBezTo>
                    <a:pt x="2223351" y="2642665"/>
                    <a:pt x="2281161" y="2593876"/>
                    <a:pt x="2262845" y="2575560"/>
                  </a:cubicBezTo>
                  <a:cubicBezTo>
                    <a:pt x="2246781" y="2559496"/>
                    <a:pt x="2222205" y="2595880"/>
                    <a:pt x="2201885" y="2606040"/>
                  </a:cubicBezTo>
                  <a:cubicBezTo>
                    <a:pt x="2191725" y="2626360"/>
                    <a:pt x="2185597" y="2649260"/>
                    <a:pt x="2171405" y="2667000"/>
                  </a:cubicBezTo>
                  <a:cubicBezTo>
                    <a:pt x="2144477" y="2700660"/>
                    <a:pt x="2079965" y="2758440"/>
                    <a:pt x="2079965" y="2758440"/>
                  </a:cubicBezTo>
                  <a:cubicBezTo>
                    <a:pt x="2058802" y="2821930"/>
                    <a:pt x="2041731" y="2845869"/>
                    <a:pt x="2095205" y="2926080"/>
                  </a:cubicBezTo>
                  <a:cubicBezTo>
                    <a:pt x="2106823" y="2943508"/>
                    <a:pt x="2135845" y="2936240"/>
                    <a:pt x="2156165" y="2941320"/>
                  </a:cubicBezTo>
                  <a:cubicBezTo>
                    <a:pt x="2155929" y="2943919"/>
                    <a:pt x="2118469" y="3107560"/>
                    <a:pt x="2156165" y="3154680"/>
                  </a:cubicBezTo>
                  <a:cubicBezTo>
                    <a:pt x="2167607" y="3168983"/>
                    <a:pt x="2184509" y="3179368"/>
                    <a:pt x="2201885" y="3185160"/>
                  </a:cubicBezTo>
                  <a:cubicBezTo>
                    <a:pt x="2231200" y="3194932"/>
                    <a:pt x="2262845" y="3195320"/>
                    <a:pt x="2293325" y="3200400"/>
                  </a:cubicBezTo>
                  <a:cubicBezTo>
                    <a:pt x="2303485" y="3230880"/>
                    <a:pt x="2320257" y="3259908"/>
                    <a:pt x="2323805" y="3291840"/>
                  </a:cubicBezTo>
                  <a:cubicBezTo>
                    <a:pt x="2328885" y="3337560"/>
                    <a:pt x="2327888" y="3384372"/>
                    <a:pt x="2339045" y="3429000"/>
                  </a:cubicBezTo>
                  <a:cubicBezTo>
                    <a:pt x="2343487" y="3446769"/>
                    <a:pt x="2361334" y="3458337"/>
                    <a:pt x="2369525" y="3474720"/>
                  </a:cubicBezTo>
                  <a:cubicBezTo>
                    <a:pt x="2376709" y="3489088"/>
                    <a:pt x="2379685" y="3505200"/>
                    <a:pt x="2384765" y="3520440"/>
                  </a:cubicBezTo>
                  <a:cubicBezTo>
                    <a:pt x="2379685" y="3556000"/>
                    <a:pt x="2384114" y="3594295"/>
                    <a:pt x="2369525" y="3627120"/>
                  </a:cubicBezTo>
                  <a:cubicBezTo>
                    <a:pt x="2362086" y="3643858"/>
                    <a:pt x="2341937" y="3655010"/>
                    <a:pt x="2323805" y="3657600"/>
                  </a:cubicBezTo>
                  <a:cubicBezTo>
                    <a:pt x="2310410" y="3659514"/>
                    <a:pt x="2234282" y="3632839"/>
                    <a:pt x="2217125" y="3627120"/>
                  </a:cubicBezTo>
                  <a:cubicBezTo>
                    <a:pt x="2195326" y="3561722"/>
                    <a:pt x="2207055" y="3546929"/>
                    <a:pt x="2095205" y="3596640"/>
                  </a:cubicBezTo>
                  <a:cubicBezTo>
                    <a:pt x="2078467" y="3604079"/>
                    <a:pt x="2078509" y="3630299"/>
                    <a:pt x="2064725" y="3642360"/>
                  </a:cubicBezTo>
                  <a:cubicBezTo>
                    <a:pt x="2041886" y="3662344"/>
                    <a:pt x="1972093" y="3713612"/>
                    <a:pt x="1927565" y="3718560"/>
                  </a:cubicBezTo>
                  <a:cubicBezTo>
                    <a:pt x="1851663" y="3726994"/>
                    <a:pt x="1775165" y="3728720"/>
                    <a:pt x="1698965" y="3733800"/>
                  </a:cubicBezTo>
                  <a:cubicBezTo>
                    <a:pt x="1683725" y="3738880"/>
                    <a:pt x="1669309" y="3749040"/>
                    <a:pt x="1653245" y="3749040"/>
                  </a:cubicBezTo>
                  <a:cubicBezTo>
                    <a:pt x="1596392" y="3749040"/>
                    <a:pt x="1584773" y="3734016"/>
                    <a:pt x="1561805" y="3688080"/>
                  </a:cubicBezTo>
                  <a:cubicBezTo>
                    <a:pt x="1554621" y="3673712"/>
                    <a:pt x="1556600" y="3654904"/>
                    <a:pt x="1546565" y="3642360"/>
                  </a:cubicBezTo>
                  <a:cubicBezTo>
                    <a:pt x="1525079" y="3615503"/>
                    <a:pt x="1485244" y="3606680"/>
                    <a:pt x="1455125" y="3596640"/>
                  </a:cubicBezTo>
                  <a:cubicBezTo>
                    <a:pt x="1434805" y="3566160"/>
                    <a:pt x="1405749" y="3539953"/>
                    <a:pt x="1394165" y="3505200"/>
                  </a:cubicBezTo>
                  <a:cubicBezTo>
                    <a:pt x="1358605" y="3398520"/>
                    <a:pt x="1394165" y="3423920"/>
                    <a:pt x="1317965" y="3398520"/>
                  </a:cubicBezTo>
                  <a:cubicBezTo>
                    <a:pt x="1281693" y="3289704"/>
                    <a:pt x="1305307" y="3333813"/>
                    <a:pt x="1257005" y="3261360"/>
                  </a:cubicBezTo>
                  <a:cubicBezTo>
                    <a:pt x="1206205" y="3266440"/>
                    <a:pt x="1154351" y="3265120"/>
                    <a:pt x="1104605" y="3276600"/>
                  </a:cubicBezTo>
                  <a:cubicBezTo>
                    <a:pt x="1086758" y="3280719"/>
                    <a:pt x="1077097" y="3305129"/>
                    <a:pt x="1058885" y="3307080"/>
                  </a:cubicBezTo>
                  <a:cubicBezTo>
                    <a:pt x="932507" y="3320621"/>
                    <a:pt x="804885" y="3317240"/>
                    <a:pt x="677885" y="3322320"/>
                  </a:cubicBezTo>
                  <a:cubicBezTo>
                    <a:pt x="464525" y="3317240"/>
                    <a:pt x="250217" y="3327803"/>
                    <a:pt x="37805" y="3307080"/>
                  </a:cubicBezTo>
                  <a:cubicBezTo>
                    <a:pt x="21817" y="3305520"/>
                    <a:pt x="44134" y="3274726"/>
                    <a:pt x="53045" y="3261360"/>
                  </a:cubicBezTo>
                  <a:cubicBezTo>
                    <a:pt x="65000" y="3243427"/>
                    <a:pt x="83525" y="3230880"/>
                    <a:pt x="98765" y="3215640"/>
                  </a:cubicBezTo>
                  <a:cubicBezTo>
                    <a:pt x="139079" y="3054383"/>
                    <a:pt x="84344" y="3244276"/>
                    <a:pt x="144485" y="3108960"/>
                  </a:cubicBezTo>
                  <a:cubicBezTo>
                    <a:pt x="157534" y="3079600"/>
                    <a:pt x="164805" y="3048000"/>
                    <a:pt x="174965" y="3017520"/>
                  </a:cubicBezTo>
                  <a:cubicBezTo>
                    <a:pt x="180045" y="3002280"/>
                    <a:pt x="174620" y="2975696"/>
                    <a:pt x="190205" y="2971800"/>
                  </a:cubicBezTo>
                  <a:lnTo>
                    <a:pt x="251165" y="2956560"/>
                  </a:lnTo>
                  <a:cubicBezTo>
                    <a:pt x="266405" y="2941320"/>
                    <a:pt x="278045" y="2921307"/>
                    <a:pt x="296885" y="2910840"/>
                  </a:cubicBezTo>
                  <a:cubicBezTo>
                    <a:pt x="324971" y="2895237"/>
                    <a:pt x="357845" y="2890520"/>
                    <a:pt x="388325" y="2880360"/>
                  </a:cubicBezTo>
                  <a:cubicBezTo>
                    <a:pt x="403565" y="2875280"/>
                    <a:pt x="420679" y="2874031"/>
                    <a:pt x="434045" y="2865120"/>
                  </a:cubicBezTo>
                  <a:lnTo>
                    <a:pt x="479765" y="2834640"/>
                  </a:lnTo>
                  <a:cubicBezTo>
                    <a:pt x="489925" y="2819400"/>
                    <a:pt x="519332" y="2804823"/>
                    <a:pt x="510245" y="2788920"/>
                  </a:cubicBezTo>
                  <a:cubicBezTo>
                    <a:pt x="492070" y="2757114"/>
                    <a:pt x="444708" y="2753863"/>
                    <a:pt x="418805" y="2727960"/>
                  </a:cubicBezTo>
                  <a:lnTo>
                    <a:pt x="373085" y="2682240"/>
                  </a:lnTo>
                  <a:cubicBezTo>
                    <a:pt x="368005" y="2590800"/>
                    <a:pt x="392521" y="2492683"/>
                    <a:pt x="357845" y="2407920"/>
                  </a:cubicBezTo>
                  <a:cubicBezTo>
                    <a:pt x="347085" y="2381619"/>
                    <a:pt x="234649" y="2346535"/>
                    <a:pt x="190205" y="2331720"/>
                  </a:cubicBezTo>
                  <a:cubicBezTo>
                    <a:pt x="185125" y="2316480"/>
                    <a:pt x="185000" y="2298544"/>
                    <a:pt x="174965" y="2286000"/>
                  </a:cubicBezTo>
                  <a:cubicBezTo>
                    <a:pt x="163523" y="2271697"/>
                    <a:pt x="138953" y="2271052"/>
                    <a:pt x="129245" y="2255520"/>
                  </a:cubicBezTo>
                  <a:cubicBezTo>
                    <a:pt x="112217" y="2228275"/>
                    <a:pt x="116587" y="2190813"/>
                    <a:pt x="98765" y="2164080"/>
                  </a:cubicBezTo>
                  <a:cubicBezTo>
                    <a:pt x="78445" y="2133600"/>
                    <a:pt x="54188" y="2105405"/>
                    <a:pt x="37805" y="2072640"/>
                  </a:cubicBezTo>
                  <a:cubicBezTo>
                    <a:pt x="27645" y="2052320"/>
                    <a:pt x="16274" y="2032562"/>
                    <a:pt x="7325" y="2011680"/>
                  </a:cubicBezTo>
                  <a:cubicBezTo>
                    <a:pt x="997" y="1996915"/>
                    <a:pt x="-5375" y="1971040"/>
                    <a:pt x="7325" y="1965960"/>
                  </a:cubicBezTo>
                  <a:close/>
                </a:path>
              </a:pathLst>
            </a:cu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8749144">
              <a:off x="1083706" y="3253586"/>
              <a:ext cx="2403000" cy="6701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পশ্চিম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পাকিস্তান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48" y="2370273"/>
            <a:ext cx="1934686" cy="1849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88"/>
          <a:stretch/>
        </p:blipFill>
        <p:spPr>
          <a:xfrm>
            <a:off x="7773848" y="2366407"/>
            <a:ext cx="2093956" cy="21490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67" y="2075883"/>
            <a:ext cx="2442337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389" y="2149249"/>
            <a:ext cx="2483345" cy="2208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97" y="2212906"/>
            <a:ext cx="2677588" cy="2352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24" y="2424897"/>
            <a:ext cx="2082839" cy="1895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2"/>
          <a:stretch/>
        </p:blipFill>
        <p:spPr>
          <a:xfrm>
            <a:off x="2345650" y="215450"/>
            <a:ext cx="7864966" cy="513756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841614" y="5443637"/>
            <a:ext cx="6567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Pentagon 29"/>
          <p:cNvSpPr/>
          <p:nvPr/>
        </p:nvSpPr>
        <p:spPr>
          <a:xfrm flipH="1">
            <a:off x="1372774" y="5353014"/>
            <a:ext cx="9220197" cy="1012242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ও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2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10469 0.03658 C -0.12643 0.04491 -0.15938 0.04977 -0.19349 0.04977 C -0.23255 0.04977 -0.26393 0.04491 -0.28568 0.03658 L -0.3901 -1.11111E-6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5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10677 0.01574 C -0.12917 0.01945 -0.1625 0.02153 -0.19766 0.02153 C -0.2375 0.02153 -0.26927 0.01945 -0.29154 0.01574 L -0.39805 -2.96296E-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9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0" name="Flowchart: Process 9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3" name="Flowchart: Process 12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6" name="Flowchart: Process 1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t="2976" r="9336" b="3878"/>
          <a:stretch/>
        </p:blipFill>
        <p:spPr>
          <a:xfrm>
            <a:off x="5516056" y="533828"/>
            <a:ext cx="6154203" cy="52921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6"/>
          <a:stretch/>
        </p:blipFill>
        <p:spPr>
          <a:xfrm flipH="1">
            <a:off x="506939" y="514376"/>
            <a:ext cx="4651930" cy="5800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2507" flipH="1">
            <a:off x="2364709" y="3012387"/>
            <a:ext cx="2852680" cy="3706584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8D83C81-8FB0-497E-AD5F-E9D2F9EFAC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52" y="4566547"/>
            <a:ext cx="5455074" cy="1747898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8BEDD3-52E7-4718-958C-9FA5916DED50}"/>
              </a:ext>
            </a:extLst>
          </p:cNvPr>
          <p:cNvCxnSpPr/>
          <p:nvPr/>
        </p:nvCxnSpPr>
        <p:spPr>
          <a:xfrm flipV="1">
            <a:off x="3900377" y="3574473"/>
            <a:ext cx="2822703" cy="1711011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BBF13F6-0323-412E-B27A-F7A59F1691E4}"/>
              </a:ext>
            </a:extLst>
          </p:cNvPr>
          <p:cNvCxnSpPr/>
          <p:nvPr/>
        </p:nvCxnSpPr>
        <p:spPr>
          <a:xfrm flipV="1">
            <a:off x="3791049" y="3560593"/>
            <a:ext cx="2513063" cy="1786679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DA48453-49C6-4249-B250-F748978D585B}"/>
              </a:ext>
            </a:extLst>
          </p:cNvPr>
          <p:cNvCxnSpPr/>
          <p:nvPr/>
        </p:nvCxnSpPr>
        <p:spPr>
          <a:xfrm flipV="1">
            <a:off x="4004962" y="3574473"/>
            <a:ext cx="3296436" cy="1758945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81A952-DACF-46E9-987C-C544513CA2F1}"/>
              </a:ext>
            </a:extLst>
          </p:cNvPr>
          <p:cNvCxnSpPr/>
          <p:nvPr/>
        </p:nvCxnSpPr>
        <p:spPr>
          <a:xfrm flipV="1">
            <a:off x="3859602" y="3574473"/>
            <a:ext cx="4570853" cy="1791622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52E7E07-CEBC-4581-96E0-6FA2C6C4732D}"/>
              </a:ext>
            </a:extLst>
          </p:cNvPr>
          <p:cNvCxnSpPr/>
          <p:nvPr/>
        </p:nvCxnSpPr>
        <p:spPr>
          <a:xfrm flipV="1">
            <a:off x="3935279" y="3574473"/>
            <a:ext cx="3859971" cy="1734924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entagon 51"/>
          <p:cNvSpPr/>
          <p:nvPr/>
        </p:nvSpPr>
        <p:spPr>
          <a:xfrm flipH="1">
            <a:off x="5964851" y="902108"/>
            <a:ext cx="4990505" cy="625569"/>
          </a:xfrm>
          <a:prstGeom prst="homePlate">
            <a:avLst>
              <a:gd name="adj" fmla="val 3701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7"/>
          <a:stretch/>
        </p:blipFill>
        <p:spPr>
          <a:xfrm>
            <a:off x="6915955" y="1311970"/>
            <a:ext cx="3319829" cy="1575089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87E1578-5162-4E62-8A01-9ECE05E84430}"/>
              </a:ext>
            </a:extLst>
          </p:cNvPr>
          <p:cNvSpPr txBox="1"/>
          <p:nvPr/>
        </p:nvSpPr>
        <p:spPr>
          <a:xfrm>
            <a:off x="5963970" y="844720"/>
            <a:ext cx="4991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1ED804-3C80-4018-A6C7-C663DC3E4B29}"/>
              </a:ext>
            </a:extLst>
          </p:cNvPr>
          <p:cNvSpPr txBox="1"/>
          <p:nvPr/>
        </p:nvSpPr>
        <p:spPr>
          <a:xfrm>
            <a:off x="5964851" y="2821071"/>
            <a:ext cx="5163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“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”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</p:txBody>
      </p:sp>
    </p:spTree>
    <p:extLst>
      <p:ext uri="{BB962C8B-B14F-4D97-AF65-F5344CB8AC3E}">
        <p14:creationId xmlns:p14="http://schemas.microsoft.com/office/powerpoint/2010/main" val="352237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0" name="Flowchart: Process 9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3" name="Flowchart: Process 12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6" name="Flowchart: Process 1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Pentagon 19"/>
          <p:cNvSpPr/>
          <p:nvPr/>
        </p:nvSpPr>
        <p:spPr>
          <a:xfrm flipH="1">
            <a:off x="696012" y="1733231"/>
            <a:ext cx="5009329" cy="473402"/>
          </a:xfrm>
          <a:prstGeom prst="homePlate">
            <a:avLst>
              <a:gd name="adj" fmla="val 3701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3589" y="2487197"/>
            <a:ext cx="10371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পূর্ব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বৈষম্য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3550" y="3211725"/>
            <a:ext cx="8332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রাজনৈতিক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বৈষম্যের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4802" y="3941315"/>
            <a:ext cx="6877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প্রশাসনিক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বৈষম্য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3550" y="4665843"/>
            <a:ext cx="9493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সামরিক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বৈষম্যের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ক্ষেত্রগুলো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Pentagon 24"/>
          <p:cNvSpPr/>
          <p:nvPr/>
        </p:nvSpPr>
        <p:spPr>
          <a:xfrm flipH="1">
            <a:off x="4533450" y="419522"/>
            <a:ext cx="2859023" cy="473402"/>
          </a:xfrm>
          <a:prstGeom prst="homePlate">
            <a:avLst>
              <a:gd name="adj" fmla="val 3701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0" name="Flowchart: Process 9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193184" y="5148775"/>
            <a:ext cx="1430744" cy="1477108"/>
            <a:chOff x="2025748" y="1533378"/>
            <a:chExt cx="2672861" cy="23352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3" name="Flowchart: Process 12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6" name="Flowchart: Process 1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616449" y="1255105"/>
            <a:ext cx="4195339" cy="4089615"/>
            <a:chOff x="491806" y="1384894"/>
            <a:chExt cx="3786845" cy="3749040"/>
          </a:xfrm>
        </p:grpSpPr>
        <p:sp>
          <p:nvSpPr>
            <p:cNvPr id="41" name="Freeform 40"/>
            <p:cNvSpPr/>
            <p:nvPr/>
          </p:nvSpPr>
          <p:spPr>
            <a:xfrm>
              <a:off x="491806" y="1384894"/>
              <a:ext cx="3786845" cy="3749040"/>
            </a:xfrm>
            <a:custGeom>
              <a:avLst/>
              <a:gdLst>
                <a:gd name="connsiteX0" fmla="*/ 7325 w 3786845"/>
                <a:gd name="connsiteY0" fmla="*/ 1965960 h 3749040"/>
                <a:gd name="connsiteX1" fmla="*/ 83525 w 3786845"/>
                <a:gd name="connsiteY1" fmla="*/ 1981200 h 3749040"/>
                <a:gd name="connsiteX2" fmla="*/ 129245 w 3786845"/>
                <a:gd name="connsiteY2" fmla="*/ 2026920 h 3749040"/>
                <a:gd name="connsiteX3" fmla="*/ 220685 w 3786845"/>
                <a:gd name="connsiteY3" fmla="*/ 2072640 h 3749040"/>
                <a:gd name="connsiteX4" fmla="*/ 281645 w 3786845"/>
                <a:gd name="connsiteY4" fmla="*/ 2118360 h 3749040"/>
                <a:gd name="connsiteX5" fmla="*/ 784565 w 3786845"/>
                <a:gd name="connsiteY5" fmla="*/ 2118360 h 3749040"/>
                <a:gd name="connsiteX6" fmla="*/ 921725 w 3786845"/>
                <a:gd name="connsiteY6" fmla="*/ 2133600 h 3749040"/>
                <a:gd name="connsiteX7" fmla="*/ 967445 w 3786845"/>
                <a:gd name="connsiteY7" fmla="*/ 2148840 h 3749040"/>
                <a:gd name="connsiteX8" fmla="*/ 1043645 w 3786845"/>
                <a:gd name="connsiteY8" fmla="*/ 2133600 h 3749040"/>
                <a:gd name="connsiteX9" fmla="*/ 1089365 w 3786845"/>
                <a:gd name="connsiteY9" fmla="*/ 2118360 h 3749040"/>
                <a:gd name="connsiteX10" fmla="*/ 1180805 w 3786845"/>
                <a:gd name="connsiteY10" fmla="*/ 2057400 h 3749040"/>
                <a:gd name="connsiteX11" fmla="*/ 1226525 w 3786845"/>
                <a:gd name="connsiteY11" fmla="*/ 1965960 h 3749040"/>
                <a:gd name="connsiteX12" fmla="*/ 1241765 w 3786845"/>
                <a:gd name="connsiteY12" fmla="*/ 1859280 h 3749040"/>
                <a:gd name="connsiteX13" fmla="*/ 1272245 w 3786845"/>
                <a:gd name="connsiteY13" fmla="*/ 1813560 h 3749040"/>
                <a:gd name="connsiteX14" fmla="*/ 1378925 w 3786845"/>
                <a:gd name="connsiteY14" fmla="*/ 1722120 h 3749040"/>
                <a:gd name="connsiteX15" fmla="*/ 1424645 w 3786845"/>
                <a:gd name="connsiteY15" fmla="*/ 1676400 h 3749040"/>
                <a:gd name="connsiteX16" fmla="*/ 1470365 w 3786845"/>
                <a:gd name="connsiteY16" fmla="*/ 1661160 h 3749040"/>
                <a:gd name="connsiteX17" fmla="*/ 1622765 w 3786845"/>
                <a:gd name="connsiteY17" fmla="*/ 1615440 h 3749040"/>
                <a:gd name="connsiteX18" fmla="*/ 1638005 w 3786845"/>
                <a:gd name="connsiteY18" fmla="*/ 1569720 h 3749040"/>
                <a:gd name="connsiteX19" fmla="*/ 1897085 w 3786845"/>
                <a:gd name="connsiteY19" fmla="*/ 1508760 h 3749040"/>
                <a:gd name="connsiteX20" fmla="*/ 1912325 w 3786845"/>
                <a:gd name="connsiteY20" fmla="*/ 1417320 h 3749040"/>
                <a:gd name="connsiteX21" fmla="*/ 1942805 w 3786845"/>
                <a:gd name="connsiteY21" fmla="*/ 1371600 h 3749040"/>
                <a:gd name="connsiteX22" fmla="*/ 1958045 w 3786845"/>
                <a:gd name="connsiteY22" fmla="*/ 1325880 h 3749040"/>
                <a:gd name="connsiteX23" fmla="*/ 1988525 w 3786845"/>
                <a:gd name="connsiteY23" fmla="*/ 1264920 h 3749040"/>
                <a:gd name="connsiteX24" fmla="*/ 2003765 w 3786845"/>
                <a:gd name="connsiteY24" fmla="*/ 1158240 h 3749040"/>
                <a:gd name="connsiteX25" fmla="*/ 2095205 w 3786845"/>
                <a:gd name="connsiteY25" fmla="*/ 1143000 h 3749040"/>
                <a:gd name="connsiteX26" fmla="*/ 2140925 w 3786845"/>
                <a:gd name="connsiteY26" fmla="*/ 1097280 h 3749040"/>
                <a:gd name="connsiteX27" fmla="*/ 2110445 w 3786845"/>
                <a:gd name="connsiteY27" fmla="*/ 883920 h 3749040"/>
                <a:gd name="connsiteX28" fmla="*/ 2156165 w 3786845"/>
                <a:gd name="connsiteY28" fmla="*/ 868680 h 3749040"/>
                <a:gd name="connsiteX29" fmla="*/ 2262845 w 3786845"/>
                <a:gd name="connsiteY29" fmla="*/ 853440 h 3749040"/>
                <a:gd name="connsiteX30" fmla="*/ 2308565 w 3786845"/>
                <a:gd name="connsiteY30" fmla="*/ 838200 h 3749040"/>
                <a:gd name="connsiteX31" fmla="*/ 2384765 w 3786845"/>
                <a:gd name="connsiteY31" fmla="*/ 746760 h 3749040"/>
                <a:gd name="connsiteX32" fmla="*/ 2400005 w 3786845"/>
                <a:gd name="connsiteY32" fmla="*/ 640080 h 3749040"/>
                <a:gd name="connsiteX33" fmla="*/ 2430485 w 3786845"/>
                <a:gd name="connsiteY33" fmla="*/ 594360 h 3749040"/>
                <a:gd name="connsiteX34" fmla="*/ 2415245 w 3786845"/>
                <a:gd name="connsiteY34" fmla="*/ 441960 h 3749040"/>
                <a:gd name="connsiteX35" fmla="*/ 2384765 w 3786845"/>
                <a:gd name="connsiteY35" fmla="*/ 350520 h 3749040"/>
                <a:gd name="connsiteX36" fmla="*/ 2430485 w 3786845"/>
                <a:gd name="connsiteY36" fmla="*/ 213360 h 3749040"/>
                <a:gd name="connsiteX37" fmla="*/ 2491445 w 3786845"/>
                <a:gd name="connsiteY37" fmla="*/ 198120 h 3749040"/>
                <a:gd name="connsiteX38" fmla="*/ 2598125 w 3786845"/>
                <a:gd name="connsiteY38" fmla="*/ 137160 h 3749040"/>
                <a:gd name="connsiteX39" fmla="*/ 2643845 w 3786845"/>
                <a:gd name="connsiteY39" fmla="*/ 121920 h 3749040"/>
                <a:gd name="connsiteX40" fmla="*/ 2735285 w 3786845"/>
                <a:gd name="connsiteY40" fmla="*/ 76200 h 3749040"/>
                <a:gd name="connsiteX41" fmla="*/ 2948645 w 3786845"/>
                <a:gd name="connsiteY41" fmla="*/ 60960 h 3749040"/>
                <a:gd name="connsiteX42" fmla="*/ 3040085 w 3786845"/>
                <a:gd name="connsiteY42" fmla="*/ 30480 h 3749040"/>
                <a:gd name="connsiteX43" fmla="*/ 3162005 w 3786845"/>
                <a:gd name="connsiteY43" fmla="*/ 0 h 3749040"/>
                <a:gd name="connsiteX44" fmla="*/ 3299165 w 3786845"/>
                <a:gd name="connsiteY44" fmla="*/ 60960 h 3749040"/>
                <a:gd name="connsiteX45" fmla="*/ 3329645 w 3786845"/>
                <a:gd name="connsiteY45" fmla="*/ 106680 h 3749040"/>
                <a:gd name="connsiteX46" fmla="*/ 3405845 w 3786845"/>
                <a:gd name="connsiteY46" fmla="*/ 182880 h 3749040"/>
                <a:gd name="connsiteX47" fmla="*/ 3436325 w 3786845"/>
                <a:gd name="connsiteY47" fmla="*/ 274320 h 3749040"/>
                <a:gd name="connsiteX48" fmla="*/ 3451565 w 3786845"/>
                <a:gd name="connsiteY48" fmla="*/ 335280 h 3749040"/>
                <a:gd name="connsiteX49" fmla="*/ 3664925 w 3786845"/>
                <a:gd name="connsiteY49" fmla="*/ 350520 h 3749040"/>
                <a:gd name="connsiteX50" fmla="*/ 3741125 w 3786845"/>
                <a:gd name="connsiteY50" fmla="*/ 411480 h 3749040"/>
                <a:gd name="connsiteX51" fmla="*/ 3786845 w 3786845"/>
                <a:gd name="connsiteY51" fmla="*/ 426720 h 3749040"/>
                <a:gd name="connsiteX52" fmla="*/ 3725885 w 3786845"/>
                <a:gd name="connsiteY52" fmla="*/ 548640 h 3749040"/>
                <a:gd name="connsiteX53" fmla="*/ 3634445 w 3786845"/>
                <a:gd name="connsiteY53" fmla="*/ 579120 h 3749040"/>
                <a:gd name="connsiteX54" fmla="*/ 3497285 w 3786845"/>
                <a:gd name="connsiteY54" fmla="*/ 685800 h 3749040"/>
                <a:gd name="connsiteX55" fmla="*/ 3405845 w 3786845"/>
                <a:gd name="connsiteY55" fmla="*/ 716280 h 3749040"/>
                <a:gd name="connsiteX56" fmla="*/ 3024845 w 3786845"/>
                <a:gd name="connsiteY56" fmla="*/ 701040 h 3749040"/>
                <a:gd name="connsiteX57" fmla="*/ 3009605 w 3786845"/>
                <a:gd name="connsiteY57" fmla="*/ 746760 h 3749040"/>
                <a:gd name="connsiteX58" fmla="*/ 3024845 w 3786845"/>
                <a:gd name="connsiteY58" fmla="*/ 838200 h 3749040"/>
                <a:gd name="connsiteX59" fmla="*/ 3040085 w 3786845"/>
                <a:gd name="connsiteY59" fmla="*/ 883920 h 3749040"/>
                <a:gd name="connsiteX60" fmla="*/ 2994365 w 3786845"/>
                <a:gd name="connsiteY60" fmla="*/ 914400 h 3749040"/>
                <a:gd name="connsiteX61" fmla="*/ 3024845 w 3786845"/>
                <a:gd name="connsiteY61" fmla="*/ 1036320 h 3749040"/>
                <a:gd name="connsiteX62" fmla="*/ 3040085 w 3786845"/>
                <a:gd name="connsiteY62" fmla="*/ 1127760 h 3749040"/>
                <a:gd name="connsiteX63" fmla="*/ 3085805 w 3786845"/>
                <a:gd name="connsiteY63" fmla="*/ 1173480 h 3749040"/>
                <a:gd name="connsiteX64" fmla="*/ 3116285 w 3786845"/>
                <a:gd name="connsiteY64" fmla="*/ 1234440 h 3749040"/>
                <a:gd name="connsiteX65" fmla="*/ 3162005 w 3786845"/>
                <a:gd name="connsiteY65" fmla="*/ 1249680 h 3749040"/>
                <a:gd name="connsiteX66" fmla="*/ 3283925 w 3786845"/>
                <a:gd name="connsiteY66" fmla="*/ 1295400 h 3749040"/>
                <a:gd name="connsiteX67" fmla="*/ 3314405 w 3786845"/>
                <a:gd name="connsiteY67" fmla="*/ 1341120 h 3749040"/>
                <a:gd name="connsiteX68" fmla="*/ 3222965 w 3786845"/>
                <a:gd name="connsiteY68" fmla="*/ 1402080 h 3749040"/>
                <a:gd name="connsiteX69" fmla="*/ 3192485 w 3786845"/>
                <a:gd name="connsiteY69" fmla="*/ 1447800 h 3749040"/>
                <a:gd name="connsiteX70" fmla="*/ 3222965 w 3786845"/>
                <a:gd name="connsiteY70" fmla="*/ 1554480 h 3749040"/>
                <a:gd name="connsiteX71" fmla="*/ 3146765 w 3786845"/>
                <a:gd name="connsiteY71" fmla="*/ 1737360 h 3749040"/>
                <a:gd name="connsiteX72" fmla="*/ 3116285 w 3786845"/>
                <a:gd name="connsiteY72" fmla="*/ 1783080 h 3749040"/>
                <a:gd name="connsiteX73" fmla="*/ 3085805 w 3786845"/>
                <a:gd name="connsiteY73" fmla="*/ 1828800 h 3749040"/>
                <a:gd name="connsiteX74" fmla="*/ 3070565 w 3786845"/>
                <a:gd name="connsiteY74" fmla="*/ 1889760 h 3749040"/>
                <a:gd name="connsiteX75" fmla="*/ 2994365 w 3786845"/>
                <a:gd name="connsiteY75" fmla="*/ 1965960 h 3749040"/>
                <a:gd name="connsiteX76" fmla="*/ 2948645 w 3786845"/>
                <a:gd name="connsiteY76" fmla="*/ 2011680 h 3749040"/>
                <a:gd name="connsiteX77" fmla="*/ 2918165 w 3786845"/>
                <a:gd name="connsiteY77" fmla="*/ 2103120 h 3749040"/>
                <a:gd name="connsiteX78" fmla="*/ 2887685 w 3786845"/>
                <a:gd name="connsiteY78" fmla="*/ 2148840 h 3749040"/>
                <a:gd name="connsiteX79" fmla="*/ 2857205 w 3786845"/>
                <a:gd name="connsiteY79" fmla="*/ 2240280 h 3749040"/>
                <a:gd name="connsiteX80" fmla="*/ 2811485 w 3786845"/>
                <a:gd name="connsiteY80" fmla="*/ 2301240 h 3749040"/>
                <a:gd name="connsiteX81" fmla="*/ 2704805 w 3786845"/>
                <a:gd name="connsiteY81" fmla="*/ 2453640 h 3749040"/>
                <a:gd name="connsiteX82" fmla="*/ 2613365 w 3786845"/>
                <a:gd name="connsiteY82" fmla="*/ 2545080 h 3749040"/>
                <a:gd name="connsiteX83" fmla="*/ 2537165 w 3786845"/>
                <a:gd name="connsiteY83" fmla="*/ 2621280 h 3749040"/>
                <a:gd name="connsiteX84" fmla="*/ 2247605 w 3786845"/>
                <a:gd name="connsiteY84" fmla="*/ 2651760 h 3749040"/>
                <a:gd name="connsiteX85" fmla="*/ 2262845 w 3786845"/>
                <a:gd name="connsiteY85" fmla="*/ 2575560 h 3749040"/>
                <a:gd name="connsiteX86" fmla="*/ 2201885 w 3786845"/>
                <a:gd name="connsiteY86" fmla="*/ 2606040 h 3749040"/>
                <a:gd name="connsiteX87" fmla="*/ 2171405 w 3786845"/>
                <a:gd name="connsiteY87" fmla="*/ 2667000 h 3749040"/>
                <a:gd name="connsiteX88" fmla="*/ 2079965 w 3786845"/>
                <a:gd name="connsiteY88" fmla="*/ 2758440 h 3749040"/>
                <a:gd name="connsiteX89" fmla="*/ 2095205 w 3786845"/>
                <a:gd name="connsiteY89" fmla="*/ 2926080 h 3749040"/>
                <a:gd name="connsiteX90" fmla="*/ 2156165 w 3786845"/>
                <a:gd name="connsiteY90" fmla="*/ 2941320 h 3749040"/>
                <a:gd name="connsiteX91" fmla="*/ 2156165 w 3786845"/>
                <a:gd name="connsiteY91" fmla="*/ 3154680 h 3749040"/>
                <a:gd name="connsiteX92" fmla="*/ 2201885 w 3786845"/>
                <a:gd name="connsiteY92" fmla="*/ 3185160 h 3749040"/>
                <a:gd name="connsiteX93" fmla="*/ 2293325 w 3786845"/>
                <a:gd name="connsiteY93" fmla="*/ 3200400 h 3749040"/>
                <a:gd name="connsiteX94" fmla="*/ 2323805 w 3786845"/>
                <a:gd name="connsiteY94" fmla="*/ 3291840 h 3749040"/>
                <a:gd name="connsiteX95" fmla="*/ 2339045 w 3786845"/>
                <a:gd name="connsiteY95" fmla="*/ 3429000 h 3749040"/>
                <a:gd name="connsiteX96" fmla="*/ 2369525 w 3786845"/>
                <a:gd name="connsiteY96" fmla="*/ 3474720 h 3749040"/>
                <a:gd name="connsiteX97" fmla="*/ 2384765 w 3786845"/>
                <a:gd name="connsiteY97" fmla="*/ 3520440 h 3749040"/>
                <a:gd name="connsiteX98" fmla="*/ 2369525 w 3786845"/>
                <a:gd name="connsiteY98" fmla="*/ 3627120 h 3749040"/>
                <a:gd name="connsiteX99" fmla="*/ 2323805 w 3786845"/>
                <a:gd name="connsiteY99" fmla="*/ 3657600 h 3749040"/>
                <a:gd name="connsiteX100" fmla="*/ 2217125 w 3786845"/>
                <a:gd name="connsiteY100" fmla="*/ 3627120 h 3749040"/>
                <a:gd name="connsiteX101" fmla="*/ 2095205 w 3786845"/>
                <a:gd name="connsiteY101" fmla="*/ 3596640 h 3749040"/>
                <a:gd name="connsiteX102" fmla="*/ 2064725 w 3786845"/>
                <a:gd name="connsiteY102" fmla="*/ 3642360 h 3749040"/>
                <a:gd name="connsiteX103" fmla="*/ 1927565 w 3786845"/>
                <a:gd name="connsiteY103" fmla="*/ 3718560 h 3749040"/>
                <a:gd name="connsiteX104" fmla="*/ 1698965 w 3786845"/>
                <a:gd name="connsiteY104" fmla="*/ 3733800 h 3749040"/>
                <a:gd name="connsiteX105" fmla="*/ 1653245 w 3786845"/>
                <a:gd name="connsiteY105" fmla="*/ 3749040 h 3749040"/>
                <a:gd name="connsiteX106" fmla="*/ 1561805 w 3786845"/>
                <a:gd name="connsiteY106" fmla="*/ 3688080 h 3749040"/>
                <a:gd name="connsiteX107" fmla="*/ 1546565 w 3786845"/>
                <a:gd name="connsiteY107" fmla="*/ 3642360 h 3749040"/>
                <a:gd name="connsiteX108" fmla="*/ 1455125 w 3786845"/>
                <a:gd name="connsiteY108" fmla="*/ 3596640 h 3749040"/>
                <a:gd name="connsiteX109" fmla="*/ 1394165 w 3786845"/>
                <a:gd name="connsiteY109" fmla="*/ 3505200 h 3749040"/>
                <a:gd name="connsiteX110" fmla="*/ 1317965 w 3786845"/>
                <a:gd name="connsiteY110" fmla="*/ 3398520 h 3749040"/>
                <a:gd name="connsiteX111" fmla="*/ 1257005 w 3786845"/>
                <a:gd name="connsiteY111" fmla="*/ 3261360 h 3749040"/>
                <a:gd name="connsiteX112" fmla="*/ 1104605 w 3786845"/>
                <a:gd name="connsiteY112" fmla="*/ 3276600 h 3749040"/>
                <a:gd name="connsiteX113" fmla="*/ 1058885 w 3786845"/>
                <a:gd name="connsiteY113" fmla="*/ 3307080 h 3749040"/>
                <a:gd name="connsiteX114" fmla="*/ 677885 w 3786845"/>
                <a:gd name="connsiteY114" fmla="*/ 3322320 h 3749040"/>
                <a:gd name="connsiteX115" fmla="*/ 37805 w 3786845"/>
                <a:gd name="connsiteY115" fmla="*/ 3307080 h 3749040"/>
                <a:gd name="connsiteX116" fmla="*/ 53045 w 3786845"/>
                <a:gd name="connsiteY116" fmla="*/ 3261360 h 3749040"/>
                <a:gd name="connsiteX117" fmla="*/ 98765 w 3786845"/>
                <a:gd name="connsiteY117" fmla="*/ 3215640 h 3749040"/>
                <a:gd name="connsiteX118" fmla="*/ 144485 w 3786845"/>
                <a:gd name="connsiteY118" fmla="*/ 3108960 h 3749040"/>
                <a:gd name="connsiteX119" fmla="*/ 174965 w 3786845"/>
                <a:gd name="connsiteY119" fmla="*/ 3017520 h 3749040"/>
                <a:gd name="connsiteX120" fmla="*/ 190205 w 3786845"/>
                <a:gd name="connsiteY120" fmla="*/ 2971800 h 3749040"/>
                <a:gd name="connsiteX121" fmla="*/ 251165 w 3786845"/>
                <a:gd name="connsiteY121" fmla="*/ 2956560 h 3749040"/>
                <a:gd name="connsiteX122" fmla="*/ 296885 w 3786845"/>
                <a:gd name="connsiteY122" fmla="*/ 2910840 h 3749040"/>
                <a:gd name="connsiteX123" fmla="*/ 388325 w 3786845"/>
                <a:gd name="connsiteY123" fmla="*/ 2880360 h 3749040"/>
                <a:gd name="connsiteX124" fmla="*/ 434045 w 3786845"/>
                <a:gd name="connsiteY124" fmla="*/ 2865120 h 3749040"/>
                <a:gd name="connsiteX125" fmla="*/ 479765 w 3786845"/>
                <a:gd name="connsiteY125" fmla="*/ 2834640 h 3749040"/>
                <a:gd name="connsiteX126" fmla="*/ 510245 w 3786845"/>
                <a:gd name="connsiteY126" fmla="*/ 2788920 h 3749040"/>
                <a:gd name="connsiteX127" fmla="*/ 418805 w 3786845"/>
                <a:gd name="connsiteY127" fmla="*/ 2727960 h 3749040"/>
                <a:gd name="connsiteX128" fmla="*/ 373085 w 3786845"/>
                <a:gd name="connsiteY128" fmla="*/ 2682240 h 3749040"/>
                <a:gd name="connsiteX129" fmla="*/ 357845 w 3786845"/>
                <a:gd name="connsiteY129" fmla="*/ 2407920 h 3749040"/>
                <a:gd name="connsiteX130" fmla="*/ 190205 w 3786845"/>
                <a:gd name="connsiteY130" fmla="*/ 2331720 h 3749040"/>
                <a:gd name="connsiteX131" fmla="*/ 174965 w 3786845"/>
                <a:gd name="connsiteY131" fmla="*/ 2286000 h 3749040"/>
                <a:gd name="connsiteX132" fmla="*/ 129245 w 3786845"/>
                <a:gd name="connsiteY132" fmla="*/ 2255520 h 3749040"/>
                <a:gd name="connsiteX133" fmla="*/ 98765 w 3786845"/>
                <a:gd name="connsiteY133" fmla="*/ 2164080 h 3749040"/>
                <a:gd name="connsiteX134" fmla="*/ 37805 w 3786845"/>
                <a:gd name="connsiteY134" fmla="*/ 2072640 h 3749040"/>
                <a:gd name="connsiteX135" fmla="*/ 7325 w 3786845"/>
                <a:gd name="connsiteY135" fmla="*/ 2011680 h 3749040"/>
                <a:gd name="connsiteX136" fmla="*/ 7325 w 3786845"/>
                <a:gd name="connsiteY136" fmla="*/ 1965960 h 374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3786845" h="3749040">
                  <a:moveTo>
                    <a:pt x="7325" y="1965960"/>
                  </a:moveTo>
                  <a:cubicBezTo>
                    <a:pt x="20025" y="1960880"/>
                    <a:pt x="60357" y="1969616"/>
                    <a:pt x="83525" y="1981200"/>
                  </a:cubicBezTo>
                  <a:cubicBezTo>
                    <a:pt x="102802" y="1990839"/>
                    <a:pt x="112688" y="2013122"/>
                    <a:pt x="129245" y="2026920"/>
                  </a:cubicBezTo>
                  <a:cubicBezTo>
                    <a:pt x="168636" y="2059746"/>
                    <a:pt x="174863" y="2057366"/>
                    <a:pt x="220685" y="2072640"/>
                  </a:cubicBezTo>
                  <a:cubicBezTo>
                    <a:pt x="241005" y="2087880"/>
                    <a:pt x="256920" y="2112542"/>
                    <a:pt x="281645" y="2118360"/>
                  </a:cubicBezTo>
                  <a:cubicBezTo>
                    <a:pt x="414909" y="2149716"/>
                    <a:pt x="668998" y="2124138"/>
                    <a:pt x="784565" y="2118360"/>
                  </a:cubicBezTo>
                  <a:cubicBezTo>
                    <a:pt x="830285" y="2123440"/>
                    <a:pt x="876350" y="2126037"/>
                    <a:pt x="921725" y="2133600"/>
                  </a:cubicBezTo>
                  <a:cubicBezTo>
                    <a:pt x="937571" y="2136241"/>
                    <a:pt x="951381" y="2148840"/>
                    <a:pt x="967445" y="2148840"/>
                  </a:cubicBezTo>
                  <a:cubicBezTo>
                    <a:pt x="993348" y="2148840"/>
                    <a:pt x="1018515" y="2139882"/>
                    <a:pt x="1043645" y="2133600"/>
                  </a:cubicBezTo>
                  <a:cubicBezTo>
                    <a:pt x="1059230" y="2129704"/>
                    <a:pt x="1075322" y="2126162"/>
                    <a:pt x="1089365" y="2118360"/>
                  </a:cubicBezTo>
                  <a:cubicBezTo>
                    <a:pt x="1121387" y="2100570"/>
                    <a:pt x="1180805" y="2057400"/>
                    <a:pt x="1180805" y="2057400"/>
                  </a:cubicBezTo>
                  <a:cubicBezTo>
                    <a:pt x="1206493" y="2018868"/>
                    <a:pt x="1217511" y="2011029"/>
                    <a:pt x="1226525" y="1965960"/>
                  </a:cubicBezTo>
                  <a:cubicBezTo>
                    <a:pt x="1233570" y="1930737"/>
                    <a:pt x="1231443" y="1893686"/>
                    <a:pt x="1241765" y="1859280"/>
                  </a:cubicBezTo>
                  <a:cubicBezTo>
                    <a:pt x="1247028" y="1841736"/>
                    <a:pt x="1260519" y="1827631"/>
                    <a:pt x="1272245" y="1813560"/>
                  </a:cubicBezTo>
                  <a:cubicBezTo>
                    <a:pt x="1319515" y="1756836"/>
                    <a:pt x="1320063" y="1772573"/>
                    <a:pt x="1378925" y="1722120"/>
                  </a:cubicBezTo>
                  <a:cubicBezTo>
                    <a:pt x="1395289" y="1708094"/>
                    <a:pt x="1406712" y="1688355"/>
                    <a:pt x="1424645" y="1676400"/>
                  </a:cubicBezTo>
                  <a:cubicBezTo>
                    <a:pt x="1438011" y="1667489"/>
                    <a:pt x="1455997" y="1668344"/>
                    <a:pt x="1470365" y="1661160"/>
                  </a:cubicBezTo>
                  <a:cubicBezTo>
                    <a:pt x="1581257" y="1605714"/>
                    <a:pt x="1428756" y="1643156"/>
                    <a:pt x="1622765" y="1615440"/>
                  </a:cubicBezTo>
                  <a:cubicBezTo>
                    <a:pt x="1627845" y="1600200"/>
                    <a:pt x="1630821" y="1584088"/>
                    <a:pt x="1638005" y="1569720"/>
                  </a:cubicBezTo>
                  <a:cubicBezTo>
                    <a:pt x="1692009" y="1461713"/>
                    <a:pt x="1728756" y="1519982"/>
                    <a:pt x="1897085" y="1508760"/>
                  </a:cubicBezTo>
                  <a:cubicBezTo>
                    <a:pt x="1902165" y="1478280"/>
                    <a:pt x="1902553" y="1446635"/>
                    <a:pt x="1912325" y="1417320"/>
                  </a:cubicBezTo>
                  <a:cubicBezTo>
                    <a:pt x="1918117" y="1399944"/>
                    <a:pt x="1934614" y="1387983"/>
                    <a:pt x="1942805" y="1371600"/>
                  </a:cubicBezTo>
                  <a:cubicBezTo>
                    <a:pt x="1949989" y="1357232"/>
                    <a:pt x="1951717" y="1340645"/>
                    <a:pt x="1958045" y="1325880"/>
                  </a:cubicBezTo>
                  <a:cubicBezTo>
                    <a:pt x="1966994" y="1304998"/>
                    <a:pt x="1978365" y="1285240"/>
                    <a:pt x="1988525" y="1264920"/>
                  </a:cubicBezTo>
                  <a:cubicBezTo>
                    <a:pt x="1993605" y="1229360"/>
                    <a:pt x="1980111" y="1185273"/>
                    <a:pt x="2003765" y="1158240"/>
                  </a:cubicBezTo>
                  <a:cubicBezTo>
                    <a:pt x="2024113" y="1134985"/>
                    <a:pt x="2066968" y="1155550"/>
                    <a:pt x="2095205" y="1143000"/>
                  </a:cubicBezTo>
                  <a:cubicBezTo>
                    <a:pt x="2114900" y="1134247"/>
                    <a:pt x="2125685" y="1112520"/>
                    <a:pt x="2140925" y="1097280"/>
                  </a:cubicBezTo>
                  <a:cubicBezTo>
                    <a:pt x="2136083" y="1068226"/>
                    <a:pt x="2106812" y="900268"/>
                    <a:pt x="2110445" y="883920"/>
                  </a:cubicBezTo>
                  <a:cubicBezTo>
                    <a:pt x="2113930" y="868238"/>
                    <a:pt x="2140413" y="871830"/>
                    <a:pt x="2156165" y="868680"/>
                  </a:cubicBezTo>
                  <a:cubicBezTo>
                    <a:pt x="2191388" y="861635"/>
                    <a:pt x="2227285" y="858520"/>
                    <a:pt x="2262845" y="853440"/>
                  </a:cubicBezTo>
                  <a:cubicBezTo>
                    <a:pt x="2278085" y="848360"/>
                    <a:pt x="2295199" y="847111"/>
                    <a:pt x="2308565" y="838200"/>
                  </a:cubicBezTo>
                  <a:cubicBezTo>
                    <a:pt x="2343768" y="814731"/>
                    <a:pt x="2362274" y="780496"/>
                    <a:pt x="2384765" y="746760"/>
                  </a:cubicBezTo>
                  <a:cubicBezTo>
                    <a:pt x="2389845" y="711200"/>
                    <a:pt x="2389683" y="674486"/>
                    <a:pt x="2400005" y="640080"/>
                  </a:cubicBezTo>
                  <a:cubicBezTo>
                    <a:pt x="2405268" y="622536"/>
                    <a:pt x="2429080" y="612622"/>
                    <a:pt x="2430485" y="594360"/>
                  </a:cubicBezTo>
                  <a:cubicBezTo>
                    <a:pt x="2434401" y="543457"/>
                    <a:pt x="2424654" y="492139"/>
                    <a:pt x="2415245" y="441960"/>
                  </a:cubicBezTo>
                  <a:cubicBezTo>
                    <a:pt x="2409324" y="410382"/>
                    <a:pt x="2384765" y="350520"/>
                    <a:pt x="2384765" y="350520"/>
                  </a:cubicBezTo>
                  <a:cubicBezTo>
                    <a:pt x="2390463" y="316330"/>
                    <a:pt x="2390305" y="240147"/>
                    <a:pt x="2430485" y="213360"/>
                  </a:cubicBezTo>
                  <a:cubicBezTo>
                    <a:pt x="2447913" y="201742"/>
                    <a:pt x="2471125" y="203200"/>
                    <a:pt x="2491445" y="198120"/>
                  </a:cubicBezTo>
                  <a:cubicBezTo>
                    <a:pt x="2537361" y="167509"/>
                    <a:pt x="2543985" y="160363"/>
                    <a:pt x="2598125" y="137160"/>
                  </a:cubicBezTo>
                  <a:cubicBezTo>
                    <a:pt x="2612890" y="130832"/>
                    <a:pt x="2629477" y="129104"/>
                    <a:pt x="2643845" y="121920"/>
                  </a:cubicBezTo>
                  <a:cubicBezTo>
                    <a:pt x="2688105" y="99790"/>
                    <a:pt x="2685192" y="82093"/>
                    <a:pt x="2735285" y="76200"/>
                  </a:cubicBezTo>
                  <a:cubicBezTo>
                    <a:pt x="2806098" y="67869"/>
                    <a:pt x="2877525" y="66040"/>
                    <a:pt x="2948645" y="60960"/>
                  </a:cubicBezTo>
                  <a:cubicBezTo>
                    <a:pt x="2979125" y="50800"/>
                    <a:pt x="3008580" y="36781"/>
                    <a:pt x="3040085" y="30480"/>
                  </a:cubicBezTo>
                  <a:cubicBezTo>
                    <a:pt x="3132037" y="12090"/>
                    <a:pt x="3091711" y="23431"/>
                    <a:pt x="3162005" y="0"/>
                  </a:cubicBezTo>
                  <a:cubicBezTo>
                    <a:pt x="3270821" y="36272"/>
                    <a:pt x="3226712" y="12658"/>
                    <a:pt x="3299165" y="60960"/>
                  </a:cubicBezTo>
                  <a:cubicBezTo>
                    <a:pt x="3309325" y="76200"/>
                    <a:pt x="3316693" y="93728"/>
                    <a:pt x="3329645" y="106680"/>
                  </a:cubicBezTo>
                  <a:cubicBezTo>
                    <a:pt x="3382477" y="159512"/>
                    <a:pt x="3373333" y="109728"/>
                    <a:pt x="3405845" y="182880"/>
                  </a:cubicBezTo>
                  <a:cubicBezTo>
                    <a:pt x="3418894" y="212240"/>
                    <a:pt x="3428533" y="243151"/>
                    <a:pt x="3436325" y="274320"/>
                  </a:cubicBezTo>
                  <a:cubicBezTo>
                    <a:pt x="3441405" y="294640"/>
                    <a:pt x="3431694" y="328656"/>
                    <a:pt x="3451565" y="335280"/>
                  </a:cubicBezTo>
                  <a:cubicBezTo>
                    <a:pt x="3519207" y="357827"/>
                    <a:pt x="3593805" y="345440"/>
                    <a:pt x="3664925" y="350520"/>
                  </a:cubicBezTo>
                  <a:cubicBezTo>
                    <a:pt x="3779843" y="388826"/>
                    <a:pt x="3642648" y="332698"/>
                    <a:pt x="3741125" y="411480"/>
                  </a:cubicBezTo>
                  <a:cubicBezTo>
                    <a:pt x="3753669" y="421515"/>
                    <a:pt x="3771605" y="421640"/>
                    <a:pt x="3786845" y="426720"/>
                  </a:cubicBezTo>
                  <a:cubicBezTo>
                    <a:pt x="3773414" y="507305"/>
                    <a:pt x="3794458" y="518163"/>
                    <a:pt x="3725885" y="548640"/>
                  </a:cubicBezTo>
                  <a:cubicBezTo>
                    <a:pt x="3696525" y="561689"/>
                    <a:pt x="3634445" y="579120"/>
                    <a:pt x="3634445" y="579120"/>
                  </a:cubicBezTo>
                  <a:cubicBezTo>
                    <a:pt x="3594997" y="618568"/>
                    <a:pt x="3551971" y="667571"/>
                    <a:pt x="3497285" y="685800"/>
                  </a:cubicBezTo>
                  <a:lnTo>
                    <a:pt x="3405845" y="716280"/>
                  </a:lnTo>
                  <a:cubicBezTo>
                    <a:pt x="3278845" y="711200"/>
                    <a:pt x="3151572" y="691292"/>
                    <a:pt x="3024845" y="701040"/>
                  </a:cubicBezTo>
                  <a:cubicBezTo>
                    <a:pt x="3008828" y="702272"/>
                    <a:pt x="3009605" y="730696"/>
                    <a:pt x="3009605" y="746760"/>
                  </a:cubicBezTo>
                  <a:cubicBezTo>
                    <a:pt x="3009605" y="777660"/>
                    <a:pt x="3018142" y="808035"/>
                    <a:pt x="3024845" y="838200"/>
                  </a:cubicBezTo>
                  <a:cubicBezTo>
                    <a:pt x="3028330" y="853882"/>
                    <a:pt x="3035005" y="868680"/>
                    <a:pt x="3040085" y="883920"/>
                  </a:cubicBezTo>
                  <a:cubicBezTo>
                    <a:pt x="3024845" y="894080"/>
                    <a:pt x="2999397" y="896789"/>
                    <a:pt x="2994365" y="914400"/>
                  </a:cubicBezTo>
                  <a:cubicBezTo>
                    <a:pt x="2986132" y="943217"/>
                    <a:pt x="3017925" y="1005181"/>
                    <a:pt x="3024845" y="1036320"/>
                  </a:cubicBezTo>
                  <a:cubicBezTo>
                    <a:pt x="3031548" y="1066485"/>
                    <a:pt x="3027535" y="1099523"/>
                    <a:pt x="3040085" y="1127760"/>
                  </a:cubicBezTo>
                  <a:cubicBezTo>
                    <a:pt x="3048838" y="1147455"/>
                    <a:pt x="3073278" y="1155942"/>
                    <a:pt x="3085805" y="1173480"/>
                  </a:cubicBezTo>
                  <a:cubicBezTo>
                    <a:pt x="3099010" y="1191967"/>
                    <a:pt x="3100221" y="1218376"/>
                    <a:pt x="3116285" y="1234440"/>
                  </a:cubicBezTo>
                  <a:cubicBezTo>
                    <a:pt x="3127644" y="1245799"/>
                    <a:pt x="3147637" y="1242496"/>
                    <a:pt x="3162005" y="1249680"/>
                  </a:cubicBezTo>
                  <a:cubicBezTo>
                    <a:pt x="3266651" y="1302003"/>
                    <a:pt x="3136910" y="1265997"/>
                    <a:pt x="3283925" y="1295400"/>
                  </a:cubicBezTo>
                  <a:cubicBezTo>
                    <a:pt x="3294085" y="1310640"/>
                    <a:pt x="3323492" y="1325217"/>
                    <a:pt x="3314405" y="1341120"/>
                  </a:cubicBezTo>
                  <a:cubicBezTo>
                    <a:pt x="3296230" y="1372926"/>
                    <a:pt x="3222965" y="1402080"/>
                    <a:pt x="3222965" y="1402080"/>
                  </a:cubicBezTo>
                  <a:cubicBezTo>
                    <a:pt x="3212805" y="1417320"/>
                    <a:pt x="3195075" y="1429668"/>
                    <a:pt x="3192485" y="1447800"/>
                  </a:cubicBezTo>
                  <a:cubicBezTo>
                    <a:pt x="3190571" y="1461195"/>
                    <a:pt x="3217246" y="1537323"/>
                    <a:pt x="3222965" y="1554480"/>
                  </a:cubicBezTo>
                  <a:cubicBezTo>
                    <a:pt x="3201703" y="1682054"/>
                    <a:pt x="3224865" y="1620209"/>
                    <a:pt x="3146765" y="1737360"/>
                  </a:cubicBezTo>
                  <a:lnTo>
                    <a:pt x="3116285" y="1783080"/>
                  </a:lnTo>
                  <a:lnTo>
                    <a:pt x="3085805" y="1828800"/>
                  </a:lnTo>
                  <a:cubicBezTo>
                    <a:pt x="3080725" y="1849120"/>
                    <a:pt x="3078816" y="1870508"/>
                    <a:pt x="3070565" y="1889760"/>
                  </a:cubicBezTo>
                  <a:cubicBezTo>
                    <a:pt x="3045729" y="1947710"/>
                    <a:pt x="3039521" y="1928330"/>
                    <a:pt x="2994365" y="1965960"/>
                  </a:cubicBezTo>
                  <a:cubicBezTo>
                    <a:pt x="2977808" y="1979758"/>
                    <a:pt x="2963885" y="1996440"/>
                    <a:pt x="2948645" y="2011680"/>
                  </a:cubicBezTo>
                  <a:cubicBezTo>
                    <a:pt x="2938485" y="2042160"/>
                    <a:pt x="2935987" y="2076387"/>
                    <a:pt x="2918165" y="2103120"/>
                  </a:cubicBezTo>
                  <a:cubicBezTo>
                    <a:pt x="2908005" y="2118360"/>
                    <a:pt x="2895124" y="2132102"/>
                    <a:pt x="2887685" y="2148840"/>
                  </a:cubicBezTo>
                  <a:cubicBezTo>
                    <a:pt x="2874636" y="2178200"/>
                    <a:pt x="2876482" y="2214577"/>
                    <a:pt x="2857205" y="2240280"/>
                  </a:cubicBezTo>
                  <a:cubicBezTo>
                    <a:pt x="2841965" y="2260600"/>
                    <a:pt x="2826051" y="2280432"/>
                    <a:pt x="2811485" y="2301240"/>
                  </a:cubicBezTo>
                  <a:cubicBezTo>
                    <a:pt x="2787896" y="2334939"/>
                    <a:pt x="2736823" y="2418064"/>
                    <a:pt x="2704805" y="2453640"/>
                  </a:cubicBezTo>
                  <a:cubicBezTo>
                    <a:pt x="2675969" y="2485680"/>
                    <a:pt x="2637275" y="2509214"/>
                    <a:pt x="2613365" y="2545080"/>
                  </a:cubicBezTo>
                  <a:cubicBezTo>
                    <a:pt x="2572725" y="2606040"/>
                    <a:pt x="2598125" y="2580640"/>
                    <a:pt x="2537165" y="2621280"/>
                  </a:cubicBezTo>
                  <a:cubicBezTo>
                    <a:pt x="2468601" y="2724126"/>
                    <a:pt x="2478198" y="2738232"/>
                    <a:pt x="2247605" y="2651760"/>
                  </a:cubicBezTo>
                  <a:cubicBezTo>
                    <a:pt x="2223351" y="2642665"/>
                    <a:pt x="2281161" y="2593876"/>
                    <a:pt x="2262845" y="2575560"/>
                  </a:cubicBezTo>
                  <a:cubicBezTo>
                    <a:pt x="2246781" y="2559496"/>
                    <a:pt x="2222205" y="2595880"/>
                    <a:pt x="2201885" y="2606040"/>
                  </a:cubicBezTo>
                  <a:cubicBezTo>
                    <a:pt x="2191725" y="2626360"/>
                    <a:pt x="2185597" y="2649260"/>
                    <a:pt x="2171405" y="2667000"/>
                  </a:cubicBezTo>
                  <a:cubicBezTo>
                    <a:pt x="2144477" y="2700660"/>
                    <a:pt x="2079965" y="2758440"/>
                    <a:pt x="2079965" y="2758440"/>
                  </a:cubicBezTo>
                  <a:cubicBezTo>
                    <a:pt x="2058802" y="2821930"/>
                    <a:pt x="2041731" y="2845869"/>
                    <a:pt x="2095205" y="2926080"/>
                  </a:cubicBezTo>
                  <a:cubicBezTo>
                    <a:pt x="2106823" y="2943508"/>
                    <a:pt x="2135845" y="2936240"/>
                    <a:pt x="2156165" y="2941320"/>
                  </a:cubicBezTo>
                  <a:cubicBezTo>
                    <a:pt x="2155929" y="2943919"/>
                    <a:pt x="2118469" y="3107560"/>
                    <a:pt x="2156165" y="3154680"/>
                  </a:cubicBezTo>
                  <a:cubicBezTo>
                    <a:pt x="2167607" y="3168983"/>
                    <a:pt x="2184509" y="3179368"/>
                    <a:pt x="2201885" y="3185160"/>
                  </a:cubicBezTo>
                  <a:cubicBezTo>
                    <a:pt x="2231200" y="3194932"/>
                    <a:pt x="2262845" y="3195320"/>
                    <a:pt x="2293325" y="3200400"/>
                  </a:cubicBezTo>
                  <a:cubicBezTo>
                    <a:pt x="2303485" y="3230880"/>
                    <a:pt x="2320257" y="3259908"/>
                    <a:pt x="2323805" y="3291840"/>
                  </a:cubicBezTo>
                  <a:cubicBezTo>
                    <a:pt x="2328885" y="3337560"/>
                    <a:pt x="2327888" y="3384372"/>
                    <a:pt x="2339045" y="3429000"/>
                  </a:cubicBezTo>
                  <a:cubicBezTo>
                    <a:pt x="2343487" y="3446769"/>
                    <a:pt x="2361334" y="3458337"/>
                    <a:pt x="2369525" y="3474720"/>
                  </a:cubicBezTo>
                  <a:cubicBezTo>
                    <a:pt x="2376709" y="3489088"/>
                    <a:pt x="2379685" y="3505200"/>
                    <a:pt x="2384765" y="3520440"/>
                  </a:cubicBezTo>
                  <a:cubicBezTo>
                    <a:pt x="2379685" y="3556000"/>
                    <a:pt x="2384114" y="3594295"/>
                    <a:pt x="2369525" y="3627120"/>
                  </a:cubicBezTo>
                  <a:cubicBezTo>
                    <a:pt x="2362086" y="3643858"/>
                    <a:pt x="2341937" y="3655010"/>
                    <a:pt x="2323805" y="3657600"/>
                  </a:cubicBezTo>
                  <a:cubicBezTo>
                    <a:pt x="2310410" y="3659514"/>
                    <a:pt x="2234282" y="3632839"/>
                    <a:pt x="2217125" y="3627120"/>
                  </a:cubicBezTo>
                  <a:cubicBezTo>
                    <a:pt x="2195326" y="3561722"/>
                    <a:pt x="2207055" y="3546929"/>
                    <a:pt x="2095205" y="3596640"/>
                  </a:cubicBezTo>
                  <a:cubicBezTo>
                    <a:pt x="2078467" y="3604079"/>
                    <a:pt x="2078509" y="3630299"/>
                    <a:pt x="2064725" y="3642360"/>
                  </a:cubicBezTo>
                  <a:cubicBezTo>
                    <a:pt x="2041886" y="3662344"/>
                    <a:pt x="1972093" y="3713612"/>
                    <a:pt x="1927565" y="3718560"/>
                  </a:cubicBezTo>
                  <a:cubicBezTo>
                    <a:pt x="1851663" y="3726994"/>
                    <a:pt x="1775165" y="3728720"/>
                    <a:pt x="1698965" y="3733800"/>
                  </a:cubicBezTo>
                  <a:cubicBezTo>
                    <a:pt x="1683725" y="3738880"/>
                    <a:pt x="1669309" y="3749040"/>
                    <a:pt x="1653245" y="3749040"/>
                  </a:cubicBezTo>
                  <a:cubicBezTo>
                    <a:pt x="1596392" y="3749040"/>
                    <a:pt x="1584773" y="3734016"/>
                    <a:pt x="1561805" y="3688080"/>
                  </a:cubicBezTo>
                  <a:cubicBezTo>
                    <a:pt x="1554621" y="3673712"/>
                    <a:pt x="1556600" y="3654904"/>
                    <a:pt x="1546565" y="3642360"/>
                  </a:cubicBezTo>
                  <a:cubicBezTo>
                    <a:pt x="1525079" y="3615503"/>
                    <a:pt x="1485244" y="3606680"/>
                    <a:pt x="1455125" y="3596640"/>
                  </a:cubicBezTo>
                  <a:cubicBezTo>
                    <a:pt x="1434805" y="3566160"/>
                    <a:pt x="1405749" y="3539953"/>
                    <a:pt x="1394165" y="3505200"/>
                  </a:cubicBezTo>
                  <a:cubicBezTo>
                    <a:pt x="1358605" y="3398520"/>
                    <a:pt x="1394165" y="3423920"/>
                    <a:pt x="1317965" y="3398520"/>
                  </a:cubicBezTo>
                  <a:cubicBezTo>
                    <a:pt x="1281693" y="3289704"/>
                    <a:pt x="1305307" y="3333813"/>
                    <a:pt x="1257005" y="3261360"/>
                  </a:cubicBezTo>
                  <a:cubicBezTo>
                    <a:pt x="1206205" y="3266440"/>
                    <a:pt x="1154351" y="3265120"/>
                    <a:pt x="1104605" y="3276600"/>
                  </a:cubicBezTo>
                  <a:cubicBezTo>
                    <a:pt x="1086758" y="3280719"/>
                    <a:pt x="1077097" y="3305129"/>
                    <a:pt x="1058885" y="3307080"/>
                  </a:cubicBezTo>
                  <a:cubicBezTo>
                    <a:pt x="932507" y="3320621"/>
                    <a:pt x="804885" y="3317240"/>
                    <a:pt x="677885" y="3322320"/>
                  </a:cubicBezTo>
                  <a:cubicBezTo>
                    <a:pt x="464525" y="3317240"/>
                    <a:pt x="250217" y="3327803"/>
                    <a:pt x="37805" y="3307080"/>
                  </a:cubicBezTo>
                  <a:cubicBezTo>
                    <a:pt x="21817" y="3305520"/>
                    <a:pt x="44134" y="3274726"/>
                    <a:pt x="53045" y="3261360"/>
                  </a:cubicBezTo>
                  <a:cubicBezTo>
                    <a:pt x="65000" y="3243427"/>
                    <a:pt x="83525" y="3230880"/>
                    <a:pt x="98765" y="3215640"/>
                  </a:cubicBezTo>
                  <a:cubicBezTo>
                    <a:pt x="139079" y="3054383"/>
                    <a:pt x="84344" y="3244276"/>
                    <a:pt x="144485" y="3108960"/>
                  </a:cubicBezTo>
                  <a:cubicBezTo>
                    <a:pt x="157534" y="3079600"/>
                    <a:pt x="164805" y="3048000"/>
                    <a:pt x="174965" y="3017520"/>
                  </a:cubicBezTo>
                  <a:cubicBezTo>
                    <a:pt x="180045" y="3002280"/>
                    <a:pt x="174620" y="2975696"/>
                    <a:pt x="190205" y="2971800"/>
                  </a:cubicBezTo>
                  <a:lnTo>
                    <a:pt x="251165" y="2956560"/>
                  </a:lnTo>
                  <a:cubicBezTo>
                    <a:pt x="266405" y="2941320"/>
                    <a:pt x="278045" y="2921307"/>
                    <a:pt x="296885" y="2910840"/>
                  </a:cubicBezTo>
                  <a:cubicBezTo>
                    <a:pt x="324971" y="2895237"/>
                    <a:pt x="357845" y="2890520"/>
                    <a:pt x="388325" y="2880360"/>
                  </a:cubicBezTo>
                  <a:cubicBezTo>
                    <a:pt x="403565" y="2875280"/>
                    <a:pt x="420679" y="2874031"/>
                    <a:pt x="434045" y="2865120"/>
                  </a:cubicBezTo>
                  <a:lnTo>
                    <a:pt x="479765" y="2834640"/>
                  </a:lnTo>
                  <a:cubicBezTo>
                    <a:pt x="489925" y="2819400"/>
                    <a:pt x="519332" y="2804823"/>
                    <a:pt x="510245" y="2788920"/>
                  </a:cubicBezTo>
                  <a:cubicBezTo>
                    <a:pt x="492070" y="2757114"/>
                    <a:pt x="444708" y="2753863"/>
                    <a:pt x="418805" y="2727960"/>
                  </a:cubicBezTo>
                  <a:lnTo>
                    <a:pt x="373085" y="2682240"/>
                  </a:lnTo>
                  <a:cubicBezTo>
                    <a:pt x="368005" y="2590800"/>
                    <a:pt x="392521" y="2492683"/>
                    <a:pt x="357845" y="2407920"/>
                  </a:cubicBezTo>
                  <a:cubicBezTo>
                    <a:pt x="347085" y="2381619"/>
                    <a:pt x="234649" y="2346535"/>
                    <a:pt x="190205" y="2331720"/>
                  </a:cubicBezTo>
                  <a:cubicBezTo>
                    <a:pt x="185125" y="2316480"/>
                    <a:pt x="185000" y="2298544"/>
                    <a:pt x="174965" y="2286000"/>
                  </a:cubicBezTo>
                  <a:cubicBezTo>
                    <a:pt x="163523" y="2271697"/>
                    <a:pt x="138953" y="2271052"/>
                    <a:pt x="129245" y="2255520"/>
                  </a:cubicBezTo>
                  <a:cubicBezTo>
                    <a:pt x="112217" y="2228275"/>
                    <a:pt x="116587" y="2190813"/>
                    <a:pt x="98765" y="2164080"/>
                  </a:cubicBezTo>
                  <a:cubicBezTo>
                    <a:pt x="78445" y="2133600"/>
                    <a:pt x="54188" y="2105405"/>
                    <a:pt x="37805" y="2072640"/>
                  </a:cubicBezTo>
                  <a:cubicBezTo>
                    <a:pt x="27645" y="2052320"/>
                    <a:pt x="16274" y="2032562"/>
                    <a:pt x="7325" y="2011680"/>
                  </a:cubicBezTo>
                  <a:cubicBezTo>
                    <a:pt x="997" y="1996915"/>
                    <a:pt x="-5375" y="1971040"/>
                    <a:pt x="7325" y="1965960"/>
                  </a:cubicBezTo>
                  <a:close/>
                </a:path>
              </a:pathLst>
            </a:cu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 rot="18749144">
              <a:off x="1083706" y="3253586"/>
              <a:ext cx="2403000" cy="6701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পশ্চিম</a:t>
              </a:r>
              <a:r>
                <a:rPr lang="en-US" sz="36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</a:t>
              </a:r>
              <a:r>
                <a:rPr lang="en-US" sz="36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705685" y="1255105"/>
            <a:ext cx="3405476" cy="4089615"/>
            <a:chOff x="6705685" y="2190003"/>
            <a:chExt cx="3405476" cy="3936994"/>
          </a:xfrm>
        </p:grpSpPr>
        <p:sp>
          <p:nvSpPr>
            <p:cNvPr id="43" name="Freeform 42"/>
            <p:cNvSpPr/>
            <p:nvPr/>
          </p:nvSpPr>
          <p:spPr>
            <a:xfrm>
              <a:off x="6705685" y="2190003"/>
              <a:ext cx="3405476" cy="3936994"/>
            </a:xfrm>
            <a:custGeom>
              <a:avLst/>
              <a:gdLst>
                <a:gd name="connsiteX0" fmla="*/ 176981 w 1297858"/>
                <a:gd name="connsiteY0" fmla="*/ 280219 h 1032387"/>
                <a:gd name="connsiteX1" fmla="*/ 162232 w 1297858"/>
                <a:gd name="connsiteY1" fmla="*/ 206477 h 1032387"/>
                <a:gd name="connsiteX2" fmla="*/ 103239 w 1297858"/>
                <a:gd name="connsiteY2" fmla="*/ 191729 h 1032387"/>
                <a:gd name="connsiteX3" fmla="*/ 58993 w 1297858"/>
                <a:gd name="connsiteY3" fmla="*/ 176980 h 1032387"/>
                <a:gd name="connsiteX4" fmla="*/ 29497 w 1297858"/>
                <a:gd name="connsiteY4" fmla="*/ 132735 h 1032387"/>
                <a:gd name="connsiteX5" fmla="*/ 73742 w 1297858"/>
                <a:gd name="connsiteY5" fmla="*/ 117987 h 1032387"/>
                <a:gd name="connsiteX6" fmla="*/ 88490 w 1297858"/>
                <a:gd name="connsiteY6" fmla="*/ 73741 h 1032387"/>
                <a:gd name="connsiteX7" fmla="*/ 103239 w 1297858"/>
                <a:gd name="connsiteY7" fmla="*/ 0 h 1032387"/>
                <a:gd name="connsiteX8" fmla="*/ 206477 w 1297858"/>
                <a:gd name="connsiteY8" fmla="*/ 14748 h 1032387"/>
                <a:gd name="connsiteX9" fmla="*/ 250722 w 1297858"/>
                <a:gd name="connsiteY9" fmla="*/ 44245 h 1032387"/>
                <a:gd name="connsiteX10" fmla="*/ 294968 w 1297858"/>
                <a:gd name="connsiteY10" fmla="*/ 58993 h 1032387"/>
                <a:gd name="connsiteX11" fmla="*/ 471948 w 1297858"/>
                <a:gd name="connsiteY11" fmla="*/ 132735 h 1032387"/>
                <a:gd name="connsiteX12" fmla="*/ 516193 w 1297858"/>
                <a:gd name="connsiteY12" fmla="*/ 235974 h 1032387"/>
                <a:gd name="connsiteX13" fmla="*/ 560439 w 1297858"/>
                <a:gd name="connsiteY13" fmla="*/ 250722 h 1032387"/>
                <a:gd name="connsiteX14" fmla="*/ 1061884 w 1297858"/>
                <a:gd name="connsiteY14" fmla="*/ 265470 h 1032387"/>
                <a:gd name="connsiteX15" fmla="*/ 1165122 w 1297858"/>
                <a:gd name="connsiteY15" fmla="*/ 309716 h 1032387"/>
                <a:gd name="connsiteX16" fmla="*/ 1194619 w 1297858"/>
                <a:gd name="connsiteY16" fmla="*/ 353961 h 1032387"/>
                <a:gd name="connsiteX17" fmla="*/ 1150374 w 1297858"/>
                <a:gd name="connsiteY17" fmla="*/ 368709 h 1032387"/>
                <a:gd name="connsiteX18" fmla="*/ 1047135 w 1297858"/>
                <a:gd name="connsiteY18" fmla="*/ 398206 h 1032387"/>
                <a:gd name="connsiteX19" fmla="*/ 988142 w 1297858"/>
                <a:gd name="connsiteY19" fmla="*/ 427703 h 1032387"/>
                <a:gd name="connsiteX20" fmla="*/ 943897 w 1297858"/>
                <a:gd name="connsiteY20" fmla="*/ 457200 h 1032387"/>
                <a:gd name="connsiteX21" fmla="*/ 899651 w 1297858"/>
                <a:gd name="connsiteY21" fmla="*/ 516193 h 1032387"/>
                <a:gd name="connsiteX22" fmla="*/ 914400 w 1297858"/>
                <a:gd name="connsiteY22" fmla="*/ 619432 h 1032387"/>
                <a:gd name="connsiteX23" fmla="*/ 1002890 w 1297858"/>
                <a:gd name="connsiteY23" fmla="*/ 648929 h 1032387"/>
                <a:gd name="connsiteX24" fmla="*/ 1032387 w 1297858"/>
                <a:gd name="connsiteY24" fmla="*/ 604683 h 1032387"/>
                <a:gd name="connsiteX25" fmla="*/ 1135626 w 1297858"/>
                <a:gd name="connsiteY25" fmla="*/ 560438 h 1032387"/>
                <a:gd name="connsiteX26" fmla="*/ 1179871 w 1297858"/>
                <a:gd name="connsiteY26" fmla="*/ 589935 h 1032387"/>
                <a:gd name="connsiteX27" fmla="*/ 1194619 w 1297858"/>
                <a:gd name="connsiteY27" fmla="*/ 634180 h 1032387"/>
                <a:gd name="connsiteX28" fmla="*/ 1224116 w 1297858"/>
                <a:gd name="connsiteY28" fmla="*/ 678425 h 1032387"/>
                <a:gd name="connsiteX29" fmla="*/ 1268361 w 1297858"/>
                <a:gd name="connsiteY29" fmla="*/ 855406 h 1032387"/>
                <a:gd name="connsiteX30" fmla="*/ 1297858 w 1297858"/>
                <a:gd name="connsiteY30" fmla="*/ 899651 h 1032387"/>
                <a:gd name="connsiteX31" fmla="*/ 1224116 w 1297858"/>
                <a:gd name="connsiteY31" fmla="*/ 958645 h 1032387"/>
                <a:gd name="connsiteX32" fmla="*/ 1209368 w 1297858"/>
                <a:gd name="connsiteY32" fmla="*/ 1002890 h 1032387"/>
                <a:gd name="connsiteX33" fmla="*/ 1165122 w 1297858"/>
                <a:gd name="connsiteY33" fmla="*/ 1032387 h 1032387"/>
                <a:gd name="connsiteX34" fmla="*/ 1120877 w 1297858"/>
                <a:gd name="connsiteY34" fmla="*/ 973393 h 1032387"/>
                <a:gd name="connsiteX35" fmla="*/ 1061884 w 1297858"/>
                <a:gd name="connsiteY35" fmla="*/ 884903 h 1032387"/>
                <a:gd name="connsiteX36" fmla="*/ 1017639 w 1297858"/>
                <a:gd name="connsiteY36" fmla="*/ 870154 h 1032387"/>
                <a:gd name="connsiteX37" fmla="*/ 958645 w 1297858"/>
                <a:gd name="connsiteY37" fmla="*/ 781664 h 1032387"/>
                <a:gd name="connsiteX38" fmla="*/ 870155 w 1297858"/>
                <a:gd name="connsiteY38" fmla="*/ 752167 h 1032387"/>
                <a:gd name="connsiteX39" fmla="*/ 781664 w 1297858"/>
                <a:gd name="connsiteY39" fmla="*/ 766916 h 1032387"/>
                <a:gd name="connsiteX40" fmla="*/ 766916 w 1297858"/>
                <a:gd name="connsiteY40" fmla="*/ 825909 h 1032387"/>
                <a:gd name="connsiteX41" fmla="*/ 722671 w 1297858"/>
                <a:gd name="connsiteY41" fmla="*/ 855406 h 1032387"/>
                <a:gd name="connsiteX42" fmla="*/ 619432 w 1297858"/>
                <a:gd name="connsiteY42" fmla="*/ 840658 h 1032387"/>
                <a:gd name="connsiteX43" fmla="*/ 530942 w 1297858"/>
                <a:gd name="connsiteY43" fmla="*/ 899651 h 1032387"/>
                <a:gd name="connsiteX44" fmla="*/ 353961 w 1297858"/>
                <a:gd name="connsiteY44" fmla="*/ 943896 h 1032387"/>
                <a:gd name="connsiteX45" fmla="*/ 280219 w 1297858"/>
                <a:gd name="connsiteY45" fmla="*/ 929148 h 1032387"/>
                <a:gd name="connsiteX46" fmla="*/ 265471 w 1297858"/>
                <a:gd name="connsiteY46" fmla="*/ 811161 h 1032387"/>
                <a:gd name="connsiteX47" fmla="*/ 206477 w 1297858"/>
                <a:gd name="connsiteY47" fmla="*/ 722670 h 1032387"/>
                <a:gd name="connsiteX48" fmla="*/ 191729 w 1297858"/>
                <a:gd name="connsiteY48" fmla="*/ 663677 h 1032387"/>
                <a:gd name="connsiteX49" fmla="*/ 176981 w 1297858"/>
                <a:gd name="connsiteY49" fmla="*/ 619432 h 1032387"/>
                <a:gd name="connsiteX50" fmla="*/ 162232 w 1297858"/>
                <a:gd name="connsiteY50" fmla="*/ 516193 h 1032387"/>
                <a:gd name="connsiteX51" fmla="*/ 117987 w 1297858"/>
                <a:gd name="connsiteY51" fmla="*/ 501445 h 1032387"/>
                <a:gd name="connsiteX52" fmla="*/ 14748 w 1297858"/>
                <a:gd name="connsiteY52" fmla="*/ 412954 h 1032387"/>
                <a:gd name="connsiteX53" fmla="*/ 0 w 1297858"/>
                <a:gd name="connsiteY53" fmla="*/ 368709 h 1032387"/>
                <a:gd name="connsiteX54" fmla="*/ 14748 w 1297858"/>
                <a:gd name="connsiteY54" fmla="*/ 324464 h 1032387"/>
                <a:gd name="connsiteX55" fmla="*/ 73742 w 1297858"/>
                <a:gd name="connsiteY55" fmla="*/ 309716 h 1032387"/>
                <a:gd name="connsiteX56" fmla="*/ 176981 w 1297858"/>
                <a:gd name="connsiteY56" fmla="*/ 280219 h 103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97858" h="1032387">
                  <a:moveTo>
                    <a:pt x="176981" y="280219"/>
                  </a:moveTo>
                  <a:cubicBezTo>
                    <a:pt x="191729" y="263012"/>
                    <a:pt x="178280" y="225734"/>
                    <a:pt x="162232" y="206477"/>
                  </a:cubicBezTo>
                  <a:cubicBezTo>
                    <a:pt x="149256" y="190906"/>
                    <a:pt x="122729" y="197297"/>
                    <a:pt x="103239" y="191729"/>
                  </a:cubicBezTo>
                  <a:cubicBezTo>
                    <a:pt x="88291" y="187458"/>
                    <a:pt x="73742" y="181896"/>
                    <a:pt x="58993" y="176980"/>
                  </a:cubicBezTo>
                  <a:cubicBezTo>
                    <a:pt x="49161" y="162232"/>
                    <a:pt x="25198" y="149931"/>
                    <a:pt x="29497" y="132735"/>
                  </a:cubicBezTo>
                  <a:cubicBezTo>
                    <a:pt x="33268" y="117653"/>
                    <a:pt x="62749" y="128980"/>
                    <a:pt x="73742" y="117987"/>
                  </a:cubicBezTo>
                  <a:cubicBezTo>
                    <a:pt x="84735" y="106994"/>
                    <a:pt x="84719" y="88823"/>
                    <a:pt x="88490" y="73741"/>
                  </a:cubicBezTo>
                  <a:cubicBezTo>
                    <a:pt x="94570" y="49422"/>
                    <a:pt x="98323" y="24580"/>
                    <a:pt x="103239" y="0"/>
                  </a:cubicBezTo>
                  <a:cubicBezTo>
                    <a:pt x="137652" y="4916"/>
                    <a:pt x="173181" y="4759"/>
                    <a:pt x="206477" y="14748"/>
                  </a:cubicBezTo>
                  <a:cubicBezTo>
                    <a:pt x="223455" y="19841"/>
                    <a:pt x="234868" y="36318"/>
                    <a:pt x="250722" y="44245"/>
                  </a:cubicBezTo>
                  <a:cubicBezTo>
                    <a:pt x="264627" y="51197"/>
                    <a:pt x="280219" y="54077"/>
                    <a:pt x="294968" y="58993"/>
                  </a:cubicBezTo>
                  <a:cubicBezTo>
                    <a:pt x="408339" y="134575"/>
                    <a:pt x="348490" y="112159"/>
                    <a:pt x="471948" y="132735"/>
                  </a:cubicBezTo>
                  <a:cubicBezTo>
                    <a:pt x="486696" y="167148"/>
                    <a:pt x="493729" y="206022"/>
                    <a:pt x="516193" y="235974"/>
                  </a:cubicBezTo>
                  <a:cubicBezTo>
                    <a:pt x="525521" y="248411"/>
                    <a:pt x="544915" y="249883"/>
                    <a:pt x="560439" y="250722"/>
                  </a:cubicBezTo>
                  <a:cubicBezTo>
                    <a:pt x="727416" y="259748"/>
                    <a:pt x="894736" y="260554"/>
                    <a:pt x="1061884" y="265470"/>
                  </a:cubicBezTo>
                  <a:cubicBezTo>
                    <a:pt x="1092621" y="275716"/>
                    <a:pt x="1140823" y="289467"/>
                    <a:pt x="1165122" y="309716"/>
                  </a:cubicBezTo>
                  <a:cubicBezTo>
                    <a:pt x="1178739" y="321064"/>
                    <a:pt x="1184787" y="339213"/>
                    <a:pt x="1194619" y="353961"/>
                  </a:cubicBezTo>
                  <a:cubicBezTo>
                    <a:pt x="1179871" y="358877"/>
                    <a:pt x="1165322" y="364438"/>
                    <a:pt x="1150374" y="368709"/>
                  </a:cubicBezTo>
                  <a:cubicBezTo>
                    <a:pt x="1112967" y="379397"/>
                    <a:pt x="1082487" y="383055"/>
                    <a:pt x="1047135" y="398206"/>
                  </a:cubicBezTo>
                  <a:cubicBezTo>
                    <a:pt x="1026927" y="406866"/>
                    <a:pt x="1007231" y="416795"/>
                    <a:pt x="988142" y="427703"/>
                  </a:cubicBezTo>
                  <a:cubicBezTo>
                    <a:pt x="972752" y="436497"/>
                    <a:pt x="956431" y="444666"/>
                    <a:pt x="943897" y="457200"/>
                  </a:cubicBezTo>
                  <a:cubicBezTo>
                    <a:pt x="926516" y="474581"/>
                    <a:pt x="914400" y="496529"/>
                    <a:pt x="899651" y="516193"/>
                  </a:cubicBezTo>
                  <a:cubicBezTo>
                    <a:pt x="904567" y="550606"/>
                    <a:pt x="893058" y="591992"/>
                    <a:pt x="914400" y="619432"/>
                  </a:cubicBezTo>
                  <a:cubicBezTo>
                    <a:pt x="933489" y="643975"/>
                    <a:pt x="1002890" y="648929"/>
                    <a:pt x="1002890" y="648929"/>
                  </a:cubicBezTo>
                  <a:cubicBezTo>
                    <a:pt x="1012722" y="634180"/>
                    <a:pt x="1019853" y="617217"/>
                    <a:pt x="1032387" y="604683"/>
                  </a:cubicBezTo>
                  <a:cubicBezTo>
                    <a:pt x="1066336" y="570734"/>
                    <a:pt x="1090497" y="571721"/>
                    <a:pt x="1135626" y="560438"/>
                  </a:cubicBezTo>
                  <a:cubicBezTo>
                    <a:pt x="1150374" y="570270"/>
                    <a:pt x="1168798" y="576094"/>
                    <a:pt x="1179871" y="589935"/>
                  </a:cubicBezTo>
                  <a:cubicBezTo>
                    <a:pt x="1189582" y="602074"/>
                    <a:pt x="1187667" y="620275"/>
                    <a:pt x="1194619" y="634180"/>
                  </a:cubicBezTo>
                  <a:cubicBezTo>
                    <a:pt x="1202546" y="650034"/>
                    <a:pt x="1214284" y="663677"/>
                    <a:pt x="1224116" y="678425"/>
                  </a:cubicBezTo>
                  <a:cubicBezTo>
                    <a:pt x="1231488" y="722658"/>
                    <a:pt x="1242391" y="816452"/>
                    <a:pt x="1268361" y="855406"/>
                  </a:cubicBezTo>
                  <a:lnTo>
                    <a:pt x="1297858" y="899651"/>
                  </a:lnTo>
                  <a:cubicBezTo>
                    <a:pt x="1262498" y="1005735"/>
                    <a:pt x="1316710" y="884569"/>
                    <a:pt x="1224116" y="958645"/>
                  </a:cubicBezTo>
                  <a:cubicBezTo>
                    <a:pt x="1211977" y="968357"/>
                    <a:pt x="1219080" y="990751"/>
                    <a:pt x="1209368" y="1002890"/>
                  </a:cubicBezTo>
                  <a:cubicBezTo>
                    <a:pt x="1198295" y="1016731"/>
                    <a:pt x="1179871" y="1022555"/>
                    <a:pt x="1165122" y="1032387"/>
                  </a:cubicBezTo>
                  <a:cubicBezTo>
                    <a:pt x="1150374" y="1012722"/>
                    <a:pt x="1134973" y="993530"/>
                    <a:pt x="1120877" y="973393"/>
                  </a:cubicBezTo>
                  <a:cubicBezTo>
                    <a:pt x="1100548" y="944351"/>
                    <a:pt x="1095515" y="896114"/>
                    <a:pt x="1061884" y="884903"/>
                  </a:cubicBezTo>
                  <a:lnTo>
                    <a:pt x="1017639" y="870154"/>
                  </a:lnTo>
                  <a:cubicBezTo>
                    <a:pt x="997974" y="840657"/>
                    <a:pt x="992276" y="792875"/>
                    <a:pt x="958645" y="781664"/>
                  </a:cubicBezTo>
                  <a:lnTo>
                    <a:pt x="870155" y="752167"/>
                  </a:lnTo>
                  <a:cubicBezTo>
                    <a:pt x="840658" y="757083"/>
                    <a:pt x="805998" y="749535"/>
                    <a:pt x="781664" y="766916"/>
                  </a:cubicBezTo>
                  <a:cubicBezTo>
                    <a:pt x="765170" y="778697"/>
                    <a:pt x="778159" y="809044"/>
                    <a:pt x="766916" y="825909"/>
                  </a:cubicBezTo>
                  <a:cubicBezTo>
                    <a:pt x="757084" y="840657"/>
                    <a:pt x="737419" y="845574"/>
                    <a:pt x="722671" y="855406"/>
                  </a:cubicBezTo>
                  <a:cubicBezTo>
                    <a:pt x="688258" y="850490"/>
                    <a:pt x="653304" y="832841"/>
                    <a:pt x="619432" y="840658"/>
                  </a:cubicBezTo>
                  <a:cubicBezTo>
                    <a:pt x="584889" y="848629"/>
                    <a:pt x="565548" y="891961"/>
                    <a:pt x="530942" y="899651"/>
                  </a:cubicBezTo>
                  <a:cubicBezTo>
                    <a:pt x="383030" y="932520"/>
                    <a:pt x="441205" y="914815"/>
                    <a:pt x="353961" y="943896"/>
                  </a:cubicBezTo>
                  <a:cubicBezTo>
                    <a:pt x="329380" y="938980"/>
                    <a:pt x="294124" y="950005"/>
                    <a:pt x="280219" y="929148"/>
                  </a:cubicBezTo>
                  <a:cubicBezTo>
                    <a:pt x="258233" y="896170"/>
                    <a:pt x="272561" y="850157"/>
                    <a:pt x="265471" y="811161"/>
                  </a:cubicBezTo>
                  <a:cubicBezTo>
                    <a:pt x="255985" y="758988"/>
                    <a:pt x="245804" y="761998"/>
                    <a:pt x="206477" y="722670"/>
                  </a:cubicBezTo>
                  <a:cubicBezTo>
                    <a:pt x="201561" y="703006"/>
                    <a:pt x="197297" y="683167"/>
                    <a:pt x="191729" y="663677"/>
                  </a:cubicBezTo>
                  <a:cubicBezTo>
                    <a:pt x="187458" y="648729"/>
                    <a:pt x="180030" y="634676"/>
                    <a:pt x="176981" y="619432"/>
                  </a:cubicBezTo>
                  <a:cubicBezTo>
                    <a:pt x="170163" y="585345"/>
                    <a:pt x="177778" y="547285"/>
                    <a:pt x="162232" y="516193"/>
                  </a:cubicBezTo>
                  <a:cubicBezTo>
                    <a:pt x="155280" y="502288"/>
                    <a:pt x="132735" y="506361"/>
                    <a:pt x="117987" y="501445"/>
                  </a:cubicBezTo>
                  <a:cubicBezTo>
                    <a:pt x="90723" y="480997"/>
                    <a:pt x="35292" y="443770"/>
                    <a:pt x="14748" y="412954"/>
                  </a:cubicBezTo>
                  <a:cubicBezTo>
                    <a:pt x="6125" y="400019"/>
                    <a:pt x="4916" y="383457"/>
                    <a:pt x="0" y="368709"/>
                  </a:cubicBezTo>
                  <a:cubicBezTo>
                    <a:pt x="4916" y="353961"/>
                    <a:pt x="2609" y="334175"/>
                    <a:pt x="14748" y="324464"/>
                  </a:cubicBezTo>
                  <a:cubicBezTo>
                    <a:pt x="30576" y="311802"/>
                    <a:pt x="53866" y="313691"/>
                    <a:pt x="73742" y="309716"/>
                  </a:cubicBezTo>
                  <a:cubicBezTo>
                    <a:pt x="159610" y="292542"/>
                    <a:pt x="162233" y="297426"/>
                    <a:pt x="176981" y="280219"/>
                  </a:cubicBezTo>
                  <a:close/>
                </a:path>
              </a:pathLst>
            </a:custGeom>
            <a:solidFill>
              <a:srgbClr val="00B05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 rot="3212570">
              <a:off x="7063433" y="3635631"/>
              <a:ext cx="2278439" cy="7424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পূর্ব </a:t>
              </a:r>
              <a:r>
                <a:rPr lang="en-US" sz="3600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</a:t>
              </a:r>
              <a:r>
                <a:rPr lang="en-US" sz="36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2529708" y="5395379"/>
            <a:ext cx="1584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শোষক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806619" y="5395380"/>
            <a:ext cx="1584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শোষিত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15368" y="280155"/>
            <a:ext cx="1965952" cy="1410220"/>
            <a:chOff x="5115368" y="280155"/>
            <a:chExt cx="1965952" cy="1410220"/>
          </a:xfrm>
        </p:grpSpPr>
        <p:sp>
          <p:nvSpPr>
            <p:cNvPr id="32" name="Rectangle 31"/>
            <p:cNvSpPr/>
            <p:nvPr/>
          </p:nvSpPr>
          <p:spPr>
            <a:xfrm>
              <a:off x="5115368" y="280155"/>
              <a:ext cx="1965952" cy="64633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পাকিস্তান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BD" sz="36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Down Arrow 3"/>
            <p:cNvSpPr/>
            <p:nvPr/>
          </p:nvSpPr>
          <p:spPr>
            <a:xfrm rot="19171527">
              <a:off x="6222465" y="907540"/>
              <a:ext cx="484632" cy="782835"/>
            </a:xfrm>
            <a:prstGeom prst="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Down Arrow 47"/>
            <p:cNvSpPr/>
            <p:nvPr/>
          </p:nvSpPr>
          <p:spPr>
            <a:xfrm rot="2552136">
              <a:off x="5522727" y="910171"/>
              <a:ext cx="484632" cy="741532"/>
            </a:xfrm>
            <a:prstGeom prst="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917958" y="5940363"/>
            <a:ext cx="4075611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 শোষক ও শোষিতের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8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77" name="Flowchart: Process 76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18" name="Flowchart: Process 117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21" name="Flowchart: Process 120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24" name="Flowchart: Process 123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5" name="Picture 12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06" y="2031853"/>
            <a:ext cx="6873086" cy="352523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45457" y="-5747920"/>
            <a:ext cx="2568391" cy="5676714"/>
            <a:chOff x="645457" y="-5747920"/>
            <a:chExt cx="2568391" cy="5676714"/>
          </a:xfrm>
        </p:grpSpPr>
        <p:sp>
          <p:nvSpPr>
            <p:cNvPr id="115" name="Pentagon 114"/>
            <p:cNvSpPr/>
            <p:nvPr/>
          </p:nvSpPr>
          <p:spPr>
            <a:xfrm flipH="1">
              <a:off x="645457" y="-5747920"/>
              <a:ext cx="2568388" cy="441216"/>
            </a:xfrm>
            <a:prstGeom prst="homePlate">
              <a:avLst>
                <a:gd name="adj" fmla="val 978"/>
              </a:avLst>
            </a:prstGeom>
            <a:solidFill>
              <a:schemeClr val="bg1"/>
            </a:solidFill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বৈষম্যের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0" name="Pentagon 129"/>
            <p:cNvSpPr/>
            <p:nvPr/>
          </p:nvSpPr>
          <p:spPr>
            <a:xfrm flipH="1">
              <a:off x="645460" y="-4754251"/>
              <a:ext cx="2568388" cy="441216"/>
            </a:xfrm>
            <a:prstGeom prst="homePlate">
              <a:avLst>
                <a:gd name="adj" fmla="val 978"/>
              </a:avLst>
            </a:prstGeom>
            <a:solidFill>
              <a:schemeClr val="bg1"/>
            </a:solidFill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রাজনৈতিক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বৈষম্য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3" name="Pentagon 132"/>
            <p:cNvSpPr/>
            <p:nvPr/>
          </p:nvSpPr>
          <p:spPr>
            <a:xfrm flipH="1">
              <a:off x="645459" y="-3880479"/>
              <a:ext cx="2568387" cy="441216"/>
            </a:xfrm>
            <a:prstGeom prst="homePlate">
              <a:avLst>
                <a:gd name="adj" fmla="val 978"/>
              </a:avLst>
            </a:prstGeom>
            <a:solidFill>
              <a:schemeClr val="bg1"/>
            </a:solidFill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প্রশাসনিক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বৈষম্য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6" name="Pentagon 135"/>
            <p:cNvSpPr/>
            <p:nvPr/>
          </p:nvSpPr>
          <p:spPr>
            <a:xfrm flipH="1">
              <a:off x="645458" y="-3087874"/>
              <a:ext cx="2568387" cy="441216"/>
            </a:xfrm>
            <a:prstGeom prst="homePlate">
              <a:avLst>
                <a:gd name="adj" fmla="val 978"/>
              </a:avLst>
            </a:prstGeom>
            <a:solidFill>
              <a:schemeClr val="bg1"/>
            </a:solidFill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সামরিক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বৈষম্য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8" name="Pentagon 137"/>
            <p:cNvSpPr/>
            <p:nvPr/>
          </p:nvSpPr>
          <p:spPr>
            <a:xfrm flipH="1">
              <a:off x="645457" y="-2236741"/>
              <a:ext cx="2568387" cy="441216"/>
            </a:xfrm>
            <a:prstGeom prst="homePlate">
              <a:avLst>
                <a:gd name="adj" fmla="val 978"/>
              </a:avLst>
            </a:prstGeom>
            <a:solidFill>
              <a:schemeClr val="bg1"/>
            </a:solidFill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অর্থনৈতিক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বৈষম্য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3" name="Pentagon 142"/>
            <p:cNvSpPr/>
            <p:nvPr/>
          </p:nvSpPr>
          <p:spPr>
            <a:xfrm flipH="1">
              <a:off x="645458" y="-1403599"/>
              <a:ext cx="2568387" cy="441216"/>
            </a:xfrm>
            <a:prstGeom prst="homePlate">
              <a:avLst>
                <a:gd name="adj" fmla="val 978"/>
              </a:avLst>
            </a:prstGeom>
            <a:solidFill>
              <a:schemeClr val="bg1"/>
            </a:solidFill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বৈষম্য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6" name="Pentagon 145"/>
            <p:cNvSpPr/>
            <p:nvPr/>
          </p:nvSpPr>
          <p:spPr>
            <a:xfrm flipH="1">
              <a:off x="645457" y="-512422"/>
              <a:ext cx="2568387" cy="441216"/>
            </a:xfrm>
            <a:prstGeom prst="homePlate">
              <a:avLst>
                <a:gd name="adj" fmla="val 978"/>
              </a:avLst>
            </a:prstGeom>
            <a:solidFill>
              <a:schemeClr val="bg1"/>
            </a:solidFill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সাংস্কৃতিক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বৈষম্য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7" name="Down Arrow 146"/>
            <p:cNvSpPr/>
            <p:nvPr/>
          </p:nvSpPr>
          <p:spPr>
            <a:xfrm>
              <a:off x="1716769" y="-5306704"/>
              <a:ext cx="335471" cy="55245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Down Arrow 147"/>
            <p:cNvSpPr/>
            <p:nvPr/>
          </p:nvSpPr>
          <p:spPr>
            <a:xfrm>
              <a:off x="1731013" y="-4379951"/>
              <a:ext cx="335471" cy="48223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Down Arrow 148"/>
            <p:cNvSpPr/>
            <p:nvPr/>
          </p:nvSpPr>
          <p:spPr>
            <a:xfrm>
              <a:off x="1731013" y="-3481479"/>
              <a:ext cx="335471" cy="39360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Down Arrow 149"/>
            <p:cNvSpPr/>
            <p:nvPr/>
          </p:nvSpPr>
          <p:spPr>
            <a:xfrm>
              <a:off x="1731013" y="-2672559"/>
              <a:ext cx="335471" cy="4492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Down Arrow 150"/>
            <p:cNvSpPr/>
            <p:nvPr/>
          </p:nvSpPr>
          <p:spPr>
            <a:xfrm>
              <a:off x="1735020" y="-1853560"/>
              <a:ext cx="335471" cy="43691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Down Arrow 151"/>
            <p:cNvSpPr/>
            <p:nvPr/>
          </p:nvSpPr>
          <p:spPr>
            <a:xfrm>
              <a:off x="1735020" y="-993283"/>
              <a:ext cx="335471" cy="48086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64949" y="251001"/>
            <a:ext cx="4803786" cy="1254060"/>
            <a:chOff x="3064949" y="251001"/>
            <a:chExt cx="4803786" cy="1254060"/>
          </a:xfrm>
        </p:grpSpPr>
        <p:sp>
          <p:nvSpPr>
            <p:cNvPr id="5" name="TextBox 4"/>
            <p:cNvSpPr txBox="1"/>
            <p:nvPr/>
          </p:nvSpPr>
          <p:spPr>
            <a:xfrm>
              <a:off x="4629146" y="251001"/>
              <a:ext cx="3239589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প্রতিক্ষেত্রে ডাবল ক্লিক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 rot="3502462">
              <a:off x="3723612" y="361407"/>
              <a:ext cx="484991" cy="18023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1" name="Freeform 160"/>
          <p:cNvSpPr/>
          <p:nvPr/>
        </p:nvSpPr>
        <p:spPr>
          <a:xfrm>
            <a:off x="8156622" y="3309723"/>
            <a:ext cx="771525" cy="470589"/>
          </a:xfrm>
          <a:custGeom>
            <a:avLst/>
            <a:gdLst>
              <a:gd name="connsiteX0" fmla="*/ 242887 w 771525"/>
              <a:gd name="connsiteY0" fmla="*/ 700088 h 815555"/>
              <a:gd name="connsiteX1" fmla="*/ 200025 w 771525"/>
              <a:gd name="connsiteY1" fmla="*/ 557213 h 815555"/>
              <a:gd name="connsiteX2" fmla="*/ 185737 w 771525"/>
              <a:gd name="connsiteY2" fmla="*/ 514350 h 815555"/>
              <a:gd name="connsiteX3" fmla="*/ 100012 w 771525"/>
              <a:gd name="connsiteY3" fmla="*/ 471488 h 815555"/>
              <a:gd name="connsiteX4" fmla="*/ 171450 w 771525"/>
              <a:gd name="connsiteY4" fmla="*/ 414338 h 815555"/>
              <a:gd name="connsiteX5" fmla="*/ 128587 w 771525"/>
              <a:gd name="connsiteY5" fmla="*/ 400050 h 815555"/>
              <a:gd name="connsiteX6" fmla="*/ 42862 w 771525"/>
              <a:gd name="connsiteY6" fmla="*/ 357188 h 815555"/>
              <a:gd name="connsiteX7" fmla="*/ 42862 w 771525"/>
              <a:gd name="connsiteY7" fmla="*/ 257175 h 815555"/>
              <a:gd name="connsiteX8" fmla="*/ 85725 w 771525"/>
              <a:gd name="connsiteY8" fmla="*/ 228600 h 815555"/>
              <a:gd name="connsiteX9" fmla="*/ 171450 w 771525"/>
              <a:gd name="connsiteY9" fmla="*/ 200025 h 815555"/>
              <a:gd name="connsiteX10" fmla="*/ 71437 w 771525"/>
              <a:gd name="connsiteY10" fmla="*/ 128588 h 815555"/>
              <a:gd name="connsiteX11" fmla="*/ 28575 w 771525"/>
              <a:gd name="connsiteY11" fmla="*/ 114300 h 815555"/>
              <a:gd name="connsiteX12" fmla="*/ 0 w 771525"/>
              <a:gd name="connsiteY12" fmla="*/ 71438 h 815555"/>
              <a:gd name="connsiteX13" fmla="*/ 71437 w 771525"/>
              <a:gd name="connsiteY13" fmla="*/ 0 h 815555"/>
              <a:gd name="connsiteX14" fmla="*/ 128587 w 771525"/>
              <a:gd name="connsiteY14" fmla="*/ 14288 h 815555"/>
              <a:gd name="connsiteX15" fmla="*/ 228600 w 771525"/>
              <a:gd name="connsiteY15" fmla="*/ 42863 h 815555"/>
              <a:gd name="connsiteX16" fmla="*/ 257175 w 771525"/>
              <a:gd name="connsiteY16" fmla="*/ 100013 h 815555"/>
              <a:gd name="connsiteX17" fmla="*/ 342900 w 771525"/>
              <a:gd name="connsiteY17" fmla="*/ 200025 h 815555"/>
              <a:gd name="connsiteX18" fmla="*/ 600075 w 771525"/>
              <a:gd name="connsiteY18" fmla="*/ 214313 h 815555"/>
              <a:gd name="connsiteX19" fmla="*/ 642937 w 771525"/>
              <a:gd name="connsiteY19" fmla="*/ 242888 h 815555"/>
              <a:gd name="connsiteX20" fmla="*/ 585787 w 771525"/>
              <a:gd name="connsiteY20" fmla="*/ 371475 h 815555"/>
              <a:gd name="connsiteX21" fmla="*/ 542925 w 771525"/>
              <a:gd name="connsiteY21" fmla="*/ 385763 h 815555"/>
              <a:gd name="connsiteX22" fmla="*/ 528637 w 771525"/>
              <a:gd name="connsiteY22" fmla="*/ 471488 h 815555"/>
              <a:gd name="connsiteX23" fmla="*/ 585787 w 771525"/>
              <a:gd name="connsiteY23" fmla="*/ 557213 h 815555"/>
              <a:gd name="connsiteX24" fmla="*/ 628650 w 771525"/>
              <a:gd name="connsiteY24" fmla="*/ 542925 h 815555"/>
              <a:gd name="connsiteX25" fmla="*/ 685800 w 771525"/>
              <a:gd name="connsiteY25" fmla="*/ 485775 h 815555"/>
              <a:gd name="connsiteX26" fmla="*/ 714375 w 771525"/>
              <a:gd name="connsiteY26" fmla="*/ 528638 h 815555"/>
              <a:gd name="connsiteX27" fmla="*/ 742950 w 771525"/>
              <a:gd name="connsiteY27" fmla="*/ 700088 h 815555"/>
              <a:gd name="connsiteX28" fmla="*/ 757237 w 771525"/>
              <a:gd name="connsiteY28" fmla="*/ 742950 h 815555"/>
              <a:gd name="connsiteX29" fmla="*/ 771525 w 771525"/>
              <a:gd name="connsiteY29" fmla="*/ 800100 h 815555"/>
              <a:gd name="connsiteX30" fmla="*/ 685800 w 771525"/>
              <a:gd name="connsiteY30" fmla="*/ 800100 h 815555"/>
              <a:gd name="connsiteX31" fmla="*/ 628650 w 771525"/>
              <a:gd name="connsiteY31" fmla="*/ 671513 h 815555"/>
              <a:gd name="connsiteX32" fmla="*/ 585787 w 771525"/>
              <a:gd name="connsiteY32" fmla="*/ 642938 h 815555"/>
              <a:gd name="connsiteX33" fmla="*/ 542925 w 771525"/>
              <a:gd name="connsiteY33" fmla="*/ 628650 h 815555"/>
              <a:gd name="connsiteX34" fmla="*/ 514350 w 771525"/>
              <a:gd name="connsiteY34" fmla="*/ 585788 h 815555"/>
              <a:gd name="connsiteX35" fmla="*/ 471487 w 771525"/>
              <a:gd name="connsiteY35" fmla="*/ 500063 h 815555"/>
              <a:gd name="connsiteX36" fmla="*/ 385762 w 771525"/>
              <a:gd name="connsiteY36" fmla="*/ 471488 h 815555"/>
              <a:gd name="connsiteX37" fmla="*/ 357187 w 771525"/>
              <a:gd name="connsiteY37" fmla="*/ 514350 h 815555"/>
              <a:gd name="connsiteX38" fmla="*/ 300037 w 771525"/>
              <a:gd name="connsiteY38" fmla="*/ 685800 h 815555"/>
              <a:gd name="connsiteX39" fmla="*/ 242887 w 771525"/>
              <a:gd name="connsiteY39" fmla="*/ 700088 h 8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71525" h="815555">
                <a:moveTo>
                  <a:pt x="242887" y="700088"/>
                </a:moveTo>
                <a:cubicBezTo>
                  <a:pt x="226218" y="678657"/>
                  <a:pt x="243214" y="708374"/>
                  <a:pt x="200025" y="557213"/>
                </a:cubicBezTo>
                <a:cubicBezTo>
                  <a:pt x="195888" y="542732"/>
                  <a:pt x="195145" y="526110"/>
                  <a:pt x="185737" y="514350"/>
                </a:cubicBezTo>
                <a:cubicBezTo>
                  <a:pt x="165593" y="489170"/>
                  <a:pt x="128249" y="480900"/>
                  <a:pt x="100012" y="471488"/>
                </a:cubicBezTo>
                <a:cubicBezTo>
                  <a:pt x="118055" y="465474"/>
                  <a:pt x="181393" y="454107"/>
                  <a:pt x="171450" y="414338"/>
                </a:cubicBezTo>
                <a:cubicBezTo>
                  <a:pt x="167797" y="399727"/>
                  <a:pt x="142058" y="406785"/>
                  <a:pt x="128587" y="400050"/>
                </a:cubicBezTo>
                <a:cubicBezTo>
                  <a:pt x="17807" y="344660"/>
                  <a:pt x="150593" y="393097"/>
                  <a:pt x="42862" y="357188"/>
                </a:cubicBezTo>
                <a:cubicBezTo>
                  <a:pt x="30010" y="318630"/>
                  <a:pt x="14956" y="299034"/>
                  <a:pt x="42862" y="257175"/>
                </a:cubicBezTo>
                <a:cubicBezTo>
                  <a:pt x="52387" y="242887"/>
                  <a:pt x="70033" y="235574"/>
                  <a:pt x="85725" y="228600"/>
                </a:cubicBezTo>
                <a:cubicBezTo>
                  <a:pt x="113250" y="216367"/>
                  <a:pt x="171450" y="200025"/>
                  <a:pt x="171450" y="200025"/>
                </a:cubicBezTo>
                <a:cubicBezTo>
                  <a:pt x="147637" y="128588"/>
                  <a:pt x="171450" y="161926"/>
                  <a:pt x="71437" y="128588"/>
                </a:cubicBezTo>
                <a:lnTo>
                  <a:pt x="28575" y="114300"/>
                </a:lnTo>
                <a:cubicBezTo>
                  <a:pt x="19050" y="100013"/>
                  <a:pt x="0" y="88609"/>
                  <a:pt x="0" y="71438"/>
                </a:cubicBezTo>
                <a:cubicBezTo>
                  <a:pt x="0" y="39688"/>
                  <a:pt x="52387" y="12700"/>
                  <a:pt x="71437" y="0"/>
                </a:cubicBezTo>
                <a:cubicBezTo>
                  <a:pt x="90487" y="4763"/>
                  <a:pt x="109706" y="8894"/>
                  <a:pt x="128587" y="14288"/>
                </a:cubicBezTo>
                <a:cubicBezTo>
                  <a:pt x="272067" y="55282"/>
                  <a:pt x="49940" y="-1803"/>
                  <a:pt x="228600" y="42863"/>
                </a:cubicBezTo>
                <a:cubicBezTo>
                  <a:pt x="238125" y="61913"/>
                  <a:pt x="249265" y="80238"/>
                  <a:pt x="257175" y="100013"/>
                </a:cubicBezTo>
                <a:cubicBezTo>
                  <a:pt x="290430" y="183151"/>
                  <a:pt x="257526" y="192264"/>
                  <a:pt x="342900" y="200025"/>
                </a:cubicBezTo>
                <a:cubicBezTo>
                  <a:pt x="428405" y="207798"/>
                  <a:pt x="514350" y="209550"/>
                  <a:pt x="600075" y="214313"/>
                </a:cubicBezTo>
                <a:cubicBezTo>
                  <a:pt x="614362" y="223838"/>
                  <a:pt x="639212" y="226126"/>
                  <a:pt x="642937" y="242888"/>
                </a:cubicBezTo>
                <a:cubicBezTo>
                  <a:pt x="660034" y="319826"/>
                  <a:pt x="639429" y="344654"/>
                  <a:pt x="585787" y="371475"/>
                </a:cubicBezTo>
                <a:cubicBezTo>
                  <a:pt x="572317" y="378210"/>
                  <a:pt x="557212" y="381000"/>
                  <a:pt x="542925" y="385763"/>
                </a:cubicBezTo>
                <a:cubicBezTo>
                  <a:pt x="514171" y="428893"/>
                  <a:pt x="501750" y="423090"/>
                  <a:pt x="528637" y="471488"/>
                </a:cubicBezTo>
                <a:cubicBezTo>
                  <a:pt x="545315" y="501509"/>
                  <a:pt x="585787" y="557213"/>
                  <a:pt x="585787" y="557213"/>
                </a:cubicBezTo>
                <a:cubicBezTo>
                  <a:pt x="600075" y="552450"/>
                  <a:pt x="620296" y="555456"/>
                  <a:pt x="628650" y="542925"/>
                </a:cubicBezTo>
                <a:cubicBezTo>
                  <a:pt x="678806" y="467691"/>
                  <a:pt x="599486" y="457005"/>
                  <a:pt x="685800" y="485775"/>
                </a:cubicBezTo>
                <a:cubicBezTo>
                  <a:pt x="695325" y="500063"/>
                  <a:pt x="706696" y="513279"/>
                  <a:pt x="714375" y="528638"/>
                </a:cubicBezTo>
                <a:cubicBezTo>
                  <a:pt x="739495" y="578879"/>
                  <a:pt x="735029" y="652561"/>
                  <a:pt x="742950" y="700088"/>
                </a:cubicBezTo>
                <a:cubicBezTo>
                  <a:pt x="745426" y="714943"/>
                  <a:pt x="753100" y="728469"/>
                  <a:pt x="757237" y="742950"/>
                </a:cubicBezTo>
                <a:cubicBezTo>
                  <a:pt x="762632" y="761831"/>
                  <a:pt x="766762" y="781050"/>
                  <a:pt x="771525" y="800100"/>
                </a:cubicBezTo>
                <a:cubicBezTo>
                  <a:pt x="749544" y="807427"/>
                  <a:pt x="707781" y="830874"/>
                  <a:pt x="685800" y="800100"/>
                </a:cubicBezTo>
                <a:cubicBezTo>
                  <a:pt x="615069" y="701075"/>
                  <a:pt x="694870" y="737732"/>
                  <a:pt x="628650" y="671513"/>
                </a:cubicBezTo>
                <a:cubicBezTo>
                  <a:pt x="616508" y="659371"/>
                  <a:pt x="601146" y="650617"/>
                  <a:pt x="585787" y="642938"/>
                </a:cubicBezTo>
                <a:cubicBezTo>
                  <a:pt x="572317" y="636203"/>
                  <a:pt x="557212" y="633413"/>
                  <a:pt x="542925" y="628650"/>
                </a:cubicBezTo>
                <a:cubicBezTo>
                  <a:pt x="533400" y="614363"/>
                  <a:pt x="522029" y="601146"/>
                  <a:pt x="514350" y="585788"/>
                </a:cubicBezTo>
                <a:cubicBezTo>
                  <a:pt x="500903" y="558895"/>
                  <a:pt x="501266" y="518674"/>
                  <a:pt x="471487" y="500063"/>
                </a:cubicBezTo>
                <a:cubicBezTo>
                  <a:pt x="445945" y="484099"/>
                  <a:pt x="385762" y="471488"/>
                  <a:pt x="385762" y="471488"/>
                </a:cubicBezTo>
                <a:cubicBezTo>
                  <a:pt x="376237" y="485775"/>
                  <a:pt x="361048" y="497618"/>
                  <a:pt x="357187" y="514350"/>
                </a:cubicBezTo>
                <a:cubicBezTo>
                  <a:pt x="337736" y="598640"/>
                  <a:pt x="383964" y="657824"/>
                  <a:pt x="300037" y="685800"/>
                </a:cubicBezTo>
                <a:cubicBezTo>
                  <a:pt x="286483" y="690318"/>
                  <a:pt x="259556" y="721519"/>
                  <a:pt x="242887" y="700088"/>
                </a:cubicBezTo>
                <a:close/>
              </a:path>
            </a:pathLst>
          </a:custGeom>
          <a:gradFill>
            <a:gsLst>
              <a:gs pos="36000">
                <a:srgbClr val="FF0000"/>
              </a:gs>
              <a:gs pos="74000">
                <a:srgbClr val="00B050"/>
              </a:gs>
              <a:gs pos="83000">
                <a:srgbClr val="00B050"/>
              </a:gs>
              <a:gs pos="94690">
                <a:srgbClr val="00B050"/>
              </a:gs>
              <a:gs pos="40000">
                <a:srgbClr val="00B050"/>
              </a:gs>
            </a:gsLst>
            <a:lin ang="5400000" scaled="1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4222724" y="2280399"/>
            <a:ext cx="2487980" cy="1278060"/>
          </a:xfrm>
          <a:custGeom>
            <a:avLst/>
            <a:gdLst>
              <a:gd name="connsiteX0" fmla="*/ 1193458 w 2487980"/>
              <a:gd name="connsiteY0" fmla="*/ 2214562 h 2214942"/>
              <a:gd name="connsiteX1" fmla="*/ 1207746 w 2487980"/>
              <a:gd name="connsiteY1" fmla="*/ 2143125 h 2214942"/>
              <a:gd name="connsiteX2" fmla="*/ 1307758 w 2487980"/>
              <a:gd name="connsiteY2" fmla="*/ 2143125 h 2214942"/>
              <a:gd name="connsiteX3" fmla="*/ 1350621 w 2487980"/>
              <a:gd name="connsiteY3" fmla="*/ 2128837 h 2214942"/>
              <a:gd name="connsiteX4" fmla="*/ 1479208 w 2487980"/>
              <a:gd name="connsiteY4" fmla="*/ 2100262 h 2214942"/>
              <a:gd name="connsiteX5" fmla="*/ 1493496 w 2487980"/>
              <a:gd name="connsiteY5" fmla="*/ 2057400 h 2214942"/>
              <a:gd name="connsiteX6" fmla="*/ 1479208 w 2487980"/>
              <a:gd name="connsiteY6" fmla="*/ 1957387 h 2214942"/>
              <a:gd name="connsiteX7" fmla="*/ 1407771 w 2487980"/>
              <a:gd name="connsiteY7" fmla="*/ 1871662 h 2214942"/>
              <a:gd name="connsiteX8" fmla="*/ 1364908 w 2487980"/>
              <a:gd name="connsiteY8" fmla="*/ 1857375 h 2214942"/>
              <a:gd name="connsiteX9" fmla="*/ 1279183 w 2487980"/>
              <a:gd name="connsiteY9" fmla="*/ 1728787 h 2214942"/>
              <a:gd name="connsiteX10" fmla="*/ 1250608 w 2487980"/>
              <a:gd name="connsiteY10" fmla="*/ 1685925 h 2214942"/>
              <a:gd name="connsiteX11" fmla="*/ 1236321 w 2487980"/>
              <a:gd name="connsiteY11" fmla="*/ 1600200 h 2214942"/>
              <a:gd name="connsiteX12" fmla="*/ 1264896 w 2487980"/>
              <a:gd name="connsiteY12" fmla="*/ 1557337 h 2214942"/>
              <a:gd name="connsiteX13" fmla="*/ 1307758 w 2487980"/>
              <a:gd name="connsiteY13" fmla="*/ 1543050 h 2214942"/>
              <a:gd name="connsiteX14" fmla="*/ 1479208 w 2487980"/>
              <a:gd name="connsiteY14" fmla="*/ 1528762 h 2214942"/>
              <a:gd name="connsiteX15" fmla="*/ 1564933 w 2487980"/>
              <a:gd name="connsiteY15" fmla="*/ 1443037 h 2214942"/>
              <a:gd name="connsiteX16" fmla="*/ 1593508 w 2487980"/>
              <a:gd name="connsiteY16" fmla="*/ 1400175 h 2214942"/>
              <a:gd name="connsiteX17" fmla="*/ 1664946 w 2487980"/>
              <a:gd name="connsiteY17" fmla="*/ 1314450 h 2214942"/>
              <a:gd name="connsiteX18" fmla="*/ 1693521 w 2487980"/>
              <a:gd name="connsiteY18" fmla="*/ 1228725 h 2214942"/>
              <a:gd name="connsiteX19" fmla="*/ 1707808 w 2487980"/>
              <a:gd name="connsiteY19" fmla="*/ 1171575 h 2214942"/>
              <a:gd name="connsiteX20" fmla="*/ 1793533 w 2487980"/>
              <a:gd name="connsiteY20" fmla="*/ 1085850 h 2214942"/>
              <a:gd name="connsiteX21" fmla="*/ 1822108 w 2487980"/>
              <a:gd name="connsiteY21" fmla="*/ 1042987 h 2214942"/>
              <a:gd name="connsiteX22" fmla="*/ 1836396 w 2487980"/>
              <a:gd name="connsiteY22" fmla="*/ 914400 h 2214942"/>
              <a:gd name="connsiteX23" fmla="*/ 1864971 w 2487980"/>
              <a:gd name="connsiteY23" fmla="*/ 871537 h 2214942"/>
              <a:gd name="connsiteX24" fmla="*/ 1964983 w 2487980"/>
              <a:gd name="connsiteY24" fmla="*/ 800100 h 2214942"/>
              <a:gd name="connsiteX25" fmla="*/ 1907833 w 2487980"/>
              <a:gd name="connsiteY25" fmla="*/ 785812 h 2214942"/>
              <a:gd name="connsiteX26" fmla="*/ 1922121 w 2487980"/>
              <a:gd name="connsiteY26" fmla="*/ 700087 h 2214942"/>
              <a:gd name="connsiteX27" fmla="*/ 2122146 w 2487980"/>
              <a:gd name="connsiteY27" fmla="*/ 714375 h 2214942"/>
              <a:gd name="connsiteX28" fmla="*/ 2207871 w 2487980"/>
              <a:gd name="connsiteY28" fmla="*/ 742950 h 2214942"/>
              <a:gd name="connsiteX29" fmla="*/ 2250733 w 2487980"/>
              <a:gd name="connsiteY29" fmla="*/ 757237 h 2214942"/>
              <a:gd name="connsiteX30" fmla="*/ 2393608 w 2487980"/>
              <a:gd name="connsiteY30" fmla="*/ 657225 h 2214942"/>
              <a:gd name="connsiteX31" fmla="*/ 2365033 w 2487980"/>
              <a:gd name="connsiteY31" fmla="*/ 614362 h 2214942"/>
              <a:gd name="connsiteX32" fmla="*/ 2365033 w 2487980"/>
              <a:gd name="connsiteY32" fmla="*/ 471487 h 2214942"/>
              <a:gd name="connsiteX33" fmla="*/ 2407896 w 2487980"/>
              <a:gd name="connsiteY33" fmla="*/ 442912 h 2214942"/>
              <a:gd name="connsiteX34" fmla="*/ 2479333 w 2487980"/>
              <a:gd name="connsiteY34" fmla="*/ 357187 h 2214942"/>
              <a:gd name="connsiteX35" fmla="*/ 2422183 w 2487980"/>
              <a:gd name="connsiteY35" fmla="*/ 85725 h 2214942"/>
              <a:gd name="connsiteX36" fmla="*/ 2379321 w 2487980"/>
              <a:gd name="connsiteY36" fmla="*/ 71437 h 2214942"/>
              <a:gd name="connsiteX37" fmla="*/ 2193583 w 2487980"/>
              <a:gd name="connsiteY37" fmla="*/ 85725 h 2214942"/>
              <a:gd name="connsiteX38" fmla="*/ 2107858 w 2487980"/>
              <a:gd name="connsiteY38" fmla="*/ 114300 h 2214942"/>
              <a:gd name="connsiteX39" fmla="*/ 2064996 w 2487980"/>
              <a:gd name="connsiteY39" fmla="*/ 128587 h 2214942"/>
              <a:gd name="connsiteX40" fmla="*/ 1979271 w 2487980"/>
              <a:gd name="connsiteY40" fmla="*/ 157162 h 2214942"/>
              <a:gd name="connsiteX41" fmla="*/ 1936408 w 2487980"/>
              <a:gd name="connsiteY41" fmla="*/ 171450 h 2214942"/>
              <a:gd name="connsiteX42" fmla="*/ 1793533 w 2487980"/>
              <a:gd name="connsiteY42" fmla="*/ 100012 h 2214942"/>
              <a:gd name="connsiteX43" fmla="*/ 1750671 w 2487980"/>
              <a:gd name="connsiteY43" fmla="*/ 57150 h 2214942"/>
              <a:gd name="connsiteX44" fmla="*/ 1664946 w 2487980"/>
              <a:gd name="connsiteY44" fmla="*/ 28575 h 2214942"/>
              <a:gd name="connsiteX45" fmla="*/ 1622083 w 2487980"/>
              <a:gd name="connsiteY45" fmla="*/ 14287 h 2214942"/>
              <a:gd name="connsiteX46" fmla="*/ 1579221 w 2487980"/>
              <a:gd name="connsiteY46" fmla="*/ 0 h 2214942"/>
              <a:gd name="connsiteX47" fmla="*/ 1364908 w 2487980"/>
              <a:gd name="connsiteY47" fmla="*/ 14287 h 2214942"/>
              <a:gd name="connsiteX48" fmla="*/ 1307758 w 2487980"/>
              <a:gd name="connsiteY48" fmla="*/ 28575 h 2214942"/>
              <a:gd name="connsiteX49" fmla="*/ 1222033 w 2487980"/>
              <a:gd name="connsiteY49" fmla="*/ 85725 h 2214942"/>
              <a:gd name="connsiteX50" fmla="*/ 1164883 w 2487980"/>
              <a:gd name="connsiteY50" fmla="*/ 171450 h 2214942"/>
              <a:gd name="connsiteX51" fmla="*/ 1179171 w 2487980"/>
              <a:gd name="connsiteY51" fmla="*/ 242887 h 2214942"/>
              <a:gd name="connsiteX52" fmla="*/ 1207746 w 2487980"/>
              <a:gd name="connsiteY52" fmla="*/ 414337 h 2214942"/>
              <a:gd name="connsiteX53" fmla="*/ 1222033 w 2487980"/>
              <a:gd name="connsiteY53" fmla="*/ 457200 h 2214942"/>
              <a:gd name="connsiteX54" fmla="*/ 1179171 w 2487980"/>
              <a:gd name="connsiteY54" fmla="*/ 471487 h 2214942"/>
              <a:gd name="connsiteX55" fmla="*/ 1036296 w 2487980"/>
              <a:gd name="connsiteY55" fmla="*/ 485775 h 2214942"/>
              <a:gd name="connsiteX56" fmla="*/ 1007721 w 2487980"/>
              <a:gd name="connsiteY56" fmla="*/ 542925 h 2214942"/>
              <a:gd name="connsiteX57" fmla="*/ 1093446 w 2487980"/>
              <a:gd name="connsiteY57" fmla="*/ 557212 h 2214942"/>
              <a:gd name="connsiteX58" fmla="*/ 1093446 w 2487980"/>
              <a:gd name="connsiteY58" fmla="*/ 657225 h 2214942"/>
              <a:gd name="connsiteX59" fmla="*/ 1022008 w 2487980"/>
              <a:gd name="connsiteY59" fmla="*/ 671512 h 2214942"/>
              <a:gd name="connsiteX60" fmla="*/ 1007721 w 2487980"/>
              <a:gd name="connsiteY60" fmla="*/ 714375 h 2214942"/>
              <a:gd name="connsiteX61" fmla="*/ 950571 w 2487980"/>
              <a:gd name="connsiteY61" fmla="*/ 871537 h 2214942"/>
              <a:gd name="connsiteX62" fmla="*/ 850558 w 2487980"/>
              <a:gd name="connsiteY62" fmla="*/ 885825 h 2214942"/>
              <a:gd name="connsiteX63" fmla="*/ 779121 w 2487980"/>
              <a:gd name="connsiteY63" fmla="*/ 971550 h 2214942"/>
              <a:gd name="connsiteX64" fmla="*/ 736258 w 2487980"/>
              <a:gd name="connsiteY64" fmla="*/ 1000125 h 2214942"/>
              <a:gd name="connsiteX65" fmla="*/ 707683 w 2487980"/>
              <a:gd name="connsiteY65" fmla="*/ 1042987 h 2214942"/>
              <a:gd name="connsiteX66" fmla="*/ 693396 w 2487980"/>
              <a:gd name="connsiteY66" fmla="*/ 1157287 h 2214942"/>
              <a:gd name="connsiteX67" fmla="*/ 650533 w 2487980"/>
              <a:gd name="connsiteY67" fmla="*/ 1171575 h 2214942"/>
              <a:gd name="connsiteX68" fmla="*/ 521946 w 2487980"/>
              <a:gd name="connsiteY68" fmla="*/ 1185862 h 2214942"/>
              <a:gd name="connsiteX69" fmla="*/ 479083 w 2487980"/>
              <a:gd name="connsiteY69" fmla="*/ 1214437 h 2214942"/>
              <a:gd name="connsiteX70" fmla="*/ 364783 w 2487980"/>
              <a:gd name="connsiteY70" fmla="*/ 1243012 h 2214942"/>
              <a:gd name="connsiteX71" fmla="*/ 7596 w 2487980"/>
              <a:gd name="connsiteY71" fmla="*/ 1228725 h 2214942"/>
              <a:gd name="connsiteX72" fmla="*/ 21883 w 2487980"/>
              <a:gd name="connsiteY72" fmla="*/ 1285875 h 2214942"/>
              <a:gd name="connsiteX73" fmla="*/ 64746 w 2487980"/>
              <a:gd name="connsiteY73" fmla="*/ 1314450 h 2214942"/>
              <a:gd name="connsiteX74" fmla="*/ 121896 w 2487980"/>
              <a:gd name="connsiteY74" fmla="*/ 1400175 h 2214942"/>
              <a:gd name="connsiteX75" fmla="*/ 150471 w 2487980"/>
              <a:gd name="connsiteY75" fmla="*/ 1443037 h 2214942"/>
              <a:gd name="connsiteX76" fmla="*/ 193333 w 2487980"/>
              <a:gd name="connsiteY76" fmla="*/ 1457325 h 2214942"/>
              <a:gd name="connsiteX77" fmla="*/ 221908 w 2487980"/>
              <a:gd name="connsiteY77" fmla="*/ 1500187 h 2214942"/>
              <a:gd name="connsiteX78" fmla="*/ 264771 w 2487980"/>
              <a:gd name="connsiteY78" fmla="*/ 1528762 h 2214942"/>
              <a:gd name="connsiteX79" fmla="*/ 293346 w 2487980"/>
              <a:gd name="connsiteY79" fmla="*/ 1671637 h 2214942"/>
              <a:gd name="connsiteX80" fmla="*/ 307633 w 2487980"/>
              <a:gd name="connsiteY80" fmla="*/ 1714500 h 2214942"/>
              <a:gd name="connsiteX81" fmla="*/ 264771 w 2487980"/>
              <a:gd name="connsiteY81" fmla="*/ 1743075 h 2214942"/>
              <a:gd name="connsiteX82" fmla="*/ 164758 w 2487980"/>
              <a:gd name="connsiteY82" fmla="*/ 1771650 h 2214942"/>
              <a:gd name="connsiteX83" fmla="*/ 136183 w 2487980"/>
              <a:gd name="connsiteY83" fmla="*/ 1814512 h 2214942"/>
              <a:gd name="connsiteX84" fmla="*/ 150471 w 2487980"/>
              <a:gd name="connsiteY84" fmla="*/ 1857375 h 2214942"/>
              <a:gd name="connsiteX85" fmla="*/ 164758 w 2487980"/>
              <a:gd name="connsiteY85" fmla="*/ 1928812 h 2214942"/>
              <a:gd name="connsiteX86" fmla="*/ 207621 w 2487980"/>
              <a:gd name="connsiteY86" fmla="*/ 1957387 h 2214942"/>
              <a:gd name="connsiteX87" fmla="*/ 393358 w 2487980"/>
              <a:gd name="connsiteY87" fmla="*/ 1928812 h 2214942"/>
              <a:gd name="connsiteX88" fmla="*/ 479083 w 2487980"/>
              <a:gd name="connsiteY88" fmla="*/ 1900237 h 2214942"/>
              <a:gd name="connsiteX89" fmla="*/ 693396 w 2487980"/>
              <a:gd name="connsiteY89" fmla="*/ 1885950 h 2214942"/>
              <a:gd name="connsiteX90" fmla="*/ 736258 w 2487980"/>
              <a:gd name="connsiteY90" fmla="*/ 1871662 h 2214942"/>
              <a:gd name="connsiteX91" fmla="*/ 850558 w 2487980"/>
              <a:gd name="connsiteY91" fmla="*/ 1900237 h 2214942"/>
              <a:gd name="connsiteX92" fmla="*/ 879133 w 2487980"/>
              <a:gd name="connsiteY92" fmla="*/ 1943100 h 2214942"/>
              <a:gd name="connsiteX93" fmla="*/ 936283 w 2487980"/>
              <a:gd name="connsiteY93" fmla="*/ 2028825 h 2214942"/>
              <a:gd name="connsiteX94" fmla="*/ 979146 w 2487980"/>
              <a:gd name="connsiteY94" fmla="*/ 2043112 h 2214942"/>
              <a:gd name="connsiteX95" fmla="*/ 1050583 w 2487980"/>
              <a:gd name="connsiteY95" fmla="*/ 2143125 h 2214942"/>
              <a:gd name="connsiteX96" fmla="*/ 1093446 w 2487980"/>
              <a:gd name="connsiteY96" fmla="*/ 2171700 h 2214942"/>
              <a:gd name="connsiteX97" fmla="*/ 1193458 w 2487980"/>
              <a:gd name="connsiteY97" fmla="*/ 2214562 h 221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487980" h="2214942">
                <a:moveTo>
                  <a:pt x="1193458" y="2214562"/>
                </a:moveTo>
                <a:cubicBezTo>
                  <a:pt x="1212508" y="2209800"/>
                  <a:pt x="1194276" y="2163330"/>
                  <a:pt x="1207746" y="2143125"/>
                </a:cubicBezTo>
                <a:cubicBezTo>
                  <a:pt x="1228244" y="2112379"/>
                  <a:pt x="1289446" y="2138547"/>
                  <a:pt x="1307758" y="2143125"/>
                </a:cubicBezTo>
                <a:cubicBezTo>
                  <a:pt x="1322046" y="2138362"/>
                  <a:pt x="1336140" y="2132974"/>
                  <a:pt x="1350621" y="2128837"/>
                </a:cubicBezTo>
                <a:cubicBezTo>
                  <a:pt x="1397690" y="2115389"/>
                  <a:pt x="1430118" y="2110080"/>
                  <a:pt x="1479208" y="2100262"/>
                </a:cubicBezTo>
                <a:cubicBezTo>
                  <a:pt x="1483971" y="2085975"/>
                  <a:pt x="1493496" y="2072460"/>
                  <a:pt x="1493496" y="2057400"/>
                </a:cubicBezTo>
                <a:cubicBezTo>
                  <a:pt x="1493496" y="2023724"/>
                  <a:pt x="1488885" y="1989643"/>
                  <a:pt x="1479208" y="1957387"/>
                </a:cubicBezTo>
                <a:cubicBezTo>
                  <a:pt x="1472619" y="1935425"/>
                  <a:pt x="1423715" y="1882291"/>
                  <a:pt x="1407771" y="1871662"/>
                </a:cubicBezTo>
                <a:cubicBezTo>
                  <a:pt x="1395240" y="1863308"/>
                  <a:pt x="1379196" y="1862137"/>
                  <a:pt x="1364908" y="1857375"/>
                </a:cubicBezTo>
                <a:lnTo>
                  <a:pt x="1279183" y="1728787"/>
                </a:lnTo>
                <a:lnTo>
                  <a:pt x="1250608" y="1685925"/>
                </a:lnTo>
                <a:cubicBezTo>
                  <a:pt x="1245846" y="1657350"/>
                  <a:pt x="1233122" y="1628992"/>
                  <a:pt x="1236321" y="1600200"/>
                </a:cubicBezTo>
                <a:cubicBezTo>
                  <a:pt x="1238217" y="1583133"/>
                  <a:pt x="1251487" y="1568064"/>
                  <a:pt x="1264896" y="1557337"/>
                </a:cubicBezTo>
                <a:cubicBezTo>
                  <a:pt x="1276656" y="1547929"/>
                  <a:pt x="1292830" y="1545040"/>
                  <a:pt x="1307758" y="1543050"/>
                </a:cubicBezTo>
                <a:cubicBezTo>
                  <a:pt x="1364603" y="1535471"/>
                  <a:pt x="1422058" y="1533525"/>
                  <a:pt x="1479208" y="1528762"/>
                </a:cubicBezTo>
                <a:cubicBezTo>
                  <a:pt x="1507783" y="1500187"/>
                  <a:pt x="1542517" y="1476661"/>
                  <a:pt x="1564933" y="1443037"/>
                </a:cubicBezTo>
                <a:cubicBezTo>
                  <a:pt x="1574458" y="1428750"/>
                  <a:pt x="1582515" y="1413366"/>
                  <a:pt x="1593508" y="1400175"/>
                </a:cubicBezTo>
                <a:cubicBezTo>
                  <a:pt x="1685182" y="1290166"/>
                  <a:pt x="1594000" y="1420867"/>
                  <a:pt x="1664946" y="1314450"/>
                </a:cubicBezTo>
                <a:cubicBezTo>
                  <a:pt x="1674471" y="1285875"/>
                  <a:pt x="1686216" y="1257946"/>
                  <a:pt x="1693521" y="1228725"/>
                </a:cubicBezTo>
                <a:cubicBezTo>
                  <a:pt x="1698283" y="1209675"/>
                  <a:pt x="1696547" y="1187662"/>
                  <a:pt x="1707808" y="1171575"/>
                </a:cubicBezTo>
                <a:cubicBezTo>
                  <a:pt x="1730982" y="1138469"/>
                  <a:pt x="1771117" y="1119474"/>
                  <a:pt x="1793533" y="1085850"/>
                </a:cubicBezTo>
                <a:lnTo>
                  <a:pt x="1822108" y="1042987"/>
                </a:lnTo>
                <a:cubicBezTo>
                  <a:pt x="1826871" y="1000125"/>
                  <a:pt x="1825936" y="956238"/>
                  <a:pt x="1836396" y="914400"/>
                </a:cubicBezTo>
                <a:cubicBezTo>
                  <a:pt x="1840561" y="897741"/>
                  <a:pt x="1852829" y="883679"/>
                  <a:pt x="1864971" y="871537"/>
                </a:cubicBezTo>
                <a:cubicBezTo>
                  <a:pt x="1882690" y="853818"/>
                  <a:pt x="1940648" y="816323"/>
                  <a:pt x="1964983" y="800100"/>
                </a:cubicBezTo>
                <a:cubicBezTo>
                  <a:pt x="1945933" y="795337"/>
                  <a:pt x="1915568" y="803861"/>
                  <a:pt x="1907833" y="785812"/>
                </a:cubicBezTo>
                <a:cubicBezTo>
                  <a:pt x="1896422" y="759185"/>
                  <a:pt x="1894638" y="709248"/>
                  <a:pt x="1922121" y="700087"/>
                </a:cubicBezTo>
                <a:cubicBezTo>
                  <a:pt x="1985536" y="678949"/>
                  <a:pt x="2055471" y="709612"/>
                  <a:pt x="2122146" y="714375"/>
                </a:cubicBezTo>
                <a:lnTo>
                  <a:pt x="2207871" y="742950"/>
                </a:lnTo>
                <a:lnTo>
                  <a:pt x="2250733" y="757237"/>
                </a:lnTo>
                <a:cubicBezTo>
                  <a:pt x="2396325" y="744002"/>
                  <a:pt x="2438805" y="792814"/>
                  <a:pt x="2393608" y="657225"/>
                </a:cubicBezTo>
                <a:cubicBezTo>
                  <a:pt x="2388178" y="640935"/>
                  <a:pt x="2374558" y="628650"/>
                  <a:pt x="2365033" y="614362"/>
                </a:cubicBezTo>
                <a:cubicBezTo>
                  <a:pt x="2346740" y="559481"/>
                  <a:pt x="2333762" y="541846"/>
                  <a:pt x="2365033" y="471487"/>
                </a:cubicBezTo>
                <a:cubicBezTo>
                  <a:pt x="2372007" y="455795"/>
                  <a:pt x="2394704" y="453905"/>
                  <a:pt x="2407896" y="442912"/>
                </a:cubicBezTo>
                <a:cubicBezTo>
                  <a:pt x="2449149" y="408535"/>
                  <a:pt x="2451237" y="399332"/>
                  <a:pt x="2479333" y="357187"/>
                </a:cubicBezTo>
                <a:cubicBezTo>
                  <a:pt x="2469301" y="186643"/>
                  <a:pt x="2531413" y="140341"/>
                  <a:pt x="2422183" y="85725"/>
                </a:cubicBezTo>
                <a:cubicBezTo>
                  <a:pt x="2408713" y="78990"/>
                  <a:pt x="2393608" y="76200"/>
                  <a:pt x="2379321" y="71437"/>
                </a:cubicBezTo>
                <a:cubicBezTo>
                  <a:pt x="2317408" y="76200"/>
                  <a:pt x="2254919" y="76040"/>
                  <a:pt x="2193583" y="85725"/>
                </a:cubicBezTo>
                <a:cubicBezTo>
                  <a:pt x="2163831" y="90423"/>
                  <a:pt x="2136433" y="104775"/>
                  <a:pt x="2107858" y="114300"/>
                </a:cubicBezTo>
                <a:lnTo>
                  <a:pt x="2064996" y="128587"/>
                </a:lnTo>
                <a:lnTo>
                  <a:pt x="1979271" y="157162"/>
                </a:lnTo>
                <a:lnTo>
                  <a:pt x="1936408" y="171450"/>
                </a:lnTo>
                <a:cubicBezTo>
                  <a:pt x="1871877" y="155317"/>
                  <a:pt x="1850234" y="156713"/>
                  <a:pt x="1793533" y="100012"/>
                </a:cubicBezTo>
                <a:cubicBezTo>
                  <a:pt x="1779246" y="85725"/>
                  <a:pt x="1768334" y="66963"/>
                  <a:pt x="1750671" y="57150"/>
                </a:cubicBezTo>
                <a:cubicBezTo>
                  <a:pt x="1724341" y="42522"/>
                  <a:pt x="1693521" y="38100"/>
                  <a:pt x="1664946" y="28575"/>
                </a:cubicBezTo>
                <a:lnTo>
                  <a:pt x="1622083" y="14287"/>
                </a:lnTo>
                <a:lnTo>
                  <a:pt x="1579221" y="0"/>
                </a:lnTo>
                <a:cubicBezTo>
                  <a:pt x="1507783" y="4762"/>
                  <a:pt x="1436111" y="6792"/>
                  <a:pt x="1364908" y="14287"/>
                </a:cubicBezTo>
                <a:cubicBezTo>
                  <a:pt x="1345380" y="16343"/>
                  <a:pt x="1325321" y="19793"/>
                  <a:pt x="1307758" y="28575"/>
                </a:cubicBezTo>
                <a:cubicBezTo>
                  <a:pt x="1277041" y="43934"/>
                  <a:pt x="1222033" y="85725"/>
                  <a:pt x="1222033" y="85725"/>
                </a:cubicBezTo>
                <a:cubicBezTo>
                  <a:pt x="1202983" y="114300"/>
                  <a:pt x="1158148" y="137774"/>
                  <a:pt x="1164883" y="171450"/>
                </a:cubicBezTo>
                <a:cubicBezTo>
                  <a:pt x="1169646" y="195262"/>
                  <a:pt x="1175179" y="218933"/>
                  <a:pt x="1179171" y="242887"/>
                </a:cubicBezTo>
                <a:cubicBezTo>
                  <a:pt x="1191272" y="315491"/>
                  <a:pt x="1190906" y="346978"/>
                  <a:pt x="1207746" y="414337"/>
                </a:cubicBezTo>
                <a:cubicBezTo>
                  <a:pt x="1211399" y="428948"/>
                  <a:pt x="1217271" y="442912"/>
                  <a:pt x="1222033" y="457200"/>
                </a:cubicBezTo>
                <a:cubicBezTo>
                  <a:pt x="1207746" y="461962"/>
                  <a:pt x="1194056" y="469197"/>
                  <a:pt x="1179171" y="471487"/>
                </a:cubicBezTo>
                <a:cubicBezTo>
                  <a:pt x="1131865" y="478765"/>
                  <a:pt x="1080477" y="467366"/>
                  <a:pt x="1036296" y="485775"/>
                </a:cubicBezTo>
                <a:cubicBezTo>
                  <a:pt x="1016636" y="493967"/>
                  <a:pt x="1017246" y="523875"/>
                  <a:pt x="1007721" y="542925"/>
                </a:cubicBezTo>
                <a:cubicBezTo>
                  <a:pt x="1036296" y="547687"/>
                  <a:pt x="1068294" y="542839"/>
                  <a:pt x="1093446" y="557212"/>
                </a:cubicBezTo>
                <a:cubicBezTo>
                  <a:pt x="1118361" y="571449"/>
                  <a:pt x="1105625" y="647076"/>
                  <a:pt x="1093446" y="657225"/>
                </a:cubicBezTo>
                <a:cubicBezTo>
                  <a:pt x="1074790" y="672771"/>
                  <a:pt x="1045821" y="666750"/>
                  <a:pt x="1022008" y="671512"/>
                </a:cubicBezTo>
                <a:cubicBezTo>
                  <a:pt x="1017246" y="685800"/>
                  <a:pt x="1010197" y="699519"/>
                  <a:pt x="1007721" y="714375"/>
                </a:cubicBezTo>
                <a:cubicBezTo>
                  <a:pt x="995742" y="786250"/>
                  <a:pt x="1027642" y="848416"/>
                  <a:pt x="950571" y="871537"/>
                </a:cubicBezTo>
                <a:cubicBezTo>
                  <a:pt x="918315" y="881214"/>
                  <a:pt x="883896" y="881062"/>
                  <a:pt x="850558" y="885825"/>
                </a:cubicBezTo>
                <a:cubicBezTo>
                  <a:pt x="822462" y="927968"/>
                  <a:pt x="820372" y="937174"/>
                  <a:pt x="779121" y="971550"/>
                </a:cubicBezTo>
                <a:cubicBezTo>
                  <a:pt x="765929" y="982543"/>
                  <a:pt x="750546" y="990600"/>
                  <a:pt x="736258" y="1000125"/>
                </a:cubicBezTo>
                <a:cubicBezTo>
                  <a:pt x="726733" y="1014412"/>
                  <a:pt x="712201" y="1026421"/>
                  <a:pt x="707683" y="1042987"/>
                </a:cubicBezTo>
                <a:cubicBezTo>
                  <a:pt x="697580" y="1080031"/>
                  <a:pt x="708990" y="1122200"/>
                  <a:pt x="693396" y="1157287"/>
                </a:cubicBezTo>
                <a:cubicBezTo>
                  <a:pt x="687279" y="1171050"/>
                  <a:pt x="665389" y="1169099"/>
                  <a:pt x="650533" y="1171575"/>
                </a:cubicBezTo>
                <a:cubicBezTo>
                  <a:pt x="607994" y="1178665"/>
                  <a:pt x="564808" y="1181100"/>
                  <a:pt x="521946" y="1185862"/>
                </a:cubicBezTo>
                <a:cubicBezTo>
                  <a:pt x="507658" y="1195387"/>
                  <a:pt x="494442" y="1206758"/>
                  <a:pt x="479083" y="1214437"/>
                </a:cubicBezTo>
                <a:cubicBezTo>
                  <a:pt x="449790" y="1229084"/>
                  <a:pt x="391961" y="1237577"/>
                  <a:pt x="364783" y="1243012"/>
                </a:cubicBezTo>
                <a:cubicBezTo>
                  <a:pt x="245721" y="1238250"/>
                  <a:pt x="125833" y="1213945"/>
                  <a:pt x="7596" y="1228725"/>
                </a:cubicBezTo>
                <a:cubicBezTo>
                  <a:pt x="-11889" y="1231161"/>
                  <a:pt x="10991" y="1269537"/>
                  <a:pt x="21883" y="1285875"/>
                </a:cubicBezTo>
                <a:cubicBezTo>
                  <a:pt x="31408" y="1300163"/>
                  <a:pt x="50458" y="1304925"/>
                  <a:pt x="64746" y="1314450"/>
                </a:cubicBezTo>
                <a:lnTo>
                  <a:pt x="121896" y="1400175"/>
                </a:lnTo>
                <a:cubicBezTo>
                  <a:pt x="131421" y="1414462"/>
                  <a:pt x="134181" y="1437607"/>
                  <a:pt x="150471" y="1443037"/>
                </a:cubicBezTo>
                <a:lnTo>
                  <a:pt x="193333" y="1457325"/>
                </a:lnTo>
                <a:cubicBezTo>
                  <a:pt x="202858" y="1471612"/>
                  <a:pt x="209766" y="1488045"/>
                  <a:pt x="221908" y="1500187"/>
                </a:cubicBezTo>
                <a:cubicBezTo>
                  <a:pt x="234050" y="1512329"/>
                  <a:pt x="258167" y="1512911"/>
                  <a:pt x="264771" y="1528762"/>
                </a:cubicBezTo>
                <a:cubicBezTo>
                  <a:pt x="283451" y="1573594"/>
                  <a:pt x="282425" y="1624313"/>
                  <a:pt x="293346" y="1671637"/>
                </a:cubicBezTo>
                <a:cubicBezTo>
                  <a:pt x="296732" y="1686312"/>
                  <a:pt x="302871" y="1700212"/>
                  <a:pt x="307633" y="1714500"/>
                </a:cubicBezTo>
                <a:cubicBezTo>
                  <a:pt x="293346" y="1724025"/>
                  <a:pt x="280714" y="1736698"/>
                  <a:pt x="264771" y="1743075"/>
                </a:cubicBezTo>
                <a:cubicBezTo>
                  <a:pt x="232579" y="1755952"/>
                  <a:pt x="195067" y="1754812"/>
                  <a:pt x="164758" y="1771650"/>
                </a:cubicBezTo>
                <a:cubicBezTo>
                  <a:pt x="149748" y="1779989"/>
                  <a:pt x="145708" y="1800225"/>
                  <a:pt x="136183" y="1814512"/>
                </a:cubicBezTo>
                <a:cubicBezTo>
                  <a:pt x="140946" y="1828800"/>
                  <a:pt x="146818" y="1842764"/>
                  <a:pt x="150471" y="1857375"/>
                </a:cubicBezTo>
                <a:cubicBezTo>
                  <a:pt x="156361" y="1880934"/>
                  <a:pt x="152710" y="1907728"/>
                  <a:pt x="164758" y="1928812"/>
                </a:cubicBezTo>
                <a:cubicBezTo>
                  <a:pt x="173278" y="1943721"/>
                  <a:pt x="193333" y="1947862"/>
                  <a:pt x="207621" y="1957387"/>
                </a:cubicBezTo>
                <a:cubicBezTo>
                  <a:pt x="298185" y="1947325"/>
                  <a:pt x="320569" y="1950649"/>
                  <a:pt x="393358" y="1928812"/>
                </a:cubicBezTo>
                <a:cubicBezTo>
                  <a:pt x="422208" y="1920157"/>
                  <a:pt x="449029" y="1902241"/>
                  <a:pt x="479083" y="1900237"/>
                </a:cubicBezTo>
                <a:lnTo>
                  <a:pt x="693396" y="1885950"/>
                </a:lnTo>
                <a:cubicBezTo>
                  <a:pt x="707683" y="1881187"/>
                  <a:pt x="721198" y="1871662"/>
                  <a:pt x="736258" y="1871662"/>
                </a:cubicBezTo>
                <a:cubicBezTo>
                  <a:pt x="770738" y="1871662"/>
                  <a:pt x="816736" y="1888963"/>
                  <a:pt x="850558" y="1900237"/>
                </a:cubicBezTo>
                <a:cubicBezTo>
                  <a:pt x="860083" y="1914525"/>
                  <a:pt x="871454" y="1927741"/>
                  <a:pt x="879133" y="1943100"/>
                </a:cubicBezTo>
                <a:cubicBezTo>
                  <a:pt x="905346" y="1995525"/>
                  <a:pt x="875346" y="1988200"/>
                  <a:pt x="936283" y="2028825"/>
                </a:cubicBezTo>
                <a:cubicBezTo>
                  <a:pt x="948814" y="2037179"/>
                  <a:pt x="964858" y="2038350"/>
                  <a:pt x="979146" y="2043112"/>
                </a:cubicBezTo>
                <a:cubicBezTo>
                  <a:pt x="1008034" y="2100888"/>
                  <a:pt x="1000936" y="2101752"/>
                  <a:pt x="1050583" y="2143125"/>
                </a:cubicBezTo>
                <a:cubicBezTo>
                  <a:pt x="1063775" y="2154118"/>
                  <a:pt x="1076683" y="2167975"/>
                  <a:pt x="1093446" y="2171700"/>
                </a:cubicBezTo>
                <a:cubicBezTo>
                  <a:pt x="1121341" y="2177899"/>
                  <a:pt x="1174408" y="2219324"/>
                  <a:pt x="1193458" y="2214562"/>
                </a:cubicBezTo>
                <a:close/>
              </a:path>
            </a:pathLst>
          </a:custGeom>
          <a:solidFill>
            <a:srgbClr val="00B050"/>
          </a:solidFill>
          <a:ln w="730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" name="Picture 162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28" y="2036841"/>
            <a:ext cx="2432304" cy="1357596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" r="11263" b="1920"/>
          <a:stretch/>
        </p:blipFill>
        <p:spPr>
          <a:xfrm rot="21241636" flipH="1">
            <a:off x="8951593" y="2791163"/>
            <a:ext cx="2600977" cy="1282788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92"/>
          <a:stretch/>
        </p:blipFill>
        <p:spPr>
          <a:xfrm>
            <a:off x="3707006" y="2819001"/>
            <a:ext cx="2992581" cy="1297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8147" y="2391289"/>
            <a:ext cx="2857500" cy="1714780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 rotWithShape="1">
          <a:blip r:embed="rId10" cstate="email">
            <a:clrChange>
              <a:clrFrom>
                <a:srgbClr val="BCD6F1"/>
              </a:clrFrom>
              <a:clrTo>
                <a:srgbClr val="BCD6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7"/>
          <a:stretch/>
        </p:blipFill>
        <p:spPr>
          <a:xfrm flipH="1">
            <a:off x="8315342" y="2130860"/>
            <a:ext cx="3467110" cy="1752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29" y="3038747"/>
            <a:ext cx="3429000" cy="1415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73" y="2618647"/>
            <a:ext cx="5001715" cy="1927862"/>
          </a:xfrm>
          <a:prstGeom prst="rect">
            <a:avLst/>
          </a:prstGeom>
        </p:spPr>
      </p:pic>
      <p:grpSp>
        <p:nvGrpSpPr>
          <p:cNvPr id="170" name="Group 169"/>
          <p:cNvGrpSpPr/>
          <p:nvPr/>
        </p:nvGrpSpPr>
        <p:grpSpPr>
          <a:xfrm>
            <a:off x="8175997" y="1690327"/>
            <a:ext cx="3464388" cy="2562385"/>
            <a:chOff x="5158468" y="1398677"/>
            <a:chExt cx="3464388" cy="4440741"/>
          </a:xfrm>
        </p:grpSpPr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436" y="1398677"/>
              <a:ext cx="2093978" cy="2336879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468" y="3529826"/>
              <a:ext cx="3464388" cy="23095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73" name="Picture 17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90" y="2715639"/>
            <a:ext cx="2823542" cy="1955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321" y="2428544"/>
            <a:ext cx="2203525" cy="1687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0648" y="2407777"/>
            <a:ext cx="2953428" cy="169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5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0926 L 0.00795 0.92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4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5084" y="225082"/>
            <a:ext cx="1378633" cy="1505245"/>
            <a:chOff x="2025748" y="1533378"/>
            <a:chExt cx="2672861" cy="23352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 flipH="1">
            <a:off x="10592971" y="226272"/>
            <a:ext cx="1364566" cy="1491176"/>
            <a:chOff x="2025748" y="1533378"/>
            <a:chExt cx="2672861" cy="23352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9" name="Flowchart: Process 8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 flipV="1">
            <a:off x="226273" y="5148775"/>
            <a:ext cx="1364565" cy="1477108"/>
            <a:chOff x="2025748" y="1533378"/>
            <a:chExt cx="2672861" cy="233523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2" name="Flowchart: Process 11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 flipH="1" flipV="1">
            <a:off x="10592971" y="5176911"/>
            <a:ext cx="1364566" cy="1477108"/>
            <a:chOff x="2025748" y="1533378"/>
            <a:chExt cx="2672861" cy="233523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723" r="2878"/>
            <a:stretch/>
          </p:blipFill>
          <p:spPr>
            <a:xfrm>
              <a:off x="2025748" y="1533378"/>
              <a:ext cx="2672861" cy="2335237"/>
            </a:xfrm>
            <a:prstGeom prst="rect">
              <a:avLst/>
            </a:prstGeom>
          </p:spPr>
        </p:pic>
        <p:sp>
          <p:nvSpPr>
            <p:cNvPr id="15" name="Flowchart: Process 14"/>
            <p:cNvSpPr/>
            <p:nvPr/>
          </p:nvSpPr>
          <p:spPr>
            <a:xfrm>
              <a:off x="2588456" y="2025748"/>
              <a:ext cx="2110153" cy="1842867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62262" y="1730327"/>
            <a:ext cx="4742521" cy="4476393"/>
            <a:chOff x="310256" y="1355163"/>
            <a:chExt cx="4656636" cy="544328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93" y="1355163"/>
              <a:ext cx="4572000" cy="29527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56" y="4164972"/>
              <a:ext cx="4656636" cy="26334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84" y="1816262"/>
            <a:ext cx="4249359" cy="4338941"/>
          </a:xfrm>
          <a:prstGeom prst="rect">
            <a:avLst/>
          </a:prstGeom>
        </p:spPr>
      </p:pic>
      <p:sp>
        <p:nvSpPr>
          <p:cNvPr id="26" name="Pentagon 25"/>
          <p:cNvSpPr/>
          <p:nvPr/>
        </p:nvSpPr>
        <p:spPr>
          <a:xfrm flipH="1">
            <a:off x="1769432" y="612737"/>
            <a:ext cx="9012707" cy="98553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প্রতিবাদি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সবশেষে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মুক্তিসংগ্রামের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বাঙালিরা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8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845</TotalTime>
  <Words>795</Words>
  <Application>Microsoft Office PowerPoint</Application>
  <PresentationFormat>Widescreen</PresentationFormat>
  <Paragraphs>162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Century Gothic</vt:lpstr>
      <vt:lpstr>Garamond</vt:lpstr>
      <vt:lpstr>Nikosh</vt:lpstr>
      <vt:lpstr>NikoshBAN</vt:lpstr>
      <vt:lpstr>Times New Roman</vt:lpstr>
      <vt:lpstr>Vrinda</vt:lpstr>
      <vt:lpstr>Wingdings</vt:lpstr>
      <vt:lpstr>Savon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DULAL</dc:creator>
  <cp:lastModifiedBy>DULAL</cp:lastModifiedBy>
  <cp:revision>85</cp:revision>
  <dcterms:created xsi:type="dcterms:W3CDTF">2019-12-17T07:48:52Z</dcterms:created>
  <dcterms:modified xsi:type="dcterms:W3CDTF">2019-12-20T08:43:39Z</dcterms:modified>
</cp:coreProperties>
</file>