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8D4D4-8B0E-4585-B987-30287AB0F9A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1167-2F0E-4B39-978F-AC3BC367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01167-2F0E-4B39-978F-AC3BC3679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9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8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6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4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1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B83C-3A9D-4DC3-904E-30E4047839C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8C40-6F7A-4F50-B52C-044891F5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E8236798-6DBA-4149-8210-42CD93A2888C}"/>
              </a:ext>
            </a:extLst>
          </p:cNvPr>
          <p:cNvGrpSpPr/>
          <p:nvPr/>
        </p:nvGrpSpPr>
        <p:grpSpPr>
          <a:xfrm>
            <a:off x="0" y="-1956"/>
            <a:ext cx="9143999" cy="6859956"/>
            <a:chOff x="1" y="0"/>
            <a:chExt cx="9143999" cy="685995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00532A4-7990-44E1-89D8-1975CB08537E}"/>
                </a:ext>
              </a:extLst>
            </p:cNvPr>
            <p:cNvSpPr/>
            <p:nvPr/>
          </p:nvSpPr>
          <p:spPr>
            <a:xfrm>
              <a:off x="1" y="0"/>
              <a:ext cx="9143999" cy="6858000"/>
            </a:xfrm>
            <a:custGeom>
              <a:avLst/>
              <a:gdLst>
                <a:gd name="connsiteX0" fmla="*/ 9143999 w 9143999"/>
                <a:gd name="connsiteY0" fmla="*/ 6844165 h 6858000"/>
                <a:gd name="connsiteX1" fmla="*/ 9143999 w 9143999"/>
                <a:gd name="connsiteY1" fmla="*/ 6858000 h 6858000"/>
                <a:gd name="connsiteX2" fmla="*/ 8976265 w 9143999"/>
                <a:gd name="connsiteY2" fmla="*/ 6858000 h 6858000"/>
                <a:gd name="connsiteX3" fmla="*/ 8948809 w 9143999"/>
                <a:gd name="connsiteY3" fmla="*/ 37512 h 6858000"/>
                <a:gd name="connsiteX4" fmla="*/ 8736172 w 9143999"/>
                <a:gd name="connsiteY4" fmla="*/ 237173 h 6858000"/>
                <a:gd name="connsiteX5" fmla="*/ 8913913 w 9143999"/>
                <a:gd name="connsiteY5" fmla="*/ 468446 h 6858000"/>
                <a:gd name="connsiteX6" fmla="*/ 9126550 w 9143999"/>
                <a:gd name="connsiteY6" fmla="*/ 268785 h 6858000"/>
                <a:gd name="connsiteX7" fmla="*/ 9143998 w 9143999"/>
                <a:gd name="connsiteY7" fmla="*/ 53319 h 6858000"/>
                <a:gd name="connsiteX8" fmla="*/ 0 w 9143999"/>
                <a:gd name="connsiteY8" fmla="*/ 0 h 6858000"/>
                <a:gd name="connsiteX9" fmla="*/ 9143999 w 9143999"/>
                <a:gd name="connsiteY9" fmla="*/ 0 h 6858000"/>
                <a:gd name="connsiteX10" fmla="*/ 9143999 w 9143999"/>
                <a:gd name="connsiteY10" fmla="*/ 6844165 h 6858000"/>
                <a:gd name="connsiteX11" fmla="*/ 9127901 w 9143999"/>
                <a:gd name="connsiteY11" fmla="*/ 6648999 h 6858000"/>
                <a:gd name="connsiteX12" fmla="*/ 8896362 w 9143999"/>
                <a:gd name="connsiteY12" fmla="*/ 6471605 h 6858000"/>
                <a:gd name="connsiteX13" fmla="*/ 8697020 w 9143999"/>
                <a:gd name="connsiteY13" fmla="*/ 6684540 h 6858000"/>
                <a:gd name="connsiteX14" fmla="*/ 8843435 w 9143999"/>
                <a:gd name="connsiteY14" fmla="*/ 6853515 h 6858000"/>
                <a:gd name="connsiteX15" fmla="*/ 8866529 w 9143999"/>
                <a:gd name="connsiteY15" fmla="*/ 6858000 h 6858000"/>
                <a:gd name="connsiteX16" fmla="*/ 246979 w 9143999"/>
                <a:gd name="connsiteY16" fmla="*/ 6858000 h 6858000"/>
                <a:gd name="connsiteX17" fmla="*/ 272464 w 9143999"/>
                <a:gd name="connsiteY17" fmla="*/ 6851812 h 6858000"/>
                <a:gd name="connsiteX18" fmla="*/ 409845 w 9143999"/>
                <a:gd name="connsiteY18" fmla="*/ 6664447 h 6858000"/>
                <a:gd name="connsiteX19" fmla="*/ 234686 w 9143999"/>
                <a:gd name="connsiteY19" fmla="*/ 6431213 h 6858000"/>
                <a:gd name="connsiteX20" fmla="*/ 19842 w 9143999"/>
                <a:gd name="connsiteY20" fmla="*/ 6628497 h 6858000"/>
                <a:gd name="connsiteX21" fmla="*/ 0 w 9143999"/>
                <a:gd name="connsiteY21" fmla="*/ 6843757 h 6858000"/>
                <a:gd name="connsiteX22" fmla="*/ 154521 w 9143999"/>
                <a:gd name="connsiteY22" fmla="*/ 6858000 h 6858000"/>
                <a:gd name="connsiteX23" fmla="*/ 0 w 9143999"/>
                <a:gd name="connsiteY23" fmla="*/ 6858000 h 6858000"/>
                <a:gd name="connsiteX24" fmla="*/ 0 w 9143999"/>
                <a:gd name="connsiteY24" fmla="*/ 54217 h 6858000"/>
                <a:gd name="connsiteX25" fmla="*/ 14723 w 9143999"/>
                <a:gd name="connsiteY25" fmla="*/ 249487 h 6858000"/>
                <a:gd name="connsiteX26" fmla="*/ 245007 w 9143999"/>
                <a:gd name="connsiteY26" fmla="*/ 428508 h 6858000"/>
                <a:gd name="connsiteX27" fmla="*/ 445843 w 9143999"/>
                <a:gd name="connsiteY27" fmla="*/ 216981 h 6858000"/>
                <a:gd name="connsiteX28" fmla="*/ 215559 w 9143999"/>
                <a:gd name="connsiteY28" fmla="*/ 37960 h 6858000"/>
                <a:gd name="connsiteX29" fmla="*/ 0 w 9143999"/>
                <a:gd name="connsiteY29" fmla="*/ 5421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143999" h="6858000">
                  <a:moveTo>
                    <a:pt x="9143999" y="6844165"/>
                  </a:moveTo>
                  <a:lnTo>
                    <a:pt x="9143999" y="6858000"/>
                  </a:lnTo>
                  <a:lnTo>
                    <a:pt x="8976265" y="6858000"/>
                  </a:lnTo>
                  <a:close/>
                  <a:moveTo>
                    <a:pt x="8948809" y="37512"/>
                  </a:moveTo>
                  <a:cubicBezTo>
                    <a:pt x="8841009" y="28783"/>
                    <a:pt x="8745808" y="118174"/>
                    <a:pt x="8736172" y="237173"/>
                  </a:cubicBezTo>
                  <a:cubicBezTo>
                    <a:pt x="8726535" y="356171"/>
                    <a:pt x="8806112" y="459716"/>
                    <a:pt x="8913913" y="468446"/>
                  </a:cubicBezTo>
                  <a:cubicBezTo>
                    <a:pt x="9021713" y="477175"/>
                    <a:pt x="9116914" y="387784"/>
                    <a:pt x="9126550" y="268785"/>
                  </a:cubicBezTo>
                  <a:lnTo>
                    <a:pt x="9143998" y="53319"/>
                  </a:lnTo>
                  <a:close/>
                  <a:moveTo>
                    <a:pt x="0" y="0"/>
                  </a:moveTo>
                  <a:lnTo>
                    <a:pt x="9143999" y="0"/>
                  </a:lnTo>
                  <a:lnTo>
                    <a:pt x="9143999" y="6844165"/>
                  </a:lnTo>
                  <a:lnTo>
                    <a:pt x="9127901" y="6648999"/>
                  </a:lnTo>
                  <a:cubicBezTo>
                    <a:pt x="9119010" y="6541212"/>
                    <a:pt x="9015346" y="6461790"/>
                    <a:pt x="8896362" y="6471605"/>
                  </a:cubicBezTo>
                  <a:cubicBezTo>
                    <a:pt x="8777379" y="6481419"/>
                    <a:pt x="8688129" y="6576753"/>
                    <a:pt x="8697020" y="6684540"/>
                  </a:cubicBezTo>
                  <a:cubicBezTo>
                    <a:pt x="8703688" y="6765380"/>
                    <a:pt x="8763666" y="6830265"/>
                    <a:pt x="8843435" y="6853515"/>
                  </a:cubicBezTo>
                  <a:lnTo>
                    <a:pt x="8866529" y="6858000"/>
                  </a:lnTo>
                  <a:lnTo>
                    <a:pt x="246979" y="6858000"/>
                  </a:lnTo>
                  <a:lnTo>
                    <a:pt x="272464" y="6851812"/>
                  </a:lnTo>
                  <a:cubicBezTo>
                    <a:pt x="345465" y="6825585"/>
                    <a:pt x="401626" y="6753610"/>
                    <a:pt x="409845" y="6664447"/>
                  </a:cubicBezTo>
                  <a:cubicBezTo>
                    <a:pt x="420803" y="6545563"/>
                    <a:pt x="342382" y="6441140"/>
                    <a:pt x="234686" y="6431213"/>
                  </a:cubicBezTo>
                  <a:cubicBezTo>
                    <a:pt x="126989" y="6421286"/>
                    <a:pt x="30801" y="6509613"/>
                    <a:pt x="19842" y="6628497"/>
                  </a:cubicBezTo>
                  <a:lnTo>
                    <a:pt x="0" y="6843757"/>
                  </a:lnTo>
                  <a:lnTo>
                    <a:pt x="154521" y="6858000"/>
                  </a:lnTo>
                  <a:lnTo>
                    <a:pt x="0" y="6858000"/>
                  </a:lnTo>
                  <a:lnTo>
                    <a:pt x="0" y="54217"/>
                  </a:lnTo>
                  <a:lnTo>
                    <a:pt x="14723" y="249487"/>
                  </a:lnTo>
                  <a:cubicBezTo>
                    <a:pt x="22855" y="357334"/>
                    <a:pt x="125957" y="437484"/>
                    <a:pt x="245007" y="428508"/>
                  </a:cubicBezTo>
                  <a:cubicBezTo>
                    <a:pt x="364057" y="419531"/>
                    <a:pt x="453975" y="324828"/>
                    <a:pt x="445843" y="216981"/>
                  </a:cubicBezTo>
                  <a:cubicBezTo>
                    <a:pt x="437711" y="109134"/>
                    <a:pt x="334610" y="28984"/>
                    <a:pt x="215559" y="37960"/>
                  </a:cubicBezTo>
                  <a:lnTo>
                    <a:pt x="0" y="54213"/>
                  </a:lnTo>
                  <a:close/>
                </a:path>
              </a:pathLst>
            </a:custGeom>
            <a:noFill/>
            <a:ln w="7620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>
              <a:extLst>
                <a:ext uri="{FF2B5EF4-FFF2-40B4-BE49-F238E27FC236}">
                  <a16:creationId xmlns:a16="http://schemas.microsoft.com/office/drawing/2014/main" id="{51811D14-DA6B-422D-981B-CB7F5A60C3AD}"/>
                </a:ext>
              </a:extLst>
            </p:cNvPr>
            <p:cNvSpPr/>
            <p:nvPr/>
          </p:nvSpPr>
          <p:spPr>
            <a:xfrm rot="10800000">
              <a:off x="9961" y="6490593"/>
              <a:ext cx="352697" cy="313508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ardrop 35">
              <a:extLst>
                <a:ext uri="{FF2B5EF4-FFF2-40B4-BE49-F238E27FC236}">
                  <a16:creationId xmlns:a16="http://schemas.microsoft.com/office/drawing/2014/main" id="{0A32243C-9DFD-475F-AACE-A0F8E3B7C84C}"/>
                </a:ext>
              </a:extLst>
            </p:cNvPr>
            <p:cNvSpPr/>
            <p:nvPr/>
          </p:nvSpPr>
          <p:spPr>
            <a:xfrm rot="15655333">
              <a:off x="26752" y="18786"/>
              <a:ext cx="309154" cy="317862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1FBCA0DB-94BB-4B7C-A4B1-FB7F0110FF27}"/>
                </a:ext>
              </a:extLst>
            </p:cNvPr>
            <p:cNvSpPr/>
            <p:nvPr/>
          </p:nvSpPr>
          <p:spPr>
            <a:xfrm rot="5211466">
              <a:off x="8779398" y="6514285"/>
              <a:ext cx="336977" cy="354366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ardrop 37">
              <a:extLst>
                <a:ext uri="{FF2B5EF4-FFF2-40B4-BE49-F238E27FC236}">
                  <a16:creationId xmlns:a16="http://schemas.microsoft.com/office/drawing/2014/main" id="{E2B870CE-F6D2-4C02-8D81-597A05A421BC}"/>
                </a:ext>
              </a:extLst>
            </p:cNvPr>
            <p:cNvSpPr/>
            <p:nvPr/>
          </p:nvSpPr>
          <p:spPr>
            <a:xfrm>
              <a:off x="8781342" y="1"/>
              <a:ext cx="352697" cy="355433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77BD2A0-B2C7-49E0-8ACF-B0AF74709FE0}"/>
                </a:ext>
              </a:extLst>
            </p:cNvPr>
            <p:cNvSpPr/>
            <p:nvPr/>
          </p:nvSpPr>
          <p:spPr>
            <a:xfrm>
              <a:off x="3043291" y="1094015"/>
              <a:ext cx="3592284" cy="3187337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DF055A-FE0F-4453-BA84-5E805A426E5B}"/>
                </a:ext>
              </a:extLst>
            </p:cNvPr>
            <p:cNvSpPr txBox="1"/>
            <p:nvPr/>
          </p:nvSpPr>
          <p:spPr>
            <a:xfrm rot="18627091">
              <a:off x="2518964" y="922725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w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751241-938D-44A5-967D-9039001D913A}"/>
                </a:ext>
              </a:extLst>
            </p:cNvPr>
            <p:cNvSpPr txBox="1"/>
            <p:nvPr/>
          </p:nvSpPr>
          <p:spPr>
            <a:xfrm rot="19894842">
              <a:off x="3088846" y="452932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35BA6A9-2CCA-4B87-82A5-D472FF31BA60}"/>
                </a:ext>
              </a:extLst>
            </p:cNvPr>
            <p:cNvSpPr txBox="1"/>
            <p:nvPr/>
          </p:nvSpPr>
          <p:spPr>
            <a:xfrm rot="20410329">
              <a:off x="3617358" y="179308"/>
              <a:ext cx="8867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A40541-A09B-4D24-864F-44CC6EF518F4}"/>
                </a:ext>
              </a:extLst>
            </p:cNvPr>
            <p:cNvSpPr txBox="1"/>
            <p:nvPr/>
          </p:nvSpPr>
          <p:spPr>
            <a:xfrm rot="266006">
              <a:off x="4627701" y="8802"/>
              <a:ext cx="56598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latin typeface="Algerian" panose="04020705040A02060702" pitchFamily="82" charset="0"/>
                </a:rPr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F1A630-E869-4BDA-95A9-BD4637127606}"/>
                </a:ext>
              </a:extLst>
            </p:cNvPr>
            <p:cNvSpPr txBox="1"/>
            <p:nvPr/>
          </p:nvSpPr>
          <p:spPr>
            <a:xfrm rot="1061622">
              <a:off x="5185485" y="110518"/>
              <a:ext cx="70343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c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001C2D1-3F11-48EA-8D76-D05B3A971FCF}"/>
                </a:ext>
              </a:extLst>
            </p:cNvPr>
            <p:cNvSpPr txBox="1"/>
            <p:nvPr/>
          </p:nvSpPr>
          <p:spPr>
            <a:xfrm rot="2009465">
              <a:off x="5650815" y="288336"/>
              <a:ext cx="6710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o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76A6FCF-3037-48BF-9FF2-374EA6E7068C}"/>
                </a:ext>
              </a:extLst>
            </p:cNvPr>
            <p:cNvSpPr txBox="1"/>
            <p:nvPr/>
          </p:nvSpPr>
          <p:spPr>
            <a:xfrm rot="3013939">
              <a:off x="6172253" y="694336"/>
              <a:ext cx="8616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D496DD9-5D3F-4313-83D8-ED9334417DFA}"/>
                </a:ext>
              </a:extLst>
            </p:cNvPr>
            <p:cNvSpPr txBox="1"/>
            <p:nvPr/>
          </p:nvSpPr>
          <p:spPr>
            <a:xfrm rot="3696649">
              <a:off x="6543461" y="1322250"/>
              <a:ext cx="10091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4098A94-F7F2-4ADE-B353-2C3F676E72C8}"/>
                </a:ext>
              </a:extLst>
            </p:cNvPr>
            <p:cNvSpPr txBox="1"/>
            <p:nvPr/>
          </p:nvSpPr>
          <p:spPr>
            <a:xfrm>
              <a:off x="885780" y="4415619"/>
              <a:ext cx="804982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002060"/>
                  </a:solidFill>
                  <a:latin typeface="Algerian" panose="04020705040A02060702" pitchFamily="82" charset="0"/>
                </a:rPr>
                <a:t>                </a:t>
              </a:r>
              <a:r>
                <a:rPr lang="en-US" sz="6600" dirty="0">
                  <a:solidFill>
                    <a:srgbClr val="00B050"/>
                  </a:solidFill>
                  <a:latin typeface="Algerian" panose="04020705040A02060702" pitchFamily="82" charset="0"/>
                </a:rPr>
                <a:t>To</a:t>
              </a:r>
            </a:p>
            <a:p>
              <a:r>
                <a:rPr lang="en-US" sz="6600" dirty="0">
                  <a:solidFill>
                    <a:srgbClr val="002060"/>
                  </a:solidFill>
                  <a:latin typeface="Algerian" panose="04020705040A02060702" pitchFamily="82" charset="0"/>
                </a:rPr>
                <a:t>All are students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611325-5672-42EF-9F56-45959C0EA55D}"/>
                </a:ext>
              </a:extLst>
            </p:cNvPr>
            <p:cNvSpPr txBox="1"/>
            <p:nvPr/>
          </p:nvSpPr>
          <p:spPr>
            <a:xfrm rot="18627091">
              <a:off x="2518963" y="922725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w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AAF8AB-A124-484B-8738-72281E1F81CB}"/>
                </a:ext>
              </a:extLst>
            </p:cNvPr>
            <p:cNvSpPr txBox="1"/>
            <p:nvPr/>
          </p:nvSpPr>
          <p:spPr>
            <a:xfrm rot="19894842">
              <a:off x="3088845" y="452932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E754B4-2395-4A30-9A45-2B23C16EEA05}"/>
                </a:ext>
              </a:extLst>
            </p:cNvPr>
            <p:cNvSpPr txBox="1"/>
            <p:nvPr/>
          </p:nvSpPr>
          <p:spPr>
            <a:xfrm rot="20410329">
              <a:off x="3617357" y="179308"/>
              <a:ext cx="8867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702381-DEBD-4D2F-A525-C87CA3C6AA81}"/>
                </a:ext>
              </a:extLst>
            </p:cNvPr>
            <p:cNvSpPr txBox="1"/>
            <p:nvPr/>
          </p:nvSpPr>
          <p:spPr>
            <a:xfrm rot="266006">
              <a:off x="4627700" y="8802"/>
              <a:ext cx="56598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latin typeface="Algerian" panose="04020705040A02060702" pitchFamily="82" charset="0"/>
                </a:rPr>
                <a:t>-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CE065B4-A12A-42B8-8D21-3E0730A393CD}"/>
                </a:ext>
              </a:extLst>
            </p:cNvPr>
            <p:cNvSpPr txBox="1"/>
            <p:nvPr/>
          </p:nvSpPr>
          <p:spPr>
            <a:xfrm rot="1061622">
              <a:off x="5185484" y="110518"/>
              <a:ext cx="70343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C7259A1-FBFD-4488-B404-076307A01065}"/>
                </a:ext>
              </a:extLst>
            </p:cNvPr>
            <p:cNvSpPr txBox="1"/>
            <p:nvPr/>
          </p:nvSpPr>
          <p:spPr>
            <a:xfrm rot="2009465">
              <a:off x="5650814" y="288336"/>
              <a:ext cx="6710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o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1AB8A39-D7E7-4F9D-A800-1F725780615C}"/>
                </a:ext>
              </a:extLst>
            </p:cNvPr>
            <p:cNvSpPr txBox="1"/>
            <p:nvPr/>
          </p:nvSpPr>
          <p:spPr>
            <a:xfrm rot="3013939">
              <a:off x="6172252" y="694336"/>
              <a:ext cx="8616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BBF44AE-AB3E-4249-A65D-380E0932AC18}"/>
                </a:ext>
              </a:extLst>
            </p:cNvPr>
            <p:cNvSpPr txBox="1"/>
            <p:nvPr/>
          </p:nvSpPr>
          <p:spPr>
            <a:xfrm rot="3696649">
              <a:off x="6543460" y="1322250"/>
              <a:ext cx="10091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8742DC6-9899-4ECA-ACD4-4CE54369FBB7}"/>
                </a:ext>
              </a:extLst>
            </p:cNvPr>
            <p:cNvSpPr txBox="1"/>
            <p:nvPr/>
          </p:nvSpPr>
          <p:spPr>
            <a:xfrm rot="18627091">
              <a:off x="2518964" y="922723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60590ED-838D-45F7-8C9D-370D9C9A518C}"/>
                </a:ext>
              </a:extLst>
            </p:cNvPr>
            <p:cNvSpPr txBox="1"/>
            <p:nvPr/>
          </p:nvSpPr>
          <p:spPr>
            <a:xfrm rot="19894842">
              <a:off x="3088846" y="452930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56A4C2-75E5-4A4B-8C2E-DF5CAD472F98}"/>
                </a:ext>
              </a:extLst>
            </p:cNvPr>
            <p:cNvSpPr txBox="1"/>
            <p:nvPr/>
          </p:nvSpPr>
          <p:spPr>
            <a:xfrm rot="20410329">
              <a:off x="3617358" y="179306"/>
              <a:ext cx="8867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l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89D5B8-24F1-4CA6-8273-0CA73B427AD1}"/>
                </a:ext>
              </a:extLst>
            </p:cNvPr>
            <p:cNvSpPr txBox="1"/>
            <p:nvPr/>
          </p:nvSpPr>
          <p:spPr>
            <a:xfrm rot="266006">
              <a:off x="4627701" y="8800"/>
              <a:ext cx="56598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latin typeface="Algerian" panose="04020705040A02060702" pitchFamily="82" charset="0"/>
                </a:rPr>
                <a:t>-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C151C8-5414-45C4-AC97-105A251E27AF}"/>
                </a:ext>
              </a:extLst>
            </p:cNvPr>
            <p:cNvSpPr txBox="1"/>
            <p:nvPr/>
          </p:nvSpPr>
          <p:spPr>
            <a:xfrm rot="1061622">
              <a:off x="5185485" y="110516"/>
              <a:ext cx="70343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c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CD84A33-9B35-4590-B1CB-EB6C16A0FF83}"/>
                </a:ext>
              </a:extLst>
            </p:cNvPr>
            <p:cNvSpPr txBox="1"/>
            <p:nvPr/>
          </p:nvSpPr>
          <p:spPr>
            <a:xfrm rot="2009465">
              <a:off x="5650815" y="288334"/>
              <a:ext cx="6710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o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8CC10C-7DFF-463D-8E12-8DC7248EEA20}"/>
                </a:ext>
              </a:extLst>
            </p:cNvPr>
            <p:cNvSpPr txBox="1"/>
            <p:nvPr/>
          </p:nvSpPr>
          <p:spPr>
            <a:xfrm rot="3013939">
              <a:off x="6172253" y="694334"/>
              <a:ext cx="8616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C2CBC8C-38FC-4121-ADE5-1E6CEFBACCFC}"/>
                </a:ext>
              </a:extLst>
            </p:cNvPr>
            <p:cNvSpPr txBox="1"/>
            <p:nvPr/>
          </p:nvSpPr>
          <p:spPr>
            <a:xfrm rot="3696649">
              <a:off x="6543461" y="1322248"/>
              <a:ext cx="10091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548BBAF-DACF-4954-BF85-3E4A55FF99AC}"/>
                </a:ext>
              </a:extLst>
            </p:cNvPr>
            <p:cNvSpPr txBox="1"/>
            <p:nvPr/>
          </p:nvSpPr>
          <p:spPr>
            <a:xfrm rot="18627091">
              <a:off x="2556871" y="935511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w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179AF53-9786-45F7-BAC0-91E1E134F56D}"/>
                </a:ext>
              </a:extLst>
            </p:cNvPr>
            <p:cNvSpPr txBox="1"/>
            <p:nvPr/>
          </p:nvSpPr>
          <p:spPr>
            <a:xfrm rot="19894842">
              <a:off x="3126753" y="465718"/>
              <a:ext cx="8098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AA3AD1-34E3-4505-8D4B-7C640C97758D}"/>
                </a:ext>
              </a:extLst>
            </p:cNvPr>
            <p:cNvSpPr txBox="1"/>
            <p:nvPr/>
          </p:nvSpPr>
          <p:spPr>
            <a:xfrm rot="20410329">
              <a:off x="3655265" y="192094"/>
              <a:ext cx="8867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l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84C8F1A-3D57-47C9-BDBC-9FBA88696E90}"/>
                </a:ext>
              </a:extLst>
            </p:cNvPr>
            <p:cNvSpPr txBox="1"/>
            <p:nvPr/>
          </p:nvSpPr>
          <p:spPr>
            <a:xfrm rot="266006">
              <a:off x="4665608" y="21588"/>
              <a:ext cx="56598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latin typeface="Algerian" panose="04020705040A02060702" pitchFamily="82" charset="0"/>
                </a:rPr>
                <a:t>-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BF308D-3E0E-4FCA-AF67-4837540EED7A}"/>
                </a:ext>
              </a:extLst>
            </p:cNvPr>
            <p:cNvSpPr txBox="1"/>
            <p:nvPr/>
          </p:nvSpPr>
          <p:spPr>
            <a:xfrm rot="1061622">
              <a:off x="5223392" y="123304"/>
              <a:ext cx="70343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c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C8C1E05-B8CD-4895-8BFC-B9CE00EAA8A4}"/>
                </a:ext>
              </a:extLst>
            </p:cNvPr>
            <p:cNvSpPr txBox="1"/>
            <p:nvPr/>
          </p:nvSpPr>
          <p:spPr>
            <a:xfrm rot="2009465">
              <a:off x="5688722" y="301122"/>
              <a:ext cx="67109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o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BC48808-2083-4A43-AA2B-E897C49B8529}"/>
                </a:ext>
              </a:extLst>
            </p:cNvPr>
            <p:cNvSpPr txBox="1"/>
            <p:nvPr/>
          </p:nvSpPr>
          <p:spPr>
            <a:xfrm rot="3013939">
              <a:off x="6210160" y="707122"/>
              <a:ext cx="8616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1B24AB-78F4-40AE-9CA2-AB4E67C538F9}"/>
                </a:ext>
              </a:extLst>
            </p:cNvPr>
            <p:cNvSpPr txBox="1"/>
            <p:nvPr/>
          </p:nvSpPr>
          <p:spPr>
            <a:xfrm rot="3696649">
              <a:off x="6581368" y="1335036"/>
              <a:ext cx="10091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4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0E73FA-9989-4908-A6C1-4735D8CF098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41C17974-98AE-4C15-8C55-11C2B66AA275}"/>
              </a:ext>
            </a:extLst>
          </p:cNvPr>
          <p:cNvSpPr/>
          <p:nvPr/>
        </p:nvSpPr>
        <p:spPr>
          <a:xfrm rot="16002942">
            <a:off x="35849" y="15700"/>
            <a:ext cx="483325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F52290D7-856C-4DE7-8DA5-E0392B7F0CCB}"/>
              </a:ext>
            </a:extLst>
          </p:cNvPr>
          <p:cNvSpPr/>
          <p:nvPr/>
        </p:nvSpPr>
        <p:spPr>
          <a:xfrm rot="10800000">
            <a:off x="13062" y="6374675"/>
            <a:ext cx="528898" cy="479419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4938DF0E-7B67-4E66-9B5A-4A4EB07631CE}"/>
              </a:ext>
            </a:extLst>
          </p:cNvPr>
          <p:cNvSpPr/>
          <p:nvPr/>
        </p:nvSpPr>
        <p:spPr>
          <a:xfrm rot="5400000">
            <a:off x="8654144" y="6381206"/>
            <a:ext cx="483325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AD51C9CD-B26C-4894-BF81-C05E8CE07AC5}"/>
              </a:ext>
            </a:extLst>
          </p:cNvPr>
          <p:cNvSpPr/>
          <p:nvPr/>
        </p:nvSpPr>
        <p:spPr>
          <a:xfrm>
            <a:off x="8660675" y="0"/>
            <a:ext cx="483325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C471B07-759B-4137-B035-E214C9540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30485"/>
              </p:ext>
            </p:extLst>
          </p:nvPr>
        </p:nvGraphicFramePr>
        <p:xfrm>
          <a:off x="28920" y="505568"/>
          <a:ext cx="9102018" cy="748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006">
                  <a:extLst>
                    <a:ext uri="{9D8B030D-6E8A-4147-A177-3AD203B41FA5}">
                      <a16:colId xmlns:a16="http://schemas.microsoft.com/office/drawing/2014/main" val="3356061852"/>
                    </a:ext>
                  </a:extLst>
                </a:gridCol>
                <a:gridCol w="3034006">
                  <a:extLst>
                    <a:ext uri="{9D8B030D-6E8A-4147-A177-3AD203B41FA5}">
                      <a16:colId xmlns:a16="http://schemas.microsoft.com/office/drawing/2014/main" val="658335700"/>
                    </a:ext>
                  </a:extLst>
                </a:gridCol>
                <a:gridCol w="3034006">
                  <a:extLst>
                    <a:ext uri="{9D8B030D-6E8A-4147-A177-3AD203B41FA5}">
                      <a16:colId xmlns:a16="http://schemas.microsoft.com/office/drawing/2014/main" val="3802947433"/>
                    </a:ext>
                  </a:extLst>
                </a:gridCol>
              </a:tblGrid>
              <a:tr h="74893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227219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15868BA5-A41D-4211-AF86-0123AAA8C4D1}"/>
              </a:ext>
            </a:extLst>
          </p:cNvPr>
          <p:cNvSpPr/>
          <p:nvPr/>
        </p:nvSpPr>
        <p:spPr>
          <a:xfrm>
            <a:off x="28920" y="2873829"/>
            <a:ext cx="2270143" cy="128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Reporter</a:t>
            </a:r>
            <a:r>
              <a:rPr lang="en-US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5D12A86-A7B7-4878-8BF6-1EB04E766373}"/>
              </a:ext>
            </a:extLst>
          </p:cNvPr>
          <p:cNvSpPr/>
          <p:nvPr/>
        </p:nvSpPr>
        <p:spPr>
          <a:xfrm>
            <a:off x="2327983" y="1639389"/>
            <a:ext cx="4252900" cy="3749039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84451109-B6BC-4DA4-A5DC-ABC2D9748157}"/>
              </a:ext>
            </a:extLst>
          </p:cNvPr>
          <p:cNvSpPr/>
          <p:nvPr/>
        </p:nvSpPr>
        <p:spPr>
          <a:xfrm>
            <a:off x="6609805" y="2704011"/>
            <a:ext cx="2505273" cy="15675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Journalist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294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1E4F4E-1D97-445E-84B2-7002EC4915E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042393BD-1DAC-4783-94F9-5CBBF669C853}"/>
              </a:ext>
            </a:extLst>
          </p:cNvPr>
          <p:cNvSpPr/>
          <p:nvPr/>
        </p:nvSpPr>
        <p:spPr>
          <a:xfrm rot="15868129">
            <a:off x="44286" y="14467"/>
            <a:ext cx="444137" cy="457200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7307594E-3A03-4BF9-B3ED-1F6431C1FB08}"/>
              </a:ext>
            </a:extLst>
          </p:cNvPr>
          <p:cNvSpPr/>
          <p:nvPr/>
        </p:nvSpPr>
        <p:spPr>
          <a:xfrm rot="10615701">
            <a:off x="29345" y="6389229"/>
            <a:ext cx="444137" cy="457200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F0E9E2DB-DAAE-43FF-98F1-6D1AD615EA85}"/>
              </a:ext>
            </a:extLst>
          </p:cNvPr>
          <p:cNvSpPr/>
          <p:nvPr/>
        </p:nvSpPr>
        <p:spPr>
          <a:xfrm rot="5664767">
            <a:off x="8659506" y="6359920"/>
            <a:ext cx="444137" cy="457200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EF6FAFBB-9ACC-49EB-9FE4-4419C2CF3AA8}"/>
              </a:ext>
            </a:extLst>
          </p:cNvPr>
          <p:cNvSpPr/>
          <p:nvPr/>
        </p:nvSpPr>
        <p:spPr>
          <a:xfrm>
            <a:off x="8682446" y="30481"/>
            <a:ext cx="444137" cy="457200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9E9311-F87E-4CB3-8AA5-351FE3D51E94}"/>
              </a:ext>
            </a:extLst>
          </p:cNvPr>
          <p:cNvSpPr txBox="1"/>
          <p:nvPr/>
        </p:nvSpPr>
        <p:spPr>
          <a:xfrm>
            <a:off x="17413" y="616764"/>
            <a:ext cx="910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lgerian" panose="04020705040A02060702" pitchFamily="82" charset="0"/>
              </a:rPr>
              <a:t>Match the words with their meanings in pairs.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E3E9A46-EBB8-4388-83A2-083823665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12090"/>
              </p:ext>
            </p:extLst>
          </p:nvPr>
        </p:nvGraphicFramePr>
        <p:xfrm>
          <a:off x="169816" y="1817093"/>
          <a:ext cx="8956766" cy="3231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1395">
                  <a:extLst>
                    <a:ext uri="{9D8B030D-6E8A-4147-A177-3AD203B41FA5}">
                      <a16:colId xmlns:a16="http://schemas.microsoft.com/office/drawing/2014/main" val="445616646"/>
                    </a:ext>
                  </a:extLst>
                </a:gridCol>
                <a:gridCol w="5965371">
                  <a:extLst>
                    <a:ext uri="{9D8B030D-6E8A-4147-A177-3AD203B41FA5}">
                      <a16:colId xmlns:a16="http://schemas.microsoft.com/office/drawing/2014/main" val="1805539616"/>
                    </a:ext>
                  </a:extLst>
                </a:gridCol>
              </a:tblGrid>
              <a:tr h="6462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387817"/>
                  </a:ext>
                </a:extLst>
              </a:tr>
              <a:tr h="6462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charge of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feeling of happiness.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476891"/>
                  </a:ext>
                </a:extLst>
              </a:tr>
              <a:tr h="6462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control over.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094073"/>
                  </a:ext>
                </a:extLst>
              </a:tr>
              <a:tr h="6462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507020"/>
                  </a:ext>
                </a:extLst>
              </a:tr>
              <a:tr h="6462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situation of being poor.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1908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BF61D0-B594-404D-AB19-39423920BEC4}"/>
              </a:ext>
            </a:extLst>
          </p:cNvPr>
          <p:cNvCxnSpPr/>
          <p:nvPr/>
        </p:nvCxnSpPr>
        <p:spPr>
          <a:xfrm>
            <a:off x="2886891" y="2939143"/>
            <a:ext cx="2351315" cy="11756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37A1F0-B6E6-4E11-A517-81D2EF6215D9}"/>
              </a:ext>
            </a:extLst>
          </p:cNvPr>
          <p:cNvCxnSpPr>
            <a:cxnSpLocks/>
          </p:cNvCxnSpPr>
          <p:nvPr/>
        </p:nvCxnSpPr>
        <p:spPr>
          <a:xfrm>
            <a:off x="2325189" y="3540034"/>
            <a:ext cx="2155371" cy="1058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039CD65-FF22-4312-B53B-4FEED61046D5}"/>
              </a:ext>
            </a:extLst>
          </p:cNvPr>
          <p:cNvCxnSpPr>
            <a:cxnSpLocks/>
          </p:cNvCxnSpPr>
          <p:nvPr/>
        </p:nvCxnSpPr>
        <p:spPr>
          <a:xfrm flipV="1">
            <a:off x="2468880" y="2756263"/>
            <a:ext cx="1593668" cy="13585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B33C52-6976-4FDB-A7AC-8D787C2E7B60}"/>
              </a:ext>
            </a:extLst>
          </p:cNvPr>
          <p:cNvCxnSpPr/>
          <p:nvPr/>
        </p:nvCxnSpPr>
        <p:spPr>
          <a:xfrm flipV="1">
            <a:off x="2886891" y="4114800"/>
            <a:ext cx="1920240" cy="6008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65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886281-9ED9-4C6B-B61F-4DE6FDE05F93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B6DF3237-A65F-487B-BE19-7811B0B3CCEB}"/>
              </a:ext>
            </a:extLst>
          </p:cNvPr>
          <p:cNvSpPr/>
          <p:nvPr/>
        </p:nvSpPr>
        <p:spPr>
          <a:xfrm rot="11190100">
            <a:off x="25893" y="6350342"/>
            <a:ext cx="457200" cy="48332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AD068029-6E91-4C95-A549-C6E779B189BB}"/>
              </a:ext>
            </a:extLst>
          </p:cNvPr>
          <p:cNvSpPr/>
          <p:nvPr/>
        </p:nvSpPr>
        <p:spPr>
          <a:xfrm rot="15755454">
            <a:off x="40524" y="-16191"/>
            <a:ext cx="457200" cy="48332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3331F8EE-3EC8-4279-AAE8-A7BEBE89EF8A}"/>
              </a:ext>
            </a:extLst>
          </p:cNvPr>
          <p:cNvSpPr/>
          <p:nvPr/>
        </p:nvSpPr>
        <p:spPr>
          <a:xfrm rot="5400000">
            <a:off x="8673736" y="6387737"/>
            <a:ext cx="457200" cy="48332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17F8D1C1-88BA-4201-9B58-6FC2EE474649}"/>
              </a:ext>
            </a:extLst>
          </p:cNvPr>
          <p:cNvSpPr/>
          <p:nvPr/>
        </p:nvSpPr>
        <p:spPr>
          <a:xfrm>
            <a:off x="8686799" y="0"/>
            <a:ext cx="457200" cy="48332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F7E8075-2E37-4282-BE8C-E43800D9E781}"/>
              </a:ext>
            </a:extLst>
          </p:cNvPr>
          <p:cNvSpPr/>
          <p:nvPr/>
        </p:nvSpPr>
        <p:spPr>
          <a:xfrm>
            <a:off x="1332411" y="1502228"/>
            <a:ext cx="6570618" cy="442830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7675A-B882-4683-B3D0-71AC83AC9A07}"/>
              </a:ext>
            </a:extLst>
          </p:cNvPr>
          <p:cNvSpPr txBox="1"/>
          <p:nvPr/>
        </p:nvSpPr>
        <p:spPr>
          <a:xfrm>
            <a:off x="914401" y="692331"/>
            <a:ext cx="7746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FF0000"/>
                </a:solidFill>
                <a:latin typeface="Algerian" panose="04020705040A02060702" pitchFamily="82" charset="0"/>
              </a:rPr>
              <a:t>Read the text silently  </a:t>
            </a:r>
          </a:p>
        </p:txBody>
      </p:sp>
    </p:spTree>
    <p:extLst>
      <p:ext uri="{BB962C8B-B14F-4D97-AF65-F5344CB8AC3E}">
        <p14:creationId xmlns:p14="http://schemas.microsoft.com/office/powerpoint/2010/main" val="88595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83E3EA13-A24A-45A3-A818-77238992227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21E306D7-648E-4AD7-B5D5-5316A5AD9661}"/>
              </a:ext>
            </a:extLst>
          </p:cNvPr>
          <p:cNvSpPr/>
          <p:nvPr/>
        </p:nvSpPr>
        <p:spPr>
          <a:xfrm rot="15731106">
            <a:off x="56922" y="-7215"/>
            <a:ext cx="470263" cy="52251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3AD75069-6D10-471F-B050-0629D06F0538}"/>
              </a:ext>
            </a:extLst>
          </p:cNvPr>
          <p:cNvSpPr/>
          <p:nvPr/>
        </p:nvSpPr>
        <p:spPr>
          <a:xfrm rot="10973779">
            <a:off x="12662" y="6313168"/>
            <a:ext cx="557532" cy="515256"/>
          </a:xfrm>
          <a:prstGeom prst="teardrop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60941231-9087-45C0-81DB-DD6915338FA2}"/>
              </a:ext>
            </a:extLst>
          </p:cNvPr>
          <p:cNvSpPr/>
          <p:nvPr/>
        </p:nvSpPr>
        <p:spPr>
          <a:xfrm rot="5104067">
            <a:off x="8589175" y="6309539"/>
            <a:ext cx="470263" cy="52251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BDA9463A-2AE1-461F-8F43-F661F584E10B}"/>
              </a:ext>
            </a:extLst>
          </p:cNvPr>
          <p:cNvSpPr/>
          <p:nvPr/>
        </p:nvSpPr>
        <p:spPr>
          <a:xfrm>
            <a:off x="8673737" y="0"/>
            <a:ext cx="470263" cy="52251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BCE97355-A610-46A6-9EAB-90BCA17A50B9}"/>
              </a:ext>
            </a:extLst>
          </p:cNvPr>
          <p:cNvSpPr/>
          <p:nvPr/>
        </p:nvSpPr>
        <p:spPr>
          <a:xfrm rot="15731106">
            <a:off x="17735" y="-7215"/>
            <a:ext cx="470263" cy="522514"/>
          </a:xfrm>
          <a:prstGeom prst="teardrop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id="{F2793B36-7127-4659-940A-C851E99DF631}"/>
              </a:ext>
            </a:extLst>
          </p:cNvPr>
          <p:cNvSpPr/>
          <p:nvPr/>
        </p:nvSpPr>
        <p:spPr>
          <a:xfrm rot="5104067">
            <a:off x="8549988" y="6309539"/>
            <a:ext cx="470263" cy="522514"/>
          </a:xfrm>
          <a:prstGeom prst="teardrop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F364347F-AE7F-4325-B13D-CA56631EF933}"/>
              </a:ext>
            </a:extLst>
          </p:cNvPr>
          <p:cNvSpPr/>
          <p:nvPr/>
        </p:nvSpPr>
        <p:spPr>
          <a:xfrm>
            <a:off x="8634550" y="0"/>
            <a:ext cx="470263" cy="522514"/>
          </a:xfrm>
          <a:prstGeom prst="teardrop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B4DDA5-DD0A-4755-A4DF-5D2A913DDF0E}"/>
              </a:ext>
            </a:extLst>
          </p:cNvPr>
          <p:cNvSpPr txBox="1"/>
          <p:nvPr/>
        </p:nvSpPr>
        <p:spPr>
          <a:xfrm>
            <a:off x="998963" y="111211"/>
            <a:ext cx="7825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the gaps with the right form of verbs in the box. You can use a word more than once, in individual.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28942ED9-CFC2-45FB-8514-3AAC098C2890}"/>
              </a:ext>
            </a:extLst>
          </p:cNvPr>
          <p:cNvSpPr/>
          <p:nvPr/>
        </p:nvSpPr>
        <p:spPr>
          <a:xfrm>
            <a:off x="57530" y="2013043"/>
            <a:ext cx="1476104" cy="34862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give 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7D9C3432-73E3-4EBE-A3AD-FCB1F48F6F35}"/>
              </a:ext>
            </a:extLst>
          </p:cNvPr>
          <p:cNvSpPr/>
          <p:nvPr/>
        </p:nvSpPr>
        <p:spPr>
          <a:xfrm>
            <a:off x="1534259" y="2013043"/>
            <a:ext cx="1476104" cy="34862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choose 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F258D51A-07C4-4F27-B052-083B9F7DD761}"/>
              </a:ext>
            </a:extLst>
          </p:cNvPr>
          <p:cNvSpPr/>
          <p:nvPr/>
        </p:nvSpPr>
        <p:spPr>
          <a:xfrm>
            <a:off x="3010363" y="2013044"/>
            <a:ext cx="1580605" cy="35502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do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8648396E-16C1-44F4-90B1-8B7A55700D25}"/>
              </a:ext>
            </a:extLst>
          </p:cNvPr>
          <p:cNvSpPr/>
          <p:nvPr/>
        </p:nvSpPr>
        <p:spPr>
          <a:xfrm>
            <a:off x="4600452" y="2013044"/>
            <a:ext cx="1476104" cy="35502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B1DA0B14-EA22-40A0-85B5-BCFB13B76FFA}"/>
              </a:ext>
            </a:extLst>
          </p:cNvPr>
          <p:cNvSpPr/>
          <p:nvPr/>
        </p:nvSpPr>
        <p:spPr>
          <a:xfrm>
            <a:off x="6086040" y="2013044"/>
            <a:ext cx="1542668" cy="35502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get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0025A1EF-771B-4A08-B9D1-64FA8D4AEB84}"/>
              </a:ext>
            </a:extLst>
          </p:cNvPr>
          <p:cNvSpPr/>
          <p:nvPr/>
        </p:nvSpPr>
        <p:spPr>
          <a:xfrm>
            <a:off x="7609741" y="2012536"/>
            <a:ext cx="1476104" cy="34862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help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A22437-9C27-42A3-8008-61E8A38FEB1A}"/>
              </a:ext>
            </a:extLst>
          </p:cNvPr>
          <p:cNvSpPr txBox="1"/>
          <p:nvPr/>
        </p:nvSpPr>
        <p:spPr>
          <a:xfrm>
            <a:off x="165610" y="2515064"/>
            <a:ext cx="8869683" cy="25545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to________ the poor people. I will________ it to________ healthcare support to the poor. They do not ______  treatment because of poverty. So my dream _______ to be a doctor. To _______ the poor people , I will _______ my village to work.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359B7D8B-9B18-4E0A-8F6E-D9E5B51C1391}"/>
              </a:ext>
            </a:extLst>
          </p:cNvPr>
          <p:cNvSpPr/>
          <p:nvPr/>
        </p:nvSpPr>
        <p:spPr>
          <a:xfrm>
            <a:off x="7600257" y="2005627"/>
            <a:ext cx="1476104" cy="34862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11166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-0.63785 0.1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92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3125 L 0.44862 0.1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0208 0.181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52552 0.255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85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35382 0.318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91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-0.19775 0.319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11736 0.39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63785 0.103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92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19775 0.3199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19D221-39C5-4E6D-BB82-89A0D8B2BC9C}"/>
              </a:ext>
            </a:extLst>
          </p:cNvPr>
          <p:cNvSpPr/>
          <p:nvPr/>
        </p:nvSpPr>
        <p:spPr>
          <a:xfrm>
            <a:off x="-15338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5495122E-00BF-4D55-A636-0D972EAE4963}"/>
              </a:ext>
            </a:extLst>
          </p:cNvPr>
          <p:cNvSpPr/>
          <p:nvPr/>
        </p:nvSpPr>
        <p:spPr>
          <a:xfrm rot="15637842">
            <a:off x="28698" y="1"/>
            <a:ext cx="470263" cy="457200"/>
          </a:xfrm>
          <a:prstGeom prst="teardrop">
            <a:avLst/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19CF82FD-FC8B-4603-9171-815793A6C931}"/>
              </a:ext>
            </a:extLst>
          </p:cNvPr>
          <p:cNvSpPr/>
          <p:nvPr/>
        </p:nvSpPr>
        <p:spPr>
          <a:xfrm rot="10542428">
            <a:off x="16453" y="6378273"/>
            <a:ext cx="470263" cy="457200"/>
          </a:xfrm>
          <a:prstGeom prst="teardrop">
            <a:avLst/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E794CA05-819C-4E97-9490-F9C6247CF042}"/>
              </a:ext>
            </a:extLst>
          </p:cNvPr>
          <p:cNvSpPr/>
          <p:nvPr/>
        </p:nvSpPr>
        <p:spPr>
          <a:xfrm rot="5194911">
            <a:off x="8680818" y="6381057"/>
            <a:ext cx="470263" cy="457200"/>
          </a:xfrm>
          <a:prstGeom prst="teardrop">
            <a:avLst/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34E637F0-F761-496D-B738-A938A057539D}"/>
              </a:ext>
            </a:extLst>
          </p:cNvPr>
          <p:cNvSpPr/>
          <p:nvPr/>
        </p:nvSpPr>
        <p:spPr>
          <a:xfrm>
            <a:off x="8673737" y="0"/>
            <a:ext cx="470263" cy="457200"/>
          </a:xfrm>
          <a:prstGeom prst="teardrop">
            <a:avLst/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16AC57-D443-455C-A8AB-E42259496B7A}"/>
              </a:ext>
            </a:extLst>
          </p:cNvPr>
          <p:cNvSpPr/>
          <p:nvPr/>
        </p:nvSpPr>
        <p:spPr>
          <a:xfrm>
            <a:off x="1116284" y="2393496"/>
            <a:ext cx="2325189" cy="229906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271F596-97F1-4F2D-96FD-580E728F9BF8}"/>
              </a:ext>
            </a:extLst>
          </p:cNvPr>
          <p:cNvSpPr/>
          <p:nvPr/>
        </p:nvSpPr>
        <p:spPr>
          <a:xfrm>
            <a:off x="2190583" y="4464504"/>
            <a:ext cx="2325189" cy="2299063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14931C-DD2E-4A35-A86D-8EA580939FCB}"/>
              </a:ext>
            </a:extLst>
          </p:cNvPr>
          <p:cNvSpPr/>
          <p:nvPr/>
        </p:nvSpPr>
        <p:spPr>
          <a:xfrm>
            <a:off x="4945975" y="4464503"/>
            <a:ext cx="2325189" cy="229906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0C9E29-70D0-41AA-A628-01A2F42675AE}"/>
              </a:ext>
            </a:extLst>
          </p:cNvPr>
          <p:cNvSpPr/>
          <p:nvPr/>
        </p:nvSpPr>
        <p:spPr>
          <a:xfrm>
            <a:off x="3732285" y="2393496"/>
            <a:ext cx="2325189" cy="2299063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81171E5-4422-4298-ADB3-0A754C5217BD}"/>
              </a:ext>
            </a:extLst>
          </p:cNvPr>
          <p:cNvSpPr/>
          <p:nvPr/>
        </p:nvSpPr>
        <p:spPr>
          <a:xfrm>
            <a:off x="6307653" y="2526028"/>
            <a:ext cx="2325189" cy="2299063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FFC126-68CD-4C77-B220-04C8C8FB5A10}"/>
              </a:ext>
            </a:extLst>
          </p:cNvPr>
          <p:cNvSpPr/>
          <p:nvPr/>
        </p:nvSpPr>
        <p:spPr>
          <a:xfrm>
            <a:off x="827008" y="1172862"/>
            <a:ext cx="7805834" cy="120032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answer the following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in the next slide.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DB2E38AF-160E-49C8-997E-C931C7B1785F}"/>
              </a:ext>
            </a:extLst>
          </p:cNvPr>
          <p:cNvSpPr/>
          <p:nvPr/>
        </p:nvSpPr>
        <p:spPr>
          <a:xfrm>
            <a:off x="2233782" y="0"/>
            <a:ext cx="4992286" cy="1162153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40406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3F344C-7C66-43F2-BEC2-B4413A9879F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A41D750B-5919-489E-9844-7994729796C6}"/>
              </a:ext>
            </a:extLst>
          </p:cNvPr>
          <p:cNvSpPr/>
          <p:nvPr/>
        </p:nvSpPr>
        <p:spPr>
          <a:xfrm rot="11586718">
            <a:off x="43277" y="6439798"/>
            <a:ext cx="431074" cy="431074"/>
          </a:xfrm>
          <a:prstGeom prst="teardrop">
            <a:avLst/>
          </a:prstGeom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E75097BC-8490-4788-80FA-278747E71668}"/>
              </a:ext>
            </a:extLst>
          </p:cNvPr>
          <p:cNvSpPr/>
          <p:nvPr/>
        </p:nvSpPr>
        <p:spPr>
          <a:xfrm rot="16200000">
            <a:off x="0" y="0"/>
            <a:ext cx="431074" cy="431074"/>
          </a:xfrm>
          <a:prstGeom prst="teardrop">
            <a:avLst/>
          </a:prstGeom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8C2F2810-55D5-4D0E-95BD-60AED38B42C3}"/>
              </a:ext>
            </a:extLst>
          </p:cNvPr>
          <p:cNvSpPr/>
          <p:nvPr/>
        </p:nvSpPr>
        <p:spPr>
          <a:xfrm rot="5651911">
            <a:off x="8728128" y="6411724"/>
            <a:ext cx="431074" cy="431074"/>
          </a:xfrm>
          <a:prstGeom prst="teardrop">
            <a:avLst/>
          </a:prstGeom>
          <a:solidFill>
            <a:srgbClr val="FF00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B121AC11-3D93-49C0-A0E5-77677A25EF14}"/>
              </a:ext>
            </a:extLst>
          </p:cNvPr>
          <p:cNvSpPr/>
          <p:nvPr/>
        </p:nvSpPr>
        <p:spPr>
          <a:xfrm>
            <a:off x="8712926" y="0"/>
            <a:ext cx="431074" cy="431074"/>
          </a:xfrm>
          <a:prstGeom prst="teardrop">
            <a:avLst/>
          </a:prstGeom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2B8D0807-C6EC-48F0-A2BE-49E37403533B}"/>
              </a:ext>
            </a:extLst>
          </p:cNvPr>
          <p:cNvSpPr/>
          <p:nvPr/>
        </p:nvSpPr>
        <p:spPr>
          <a:xfrm rot="11586718">
            <a:off x="75742" y="6439798"/>
            <a:ext cx="431074" cy="431074"/>
          </a:xfrm>
          <a:prstGeom prst="teardrop">
            <a:avLst/>
          </a:prstGeom>
          <a:solidFill>
            <a:srgbClr val="FF00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id="{A7E33DB3-6093-4FA0-AFE9-90A91C461471}"/>
              </a:ext>
            </a:extLst>
          </p:cNvPr>
          <p:cNvSpPr/>
          <p:nvPr/>
        </p:nvSpPr>
        <p:spPr>
          <a:xfrm rot="16200000">
            <a:off x="32465" y="0"/>
            <a:ext cx="431074" cy="431074"/>
          </a:xfrm>
          <a:prstGeom prst="teardrop">
            <a:avLst/>
          </a:prstGeom>
          <a:solidFill>
            <a:srgbClr val="FF00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74DAE448-3645-4A33-A47E-DA58D9D9870A}"/>
              </a:ext>
            </a:extLst>
          </p:cNvPr>
          <p:cNvSpPr/>
          <p:nvPr/>
        </p:nvSpPr>
        <p:spPr>
          <a:xfrm>
            <a:off x="8745391" y="0"/>
            <a:ext cx="431074" cy="431074"/>
          </a:xfrm>
          <a:prstGeom prst="teardrop">
            <a:avLst/>
          </a:prstGeom>
          <a:solidFill>
            <a:srgbClr val="FF00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74CE20-F07F-4DF7-899B-700C59947168}"/>
              </a:ext>
            </a:extLst>
          </p:cNvPr>
          <p:cNvSpPr txBox="1"/>
          <p:nvPr/>
        </p:nvSpPr>
        <p:spPr>
          <a:xfrm>
            <a:off x="568961" y="1761595"/>
            <a:ext cx="8006078" cy="3416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: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healthcare support free to all?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the doctor waiting for a torch bearer?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will be in charge of the center?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3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F36B28-E227-40BD-B81E-5D151DD718E8}"/>
              </a:ext>
            </a:extLst>
          </p:cNvPr>
          <p:cNvSpPr/>
          <p:nvPr/>
        </p:nvSpPr>
        <p:spPr>
          <a:xfrm>
            <a:off x="10886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994AEF3-03CA-40DD-B251-660459A31E2A}"/>
              </a:ext>
            </a:extLst>
          </p:cNvPr>
          <p:cNvSpPr/>
          <p:nvPr/>
        </p:nvSpPr>
        <p:spPr>
          <a:xfrm>
            <a:off x="8647611" y="0"/>
            <a:ext cx="496389" cy="431074"/>
          </a:xfrm>
          <a:prstGeom prst="ellipse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B4D3CE-F87E-4E3C-9F24-14E5D64AB995}"/>
              </a:ext>
            </a:extLst>
          </p:cNvPr>
          <p:cNvSpPr/>
          <p:nvPr/>
        </p:nvSpPr>
        <p:spPr>
          <a:xfrm>
            <a:off x="10886" y="6433457"/>
            <a:ext cx="496389" cy="431074"/>
          </a:xfrm>
          <a:prstGeom prst="ellipse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353938-68B3-4E1C-A986-D7D4BE1B1115}"/>
              </a:ext>
            </a:extLst>
          </p:cNvPr>
          <p:cNvSpPr/>
          <p:nvPr/>
        </p:nvSpPr>
        <p:spPr>
          <a:xfrm>
            <a:off x="-8709" y="0"/>
            <a:ext cx="496389" cy="431074"/>
          </a:xfrm>
          <a:prstGeom prst="ellipse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E38102E-CA82-4222-A77F-BE2991DC8F2A}"/>
              </a:ext>
            </a:extLst>
          </p:cNvPr>
          <p:cNvSpPr/>
          <p:nvPr/>
        </p:nvSpPr>
        <p:spPr>
          <a:xfrm>
            <a:off x="8665028" y="6431280"/>
            <a:ext cx="496389" cy="431074"/>
          </a:xfrm>
          <a:prstGeom prst="ellipse">
            <a:avLst/>
          </a:prstGeom>
          <a:solidFill>
            <a:srgbClr val="FF0000"/>
          </a:solidFill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llout: Down Arrow 20">
            <a:extLst>
              <a:ext uri="{FF2B5EF4-FFF2-40B4-BE49-F238E27FC236}">
                <a16:creationId xmlns:a16="http://schemas.microsoft.com/office/drawing/2014/main" id="{BB852B48-1F40-4043-B83A-34FA7FF8E0F3}"/>
              </a:ext>
            </a:extLst>
          </p:cNvPr>
          <p:cNvSpPr/>
          <p:nvPr/>
        </p:nvSpPr>
        <p:spPr>
          <a:xfrm>
            <a:off x="1828800" y="640080"/>
            <a:ext cx="5799909" cy="194636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work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B1B9E8-63C0-409B-B932-865FF1C1C338}"/>
              </a:ext>
            </a:extLst>
          </p:cNvPr>
          <p:cNvSpPr/>
          <p:nvPr/>
        </p:nvSpPr>
        <p:spPr>
          <a:xfrm>
            <a:off x="757646" y="2338250"/>
            <a:ext cx="3187337" cy="314814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E94F10-F3D0-40F0-859F-0CF8DE6F8DF7}"/>
              </a:ext>
            </a:extLst>
          </p:cNvPr>
          <p:cNvSpPr txBox="1"/>
          <p:nvPr/>
        </p:nvSpPr>
        <p:spPr>
          <a:xfrm>
            <a:off x="4219303" y="2690949"/>
            <a:ext cx="46765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thing the money he gets from the patients is enough run the center? It is not sufficient to run the center.</a:t>
            </a:r>
          </a:p>
        </p:txBody>
      </p:sp>
    </p:spTree>
    <p:extLst>
      <p:ext uri="{BB962C8B-B14F-4D97-AF65-F5344CB8AC3E}">
        <p14:creationId xmlns:p14="http://schemas.microsoft.com/office/powerpoint/2010/main" val="22411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4E0D44-D483-4557-B3CA-0B15E188DF78}"/>
              </a:ext>
            </a:extLst>
          </p:cNvPr>
          <p:cNvGrpSpPr/>
          <p:nvPr/>
        </p:nvGrpSpPr>
        <p:grpSpPr>
          <a:xfrm>
            <a:off x="0" y="0"/>
            <a:ext cx="9157063" cy="6858000"/>
            <a:chOff x="-13063" y="0"/>
            <a:chExt cx="9157063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623061E-B661-443F-88BF-F9ECC3B9E0D5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92D050"/>
            </a:solidFill>
            <a:ln w="762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3AD4C1D-A9DA-4D1D-8B77-49C9B7198DE3}"/>
                </a:ext>
              </a:extLst>
            </p:cNvPr>
            <p:cNvSpPr/>
            <p:nvPr/>
          </p:nvSpPr>
          <p:spPr>
            <a:xfrm>
              <a:off x="-13063" y="6400800"/>
              <a:ext cx="444138" cy="431074"/>
            </a:xfrm>
            <a:prstGeom prst="ellipse">
              <a:avLst/>
            </a:prstGeom>
            <a:solidFill>
              <a:srgbClr val="FF0000"/>
            </a:solidFill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52C20F9-8802-4670-8BFF-8DD71A7C3B64}"/>
                </a:ext>
              </a:extLst>
            </p:cNvPr>
            <p:cNvSpPr/>
            <p:nvPr/>
          </p:nvSpPr>
          <p:spPr>
            <a:xfrm>
              <a:off x="0" y="0"/>
              <a:ext cx="444138" cy="431074"/>
            </a:xfrm>
            <a:prstGeom prst="ellipse">
              <a:avLst/>
            </a:prstGeom>
            <a:solidFill>
              <a:srgbClr val="FF0000"/>
            </a:solidFill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8509F9E-212C-4282-BB93-6FA531485B3C}"/>
                </a:ext>
              </a:extLst>
            </p:cNvPr>
            <p:cNvSpPr/>
            <p:nvPr/>
          </p:nvSpPr>
          <p:spPr>
            <a:xfrm>
              <a:off x="8678091" y="6400800"/>
              <a:ext cx="444138" cy="431074"/>
            </a:xfrm>
            <a:prstGeom prst="ellipse">
              <a:avLst/>
            </a:prstGeom>
            <a:solidFill>
              <a:srgbClr val="FF0000"/>
            </a:solidFill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3B90E56-F577-43D2-8E8C-C55A94257432}"/>
                </a:ext>
              </a:extLst>
            </p:cNvPr>
            <p:cNvSpPr/>
            <p:nvPr/>
          </p:nvSpPr>
          <p:spPr>
            <a:xfrm>
              <a:off x="8699862" y="17417"/>
              <a:ext cx="444138" cy="431074"/>
            </a:xfrm>
            <a:prstGeom prst="ellipse">
              <a:avLst/>
            </a:prstGeom>
            <a:solidFill>
              <a:srgbClr val="FF0000"/>
            </a:solidFill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A27E0DE6-9246-48E7-8D73-32FDFBDD6E6F}"/>
              </a:ext>
            </a:extLst>
          </p:cNvPr>
          <p:cNvSpPr/>
          <p:nvPr/>
        </p:nvSpPr>
        <p:spPr>
          <a:xfrm>
            <a:off x="2207621" y="1068663"/>
            <a:ext cx="4846319" cy="436299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45CE2-4C52-43C8-A7EE-162D8EFF8B9C}"/>
              </a:ext>
            </a:extLst>
          </p:cNvPr>
          <p:cNvSpPr txBox="1"/>
          <p:nvPr/>
        </p:nvSpPr>
        <p:spPr>
          <a:xfrm>
            <a:off x="868679" y="143692"/>
            <a:ext cx="7524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Algerian" panose="04020705040A02060702" pitchFamily="82" charset="0"/>
              </a:rPr>
              <a:t>Thanks my dear students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934CB4-F6CE-4BC3-9A92-AE5EB24940FC}"/>
              </a:ext>
            </a:extLst>
          </p:cNvPr>
          <p:cNvSpPr txBox="1"/>
          <p:nvPr/>
        </p:nvSpPr>
        <p:spPr>
          <a:xfrm>
            <a:off x="2272932" y="5431657"/>
            <a:ext cx="4846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Algerian" panose="04020705040A02060702" pitchFamily="82" charset="0"/>
              </a:rPr>
              <a:t>See you again</a:t>
            </a:r>
          </a:p>
        </p:txBody>
      </p:sp>
    </p:spTree>
    <p:extLst>
      <p:ext uri="{BB962C8B-B14F-4D97-AF65-F5344CB8AC3E}">
        <p14:creationId xmlns:p14="http://schemas.microsoft.com/office/powerpoint/2010/main" val="288927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A23010D7-8AFF-4FBA-B5D7-925D75A6E23D}"/>
              </a:ext>
            </a:extLst>
          </p:cNvPr>
          <p:cNvGrpSpPr/>
          <p:nvPr/>
        </p:nvGrpSpPr>
        <p:grpSpPr>
          <a:xfrm>
            <a:off x="0" y="0"/>
            <a:ext cx="9167540" cy="6884206"/>
            <a:chOff x="1" y="0"/>
            <a:chExt cx="9167540" cy="68842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3BDD213-7703-471D-98F0-90E696B8D759}"/>
                </a:ext>
              </a:extLst>
            </p:cNvPr>
            <p:cNvSpPr/>
            <p:nvPr/>
          </p:nvSpPr>
          <p:spPr>
            <a:xfrm>
              <a:off x="23541" y="0"/>
              <a:ext cx="9144000" cy="6858000"/>
            </a:xfrm>
            <a:prstGeom prst="rect">
              <a:avLst/>
            </a:prstGeom>
            <a:noFill/>
            <a:ln w="762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4B00453-B95C-40D6-B006-5A68E256E8C3}"/>
                </a:ext>
              </a:extLst>
            </p:cNvPr>
            <p:cNvSpPr/>
            <p:nvPr/>
          </p:nvSpPr>
          <p:spPr>
            <a:xfrm>
              <a:off x="1" y="25587"/>
              <a:ext cx="668555" cy="704996"/>
            </a:xfrm>
            <a:custGeom>
              <a:avLst/>
              <a:gdLst>
                <a:gd name="connsiteX0" fmla="*/ 318932 w 668555"/>
                <a:gd name="connsiteY0" fmla="*/ 1022 h 704996"/>
                <a:gd name="connsiteX1" fmla="*/ 667188 w 668555"/>
                <a:gd name="connsiteY1" fmla="*/ 325889 h 704996"/>
                <a:gd name="connsiteX2" fmla="*/ 377580 w 668555"/>
                <a:gd name="connsiteY2" fmla="*/ 703974 h 704996"/>
                <a:gd name="connsiteX3" fmla="*/ 29324 w 668555"/>
                <a:gd name="connsiteY3" fmla="*/ 379107 h 704996"/>
                <a:gd name="connsiteX4" fmla="*/ 0 w 668555"/>
                <a:gd name="connsiteY4" fmla="*/ 27631 h 704996"/>
                <a:gd name="connsiteX5" fmla="*/ 318932 w 668555"/>
                <a:gd name="connsiteY5" fmla="*/ 1022 h 7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8555" h="704996">
                  <a:moveTo>
                    <a:pt x="318932" y="1022"/>
                  </a:moveTo>
                  <a:cubicBezTo>
                    <a:pt x="495073" y="-13674"/>
                    <a:pt x="650993" y="131774"/>
                    <a:pt x="667188" y="325889"/>
                  </a:cubicBezTo>
                  <a:cubicBezTo>
                    <a:pt x="683383" y="520004"/>
                    <a:pt x="553721" y="689278"/>
                    <a:pt x="377580" y="703974"/>
                  </a:cubicBezTo>
                  <a:cubicBezTo>
                    <a:pt x="201439" y="718670"/>
                    <a:pt x="45519" y="573222"/>
                    <a:pt x="29324" y="379107"/>
                  </a:cubicBezTo>
                  <a:lnTo>
                    <a:pt x="0" y="27631"/>
                  </a:lnTo>
                  <a:lnTo>
                    <a:pt x="318932" y="1022"/>
                  </a:lnTo>
                  <a:close/>
                </a:path>
              </a:pathLst>
            </a:cu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2466CCE-B38E-44D3-91E3-B57E6B71FB5E}"/>
                </a:ext>
              </a:extLst>
            </p:cNvPr>
            <p:cNvSpPr/>
            <p:nvPr/>
          </p:nvSpPr>
          <p:spPr>
            <a:xfrm>
              <a:off x="8438606" y="32657"/>
              <a:ext cx="705394" cy="640080"/>
            </a:xfrm>
            <a:custGeom>
              <a:avLst/>
              <a:gdLst>
                <a:gd name="connsiteX0" fmla="*/ 352697 w 705394"/>
                <a:gd name="connsiteY0" fmla="*/ 0 h 640080"/>
                <a:gd name="connsiteX1" fmla="*/ 705394 w 705394"/>
                <a:gd name="connsiteY1" fmla="*/ 0 h 640080"/>
                <a:gd name="connsiteX2" fmla="*/ 705394 w 705394"/>
                <a:gd name="connsiteY2" fmla="*/ 320040 h 640080"/>
                <a:gd name="connsiteX3" fmla="*/ 352697 w 705394"/>
                <a:gd name="connsiteY3" fmla="*/ 640080 h 640080"/>
                <a:gd name="connsiteX4" fmla="*/ 0 w 705394"/>
                <a:gd name="connsiteY4" fmla="*/ 320040 h 640080"/>
                <a:gd name="connsiteX5" fmla="*/ 352697 w 705394"/>
                <a:gd name="connsiteY5" fmla="*/ 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5394" h="640080">
                  <a:moveTo>
                    <a:pt x="352697" y="0"/>
                  </a:moveTo>
                  <a:lnTo>
                    <a:pt x="705394" y="0"/>
                  </a:lnTo>
                  <a:lnTo>
                    <a:pt x="705394" y="320040"/>
                  </a:lnTo>
                  <a:cubicBezTo>
                    <a:pt x="705394" y="496793"/>
                    <a:pt x="547486" y="640080"/>
                    <a:pt x="352697" y="640080"/>
                  </a:cubicBezTo>
                  <a:cubicBezTo>
                    <a:pt x="157908" y="640080"/>
                    <a:pt x="0" y="496793"/>
                    <a:pt x="0" y="320040"/>
                  </a:cubicBezTo>
                  <a:cubicBezTo>
                    <a:pt x="0" y="143287"/>
                    <a:pt x="157908" y="0"/>
                    <a:pt x="352697" y="0"/>
                  </a:cubicBezTo>
                  <a:close/>
                </a:path>
              </a:pathLst>
            </a:cu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CC2D6B0-D477-4988-AE40-6E2BD897D618}"/>
                </a:ext>
              </a:extLst>
            </p:cNvPr>
            <p:cNvSpPr/>
            <p:nvPr/>
          </p:nvSpPr>
          <p:spPr>
            <a:xfrm>
              <a:off x="8470991" y="6179230"/>
              <a:ext cx="669258" cy="704976"/>
            </a:xfrm>
            <a:custGeom>
              <a:avLst/>
              <a:gdLst>
                <a:gd name="connsiteX0" fmla="*/ 290241 w 669258"/>
                <a:gd name="connsiteY0" fmla="*/ 1076 h 704976"/>
                <a:gd name="connsiteX1" fmla="*/ 639187 w 669258"/>
                <a:gd name="connsiteY1" fmla="*/ 325201 h 704976"/>
                <a:gd name="connsiteX2" fmla="*/ 669258 w 669258"/>
                <a:gd name="connsiteY2" fmla="*/ 676614 h 704976"/>
                <a:gd name="connsiteX3" fmla="*/ 350383 w 669258"/>
                <a:gd name="connsiteY3" fmla="*/ 703901 h 704976"/>
                <a:gd name="connsiteX4" fmla="*/ 1437 w 669258"/>
                <a:gd name="connsiteY4" fmla="*/ 379775 h 704976"/>
                <a:gd name="connsiteX5" fmla="*/ 290241 w 669258"/>
                <a:gd name="connsiteY5" fmla="*/ 1076 h 70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258" h="704976">
                  <a:moveTo>
                    <a:pt x="290241" y="1076"/>
                  </a:moveTo>
                  <a:cubicBezTo>
                    <a:pt x="466350" y="-13995"/>
                    <a:pt x="622579" y="131122"/>
                    <a:pt x="639187" y="325201"/>
                  </a:cubicBezTo>
                  <a:lnTo>
                    <a:pt x="669258" y="676614"/>
                  </a:lnTo>
                  <a:lnTo>
                    <a:pt x="350383" y="703901"/>
                  </a:lnTo>
                  <a:cubicBezTo>
                    <a:pt x="174274" y="718971"/>
                    <a:pt x="18045" y="573855"/>
                    <a:pt x="1437" y="379775"/>
                  </a:cubicBezTo>
                  <a:cubicBezTo>
                    <a:pt x="-15171" y="185696"/>
                    <a:pt x="114131" y="16146"/>
                    <a:pt x="290241" y="1076"/>
                  </a:cubicBezTo>
                  <a:close/>
                </a:path>
              </a:pathLst>
            </a:cu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A1F5C15-2F12-4376-9553-4BA1B31A8450}"/>
                </a:ext>
              </a:extLst>
            </p:cNvPr>
            <p:cNvSpPr/>
            <p:nvPr/>
          </p:nvSpPr>
          <p:spPr>
            <a:xfrm>
              <a:off x="23541" y="6191744"/>
              <a:ext cx="705061" cy="666256"/>
            </a:xfrm>
            <a:custGeom>
              <a:avLst/>
              <a:gdLst>
                <a:gd name="connsiteX0" fmla="*/ 328131 w 705061"/>
                <a:gd name="connsiteY0" fmla="*/ 1150 h 666256"/>
                <a:gd name="connsiteX1" fmla="*/ 704201 w 705061"/>
                <a:gd name="connsiteY1" fmla="*/ 293369 h 666256"/>
                <a:gd name="connsiteX2" fmla="*/ 376929 w 705061"/>
                <a:gd name="connsiteY2" fmla="*/ 639367 h 666256"/>
                <a:gd name="connsiteX3" fmla="*/ 25259 w 705061"/>
                <a:gd name="connsiteY3" fmla="*/ 666256 h 666256"/>
                <a:gd name="connsiteX4" fmla="*/ 859 w 705061"/>
                <a:gd name="connsiteY4" fmla="*/ 347147 h 666256"/>
                <a:gd name="connsiteX5" fmla="*/ 328131 w 705061"/>
                <a:gd name="connsiteY5" fmla="*/ 1150 h 66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5061" h="666256">
                  <a:moveTo>
                    <a:pt x="328131" y="1150"/>
                  </a:moveTo>
                  <a:cubicBezTo>
                    <a:pt x="522353" y="-13701"/>
                    <a:pt x="690725" y="117131"/>
                    <a:pt x="704201" y="293369"/>
                  </a:cubicBezTo>
                  <a:cubicBezTo>
                    <a:pt x="717676" y="469608"/>
                    <a:pt x="571151" y="624516"/>
                    <a:pt x="376929" y="639367"/>
                  </a:cubicBezTo>
                  <a:lnTo>
                    <a:pt x="25259" y="666256"/>
                  </a:lnTo>
                  <a:lnTo>
                    <a:pt x="859" y="347147"/>
                  </a:lnTo>
                  <a:cubicBezTo>
                    <a:pt x="-12616" y="170909"/>
                    <a:pt x="133909" y="16000"/>
                    <a:pt x="328131" y="1150"/>
                  </a:cubicBezTo>
                  <a:close/>
                </a:path>
              </a:pathLst>
            </a:cu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6A89CE0F-646A-4247-AE87-0AB56F6FDE41}"/>
                </a:ext>
              </a:extLst>
            </p:cNvPr>
            <p:cNvSpPr/>
            <p:nvPr/>
          </p:nvSpPr>
          <p:spPr>
            <a:xfrm rot="11105251">
              <a:off x="125022" y="6309690"/>
              <a:ext cx="470263" cy="4572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>
              <a:extLst>
                <a:ext uri="{FF2B5EF4-FFF2-40B4-BE49-F238E27FC236}">
                  <a16:creationId xmlns:a16="http://schemas.microsoft.com/office/drawing/2014/main" id="{AE9CCB5E-12A7-4C14-802A-4473FA4A417D}"/>
                </a:ext>
              </a:extLst>
            </p:cNvPr>
            <p:cNvSpPr/>
            <p:nvPr/>
          </p:nvSpPr>
          <p:spPr>
            <a:xfrm rot="16200000">
              <a:off x="99147" y="117565"/>
              <a:ext cx="470263" cy="4572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ardrop 19">
              <a:extLst>
                <a:ext uri="{FF2B5EF4-FFF2-40B4-BE49-F238E27FC236}">
                  <a16:creationId xmlns:a16="http://schemas.microsoft.com/office/drawing/2014/main" id="{6A8234D2-F098-41C7-B2B1-2CB84CE19F35}"/>
                </a:ext>
              </a:extLst>
            </p:cNvPr>
            <p:cNvSpPr/>
            <p:nvPr/>
          </p:nvSpPr>
          <p:spPr>
            <a:xfrm>
              <a:off x="8556171" y="124097"/>
              <a:ext cx="470263" cy="4572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6EFA83CA-A059-48D6-B277-52D9EE219FD5}"/>
                </a:ext>
              </a:extLst>
            </p:cNvPr>
            <p:cNvSpPr/>
            <p:nvPr/>
          </p:nvSpPr>
          <p:spPr>
            <a:xfrm rot="5400000">
              <a:off x="8562702" y="6296272"/>
              <a:ext cx="470263" cy="4572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AFFD03B7-0EB5-484C-977F-4912498D3DA9}"/>
                </a:ext>
              </a:extLst>
            </p:cNvPr>
            <p:cNvSpPr/>
            <p:nvPr/>
          </p:nvSpPr>
          <p:spPr>
            <a:xfrm rot="11105251">
              <a:off x="125022" y="6309691"/>
              <a:ext cx="470263" cy="457200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7A9C754B-90FA-4F00-81F1-D395ED26D77A}"/>
                </a:ext>
              </a:extLst>
            </p:cNvPr>
            <p:cNvSpPr/>
            <p:nvPr/>
          </p:nvSpPr>
          <p:spPr>
            <a:xfrm rot="16200000">
              <a:off x="99147" y="117566"/>
              <a:ext cx="470263" cy="457200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2F85D33E-813D-45C1-90BC-B11BED98E214}"/>
                </a:ext>
              </a:extLst>
            </p:cNvPr>
            <p:cNvSpPr/>
            <p:nvPr/>
          </p:nvSpPr>
          <p:spPr>
            <a:xfrm>
              <a:off x="8556171" y="124098"/>
              <a:ext cx="470263" cy="457200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A4FA4CD0-0A9B-437D-9075-993EF4865C21}"/>
                </a:ext>
              </a:extLst>
            </p:cNvPr>
            <p:cNvSpPr/>
            <p:nvPr/>
          </p:nvSpPr>
          <p:spPr>
            <a:xfrm rot="5400000">
              <a:off x="8562702" y="6296273"/>
              <a:ext cx="470263" cy="457200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ibbon: Tilted Down 31">
            <a:extLst>
              <a:ext uri="{FF2B5EF4-FFF2-40B4-BE49-F238E27FC236}">
                <a16:creationId xmlns:a16="http://schemas.microsoft.com/office/drawing/2014/main" id="{DCF1C2C8-EFAC-4C82-945F-37ACDF515A60}"/>
              </a:ext>
            </a:extLst>
          </p:cNvPr>
          <p:cNvSpPr/>
          <p:nvPr/>
        </p:nvSpPr>
        <p:spPr>
          <a:xfrm>
            <a:off x="1489165" y="339634"/>
            <a:ext cx="6322423" cy="1476103"/>
          </a:xfrm>
          <a:prstGeom prst="ribb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lgerian" panose="04020705040A02060702" pitchFamily="82" charset="0"/>
              </a:rPr>
              <a:t>Introduce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C9AFCA-117E-4C0D-A7E4-2FEDA33F99B2}"/>
              </a:ext>
            </a:extLst>
          </p:cNvPr>
          <p:cNvSpPr/>
          <p:nvPr/>
        </p:nvSpPr>
        <p:spPr>
          <a:xfrm>
            <a:off x="209006" y="2050869"/>
            <a:ext cx="8817427" cy="46830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B53D11A-DCD6-4745-B77B-AF6B8A80ABE6}"/>
              </a:ext>
            </a:extLst>
          </p:cNvPr>
          <p:cNvCxnSpPr>
            <a:cxnSpLocks/>
          </p:cNvCxnSpPr>
          <p:nvPr/>
        </p:nvCxnSpPr>
        <p:spPr>
          <a:xfrm>
            <a:off x="5101045" y="2050868"/>
            <a:ext cx="0" cy="4683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08ABBBA-6B10-4F2D-B9BD-F1BAB28DA4D6}"/>
              </a:ext>
            </a:extLst>
          </p:cNvPr>
          <p:cNvSpPr txBox="1"/>
          <p:nvPr/>
        </p:nvSpPr>
        <p:spPr>
          <a:xfrm>
            <a:off x="1933303" y="2547971"/>
            <a:ext cx="608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sz="3600" u="sng" dirty="0">
                <a:solidFill>
                  <a:srgbClr val="FF0000"/>
                </a:solidFill>
                <a:latin typeface="Algerian" panose="04020705040A02060702" pitchFamily="82" charset="0"/>
              </a:rPr>
              <a:t>Teacher</a:t>
            </a:r>
            <a:r>
              <a:rPr lang="en-US" sz="3600" dirty="0">
                <a:solidFill>
                  <a:srgbClr val="FF0000"/>
                </a:solidFill>
                <a:latin typeface="Algerian" panose="04020705040A02060702" pitchFamily="82" charset="0"/>
              </a:rPr>
              <a:t>            </a:t>
            </a:r>
            <a:r>
              <a:rPr lang="en-US" sz="3600" u="sng" dirty="0">
                <a:solidFill>
                  <a:srgbClr val="FF0000"/>
                </a:solidFill>
                <a:latin typeface="Algerian" panose="04020705040A02060702" pitchFamily="82" charset="0"/>
              </a:rPr>
              <a:t>Lesson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207570-4656-41A7-9EB1-DA776871869E}"/>
              </a:ext>
            </a:extLst>
          </p:cNvPr>
          <p:cNvSpPr txBox="1"/>
          <p:nvPr/>
        </p:nvSpPr>
        <p:spPr>
          <a:xfrm>
            <a:off x="668555" y="3194302"/>
            <a:ext cx="7958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Saidul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hoque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English for Today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                              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Dakhil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class seven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Enayetpur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Rohomotia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Madrash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Unit- 4, Lesson- 1o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Senbag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Noakhali.                                          Time- 45 minute.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Contact- 01822885490.                                  Date- 21/12/2019.                          E-mail- saidul305844@gmail.com   </a:t>
            </a:r>
          </a:p>
        </p:txBody>
      </p:sp>
    </p:spTree>
    <p:extLst>
      <p:ext uri="{BB962C8B-B14F-4D97-AF65-F5344CB8AC3E}">
        <p14:creationId xmlns:p14="http://schemas.microsoft.com/office/powerpoint/2010/main" val="342903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49C46D-6BA3-4002-BCC9-C68785018CD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B06FE1AD-F181-4566-84A8-1E28857611C6}"/>
              </a:ext>
            </a:extLst>
          </p:cNvPr>
          <p:cNvSpPr/>
          <p:nvPr/>
        </p:nvSpPr>
        <p:spPr>
          <a:xfrm rot="10456812">
            <a:off x="22849" y="6331635"/>
            <a:ext cx="496389" cy="483326"/>
          </a:xfrm>
          <a:prstGeom prst="teardrop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4943C5C0-F2B1-4F81-9157-AC1E07494C56}"/>
              </a:ext>
            </a:extLst>
          </p:cNvPr>
          <p:cNvSpPr/>
          <p:nvPr/>
        </p:nvSpPr>
        <p:spPr>
          <a:xfrm rot="4993863">
            <a:off x="8626574" y="6341388"/>
            <a:ext cx="496389" cy="483326"/>
          </a:xfrm>
          <a:prstGeom prst="teardrop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A17233F5-81EC-433D-A4B3-92CFD24B6B6F}"/>
              </a:ext>
            </a:extLst>
          </p:cNvPr>
          <p:cNvSpPr/>
          <p:nvPr/>
        </p:nvSpPr>
        <p:spPr>
          <a:xfrm rot="16028184">
            <a:off x="5565" y="18294"/>
            <a:ext cx="496389" cy="483326"/>
          </a:xfrm>
          <a:prstGeom prst="teardrop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E777395A-90C1-4172-804A-7A98A726DCA4}"/>
              </a:ext>
            </a:extLst>
          </p:cNvPr>
          <p:cNvSpPr/>
          <p:nvPr/>
        </p:nvSpPr>
        <p:spPr>
          <a:xfrm>
            <a:off x="8647611" y="-13063"/>
            <a:ext cx="496389" cy="483326"/>
          </a:xfrm>
          <a:prstGeom prst="teardrop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3DC808-8CA0-4497-830E-BA7E2E9C25BA}"/>
              </a:ext>
            </a:extLst>
          </p:cNvPr>
          <p:cNvCxnSpPr>
            <a:cxnSpLocks/>
            <a:stCxn id="6" idx="5"/>
          </p:cNvCxnSpPr>
          <p:nvPr/>
        </p:nvCxnSpPr>
        <p:spPr>
          <a:xfrm flipH="1">
            <a:off x="507521" y="57718"/>
            <a:ext cx="8212784" cy="598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A3D2C2-168D-42ED-A47C-F62F5708BEC9}"/>
              </a:ext>
            </a:extLst>
          </p:cNvPr>
          <p:cNvCxnSpPr>
            <a:cxnSpLocks/>
          </p:cNvCxnSpPr>
          <p:nvPr/>
        </p:nvCxnSpPr>
        <p:spPr>
          <a:xfrm>
            <a:off x="9042893" y="443775"/>
            <a:ext cx="43441" cy="6155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66D6BC-8370-4C0C-A27D-875A00DE4D48}"/>
              </a:ext>
            </a:extLst>
          </p:cNvPr>
          <p:cNvCxnSpPr>
            <a:stCxn id="5" idx="5"/>
            <a:endCxn id="3" idx="1"/>
          </p:cNvCxnSpPr>
          <p:nvPr/>
        </p:nvCxnSpPr>
        <p:spPr>
          <a:xfrm flipH="1">
            <a:off x="79386" y="443775"/>
            <a:ext cx="12473" cy="59769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9507D5-A4A4-4760-9BBA-FED055E8E982}"/>
              </a:ext>
            </a:extLst>
          </p:cNvPr>
          <p:cNvCxnSpPr>
            <a:cxnSpLocks/>
          </p:cNvCxnSpPr>
          <p:nvPr/>
        </p:nvCxnSpPr>
        <p:spPr>
          <a:xfrm flipV="1">
            <a:off x="464691" y="6709193"/>
            <a:ext cx="8218242" cy="61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ardrop 16">
            <a:extLst>
              <a:ext uri="{FF2B5EF4-FFF2-40B4-BE49-F238E27FC236}">
                <a16:creationId xmlns:a16="http://schemas.microsoft.com/office/drawing/2014/main" id="{A979F60C-1309-4084-B056-B71E50E41726}"/>
              </a:ext>
            </a:extLst>
          </p:cNvPr>
          <p:cNvSpPr/>
          <p:nvPr/>
        </p:nvSpPr>
        <p:spPr>
          <a:xfrm>
            <a:off x="8711156" y="57718"/>
            <a:ext cx="369298" cy="379526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ardrop 17">
            <a:extLst>
              <a:ext uri="{FF2B5EF4-FFF2-40B4-BE49-F238E27FC236}">
                <a16:creationId xmlns:a16="http://schemas.microsoft.com/office/drawing/2014/main" id="{F1C438D5-75C1-4E2A-BD38-F00C1BA73F2C}"/>
              </a:ext>
            </a:extLst>
          </p:cNvPr>
          <p:cNvSpPr/>
          <p:nvPr/>
        </p:nvSpPr>
        <p:spPr>
          <a:xfrm rot="10246429">
            <a:off x="64049" y="6366480"/>
            <a:ext cx="447459" cy="417570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64E09614-E083-47AC-BB68-1044B26C89FB}"/>
              </a:ext>
            </a:extLst>
          </p:cNvPr>
          <p:cNvSpPr/>
          <p:nvPr/>
        </p:nvSpPr>
        <p:spPr>
          <a:xfrm rot="16200000">
            <a:off x="76605" y="55889"/>
            <a:ext cx="386257" cy="389914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5E3026E-BE06-4C20-9DB1-EE642B63A88C}"/>
              </a:ext>
            </a:extLst>
          </p:cNvPr>
          <p:cNvSpPr/>
          <p:nvPr/>
        </p:nvSpPr>
        <p:spPr>
          <a:xfrm rot="5090227">
            <a:off x="8697455" y="6401406"/>
            <a:ext cx="354627" cy="352697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206C951-8055-48FD-B7C9-BCC17E83D916}"/>
              </a:ext>
            </a:extLst>
          </p:cNvPr>
          <p:cNvSpPr/>
          <p:nvPr/>
        </p:nvSpPr>
        <p:spPr>
          <a:xfrm>
            <a:off x="2375930" y="2856032"/>
            <a:ext cx="2771685" cy="33402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8F8680-2257-4420-A56A-0BE6702A211E}"/>
              </a:ext>
            </a:extLst>
          </p:cNvPr>
          <p:cNvSpPr/>
          <p:nvPr/>
        </p:nvSpPr>
        <p:spPr>
          <a:xfrm>
            <a:off x="4864818" y="2852694"/>
            <a:ext cx="2653623" cy="334024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63A82B-9137-4064-854F-05E09270B496}"/>
              </a:ext>
            </a:extLst>
          </p:cNvPr>
          <p:cNvSpPr/>
          <p:nvPr/>
        </p:nvSpPr>
        <p:spPr>
          <a:xfrm>
            <a:off x="596552" y="117566"/>
            <a:ext cx="7958333" cy="79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these picture?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38FFB-790C-4D84-8B2B-478463CCE291}"/>
              </a:ext>
            </a:extLst>
          </p:cNvPr>
          <p:cNvSpPr/>
          <p:nvPr/>
        </p:nvSpPr>
        <p:spPr>
          <a:xfrm>
            <a:off x="596553" y="1045029"/>
            <a:ext cx="8388674" cy="828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do you things about these picture?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60B11E-B50A-4BBB-B577-10B31B0AC772}"/>
              </a:ext>
            </a:extLst>
          </p:cNvPr>
          <p:cNvSpPr/>
          <p:nvPr/>
        </p:nvSpPr>
        <p:spPr>
          <a:xfrm>
            <a:off x="548932" y="889640"/>
            <a:ext cx="8296320" cy="14157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is the work of a person who is engaged in the welfare of all?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CB6159-4B32-4027-9871-483DBCF62E82}"/>
              </a:ext>
            </a:extLst>
          </p:cNvPr>
          <p:cNvSpPr/>
          <p:nvPr/>
        </p:nvSpPr>
        <p:spPr>
          <a:xfrm>
            <a:off x="559107" y="1077158"/>
            <a:ext cx="8388674" cy="828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3.Now you say name of two such persons?</a:t>
            </a:r>
          </a:p>
        </p:txBody>
      </p:sp>
    </p:spTree>
    <p:extLst>
      <p:ext uri="{BB962C8B-B14F-4D97-AF65-F5344CB8AC3E}">
        <p14:creationId xmlns:p14="http://schemas.microsoft.com/office/powerpoint/2010/main" val="26062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1BED8F3D-FB0C-4984-B88E-F39873A0944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88F0314-91BC-4209-B2B1-6AC5C4584791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1B9BD9AC-4D31-4D55-995E-481E6B1941EA}"/>
                </a:ext>
              </a:extLst>
            </p:cNvPr>
            <p:cNvSpPr/>
            <p:nvPr/>
          </p:nvSpPr>
          <p:spPr>
            <a:xfrm rot="5400000">
              <a:off x="8576414" y="6281226"/>
              <a:ext cx="501691" cy="552226"/>
            </a:xfrm>
            <a:prstGeom prst="teardrop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>
              <a:extLst>
                <a:ext uri="{FF2B5EF4-FFF2-40B4-BE49-F238E27FC236}">
                  <a16:creationId xmlns:a16="http://schemas.microsoft.com/office/drawing/2014/main" id="{2C446701-910F-4006-85B7-AB55712EE26C}"/>
                </a:ext>
              </a:extLst>
            </p:cNvPr>
            <p:cNvSpPr/>
            <p:nvPr/>
          </p:nvSpPr>
          <p:spPr>
            <a:xfrm>
              <a:off x="8543108" y="0"/>
              <a:ext cx="600892" cy="535577"/>
            </a:xfrm>
            <a:prstGeom prst="teardrop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7F58E645-A50D-448C-9332-C3D5C48C7278}"/>
                </a:ext>
              </a:extLst>
            </p:cNvPr>
            <p:cNvSpPr/>
            <p:nvPr/>
          </p:nvSpPr>
          <p:spPr>
            <a:xfrm rot="4909779">
              <a:off x="8621519" y="6336994"/>
              <a:ext cx="444069" cy="415187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>
              <a:extLst>
                <a:ext uri="{FF2B5EF4-FFF2-40B4-BE49-F238E27FC236}">
                  <a16:creationId xmlns:a16="http://schemas.microsoft.com/office/drawing/2014/main" id="{FA4BC378-249F-4E73-8B8B-8C20363FE961}"/>
                </a:ext>
              </a:extLst>
            </p:cNvPr>
            <p:cNvSpPr/>
            <p:nvPr/>
          </p:nvSpPr>
          <p:spPr>
            <a:xfrm>
              <a:off x="8543108" y="1"/>
              <a:ext cx="600892" cy="535577"/>
            </a:xfrm>
            <a:prstGeom prst="teardrop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>
              <a:extLst>
                <a:ext uri="{FF2B5EF4-FFF2-40B4-BE49-F238E27FC236}">
                  <a16:creationId xmlns:a16="http://schemas.microsoft.com/office/drawing/2014/main" id="{98C479F5-66A5-4E0D-A115-17E4E68DEBA2}"/>
                </a:ext>
              </a:extLst>
            </p:cNvPr>
            <p:cNvSpPr/>
            <p:nvPr/>
          </p:nvSpPr>
          <p:spPr>
            <a:xfrm rot="5400000">
              <a:off x="8576414" y="6281227"/>
              <a:ext cx="501691" cy="552226"/>
            </a:xfrm>
            <a:prstGeom prst="teardrop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815DD8FD-9583-4EF4-9F66-30DD6A18165D}"/>
                </a:ext>
              </a:extLst>
            </p:cNvPr>
            <p:cNvSpPr/>
            <p:nvPr/>
          </p:nvSpPr>
          <p:spPr>
            <a:xfrm rot="10471940">
              <a:off x="24062" y="6259322"/>
              <a:ext cx="638807" cy="535577"/>
            </a:xfrm>
            <a:prstGeom prst="teardrop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ardrop 13">
              <a:extLst>
                <a:ext uri="{FF2B5EF4-FFF2-40B4-BE49-F238E27FC236}">
                  <a16:creationId xmlns:a16="http://schemas.microsoft.com/office/drawing/2014/main" id="{20597F8F-AE93-4FEC-A0E3-B8146AD28AC0}"/>
                </a:ext>
              </a:extLst>
            </p:cNvPr>
            <p:cNvSpPr/>
            <p:nvPr/>
          </p:nvSpPr>
          <p:spPr>
            <a:xfrm>
              <a:off x="8543108" y="2"/>
              <a:ext cx="600892" cy="535577"/>
            </a:xfrm>
            <a:prstGeom prst="teardrop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5ED2EA80-1944-418C-8B98-49A671CDF59E}"/>
                </a:ext>
              </a:extLst>
            </p:cNvPr>
            <p:cNvSpPr/>
            <p:nvPr/>
          </p:nvSpPr>
          <p:spPr>
            <a:xfrm rot="16200000">
              <a:off x="6532" y="1"/>
              <a:ext cx="535580" cy="535577"/>
            </a:xfrm>
            <a:prstGeom prst="teardrop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118448EE-58AA-4511-B924-010CCB480778}"/>
                </a:ext>
              </a:extLst>
            </p:cNvPr>
            <p:cNvSpPr/>
            <p:nvPr/>
          </p:nvSpPr>
          <p:spPr>
            <a:xfrm rot="15936802">
              <a:off x="52287" y="60193"/>
              <a:ext cx="444069" cy="415187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DC5DFABE-4A4E-4DDB-A53C-A780FFC9B214}"/>
                </a:ext>
              </a:extLst>
            </p:cNvPr>
            <p:cNvSpPr/>
            <p:nvPr/>
          </p:nvSpPr>
          <p:spPr>
            <a:xfrm rot="376450">
              <a:off x="8637947" y="72835"/>
              <a:ext cx="444069" cy="415187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>
              <a:extLst>
                <a:ext uri="{FF2B5EF4-FFF2-40B4-BE49-F238E27FC236}">
                  <a16:creationId xmlns:a16="http://schemas.microsoft.com/office/drawing/2014/main" id="{0F4CD456-137A-4379-A53B-4C43EC90C45E}"/>
                </a:ext>
              </a:extLst>
            </p:cNvPr>
            <p:cNvSpPr/>
            <p:nvPr/>
          </p:nvSpPr>
          <p:spPr>
            <a:xfrm rot="11367627">
              <a:off x="138909" y="6336995"/>
              <a:ext cx="444069" cy="415187"/>
            </a:xfrm>
            <a:prstGeom prst="teardrop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16C5AF0-55F5-4A1B-BA39-18D0EEF74530}"/>
              </a:ext>
            </a:extLst>
          </p:cNvPr>
          <p:cNvSpPr txBox="1"/>
          <p:nvPr/>
        </p:nvSpPr>
        <p:spPr>
          <a:xfrm>
            <a:off x="686932" y="-52251"/>
            <a:ext cx="7705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6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So dear, Our Todays lesson is--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B05C83-3A71-48E7-83F4-9424F803312F}"/>
              </a:ext>
            </a:extLst>
          </p:cNvPr>
          <p:cNvSpPr txBox="1"/>
          <p:nvPr/>
        </p:nvSpPr>
        <p:spPr>
          <a:xfrm>
            <a:off x="794739" y="5586812"/>
            <a:ext cx="7460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Waiting for a torch- bearer.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DD49F60-B263-44B3-B63E-3F7B909D0C9F}"/>
              </a:ext>
            </a:extLst>
          </p:cNvPr>
          <p:cNvSpPr/>
          <p:nvPr/>
        </p:nvSpPr>
        <p:spPr>
          <a:xfrm>
            <a:off x="1593669" y="1175657"/>
            <a:ext cx="5538651" cy="441115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B0D85C-6152-4B90-95CE-5D5D9F63B65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A32348B0-3DFB-4B3E-9ED6-590A2D7D90AC}"/>
              </a:ext>
            </a:extLst>
          </p:cNvPr>
          <p:cNvSpPr/>
          <p:nvPr/>
        </p:nvSpPr>
        <p:spPr>
          <a:xfrm rot="16200000">
            <a:off x="32235" y="6531"/>
            <a:ext cx="509452" cy="52251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B9ECA865-0E8B-49A6-82B2-22A3065E3C69}"/>
              </a:ext>
            </a:extLst>
          </p:cNvPr>
          <p:cNvSpPr/>
          <p:nvPr/>
        </p:nvSpPr>
        <p:spPr>
          <a:xfrm rot="11254789">
            <a:off x="32236" y="6304167"/>
            <a:ext cx="509452" cy="52251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A1038D74-CE0A-4922-A204-25CBD5DFC6BD}"/>
              </a:ext>
            </a:extLst>
          </p:cNvPr>
          <p:cNvSpPr/>
          <p:nvPr/>
        </p:nvSpPr>
        <p:spPr>
          <a:xfrm rot="5105883">
            <a:off x="8589788" y="6320624"/>
            <a:ext cx="509452" cy="522515"/>
          </a:xfrm>
          <a:prstGeom prst="teardrop">
            <a:avLst/>
          </a:prstGeom>
          <a:solidFill>
            <a:srgbClr val="FF0000"/>
          </a:solidFill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56BAEDEA-8805-4559-80A1-9232EEF08F86}"/>
              </a:ext>
            </a:extLst>
          </p:cNvPr>
          <p:cNvSpPr/>
          <p:nvPr/>
        </p:nvSpPr>
        <p:spPr>
          <a:xfrm>
            <a:off x="8617131" y="0"/>
            <a:ext cx="509452" cy="522515"/>
          </a:xfrm>
          <a:prstGeom prst="teardrop">
            <a:avLst/>
          </a:prstGeom>
          <a:solidFill>
            <a:srgbClr val="FF0000"/>
          </a:solidFill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40EBDAE5-33A3-4455-93E4-93CE6AF99B05}"/>
              </a:ext>
            </a:extLst>
          </p:cNvPr>
          <p:cNvSpPr/>
          <p:nvPr/>
        </p:nvSpPr>
        <p:spPr>
          <a:xfrm rot="16200000">
            <a:off x="32234" y="6531"/>
            <a:ext cx="509452" cy="522515"/>
          </a:xfrm>
          <a:prstGeom prst="teardrop">
            <a:avLst/>
          </a:prstGeom>
          <a:solidFill>
            <a:srgbClr val="FF0000"/>
          </a:solidFill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id="{11073C1D-6B29-4CC8-B16C-966E7E9C514C}"/>
              </a:ext>
            </a:extLst>
          </p:cNvPr>
          <p:cNvSpPr/>
          <p:nvPr/>
        </p:nvSpPr>
        <p:spPr>
          <a:xfrm rot="11254789">
            <a:off x="32235" y="6304167"/>
            <a:ext cx="509452" cy="522515"/>
          </a:xfrm>
          <a:prstGeom prst="teardrop">
            <a:avLst/>
          </a:prstGeom>
          <a:solidFill>
            <a:srgbClr val="FF0000"/>
          </a:solidFill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bbon: Tilted Down 8">
            <a:extLst>
              <a:ext uri="{FF2B5EF4-FFF2-40B4-BE49-F238E27FC236}">
                <a16:creationId xmlns:a16="http://schemas.microsoft.com/office/drawing/2014/main" id="{C90C907F-E35B-4A81-B59C-B9296E90271C}"/>
              </a:ext>
            </a:extLst>
          </p:cNvPr>
          <p:cNvSpPr/>
          <p:nvPr/>
        </p:nvSpPr>
        <p:spPr>
          <a:xfrm>
            <a:off x="573924" y="104503"/>
            <a:ext cx="8025790" cy="1123406"/>
          </a:xfrm>
          <a:prstGeom prst="ribb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lgerian" panose="04020705040A02060702" pitchFamily="82" charset="0"/>
              </a:rPr>
              <a:t>Learning outcome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A1974-A088-4781-B424-258D5C7BDCD7}"/>
              </a:ext>
            </a:extLst>
          </p:cNvPr>
          <p:cNvSpPr/>
          <p:nvPr/>
        </p:nvSpPr>
        <p:spPr>
          <a:xfrm>
            <a:off x="25703" y="1489166"/>
            <a:ext cx="9100880" cy="4611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we have completing this lesson, about we    will be able to---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 and importance of a person engaged in the welfare of all.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to implement a great initiative of a doctor.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to work to solve a particular problem in society.</a:t>
            </a:r>
          </a:p>
        </p:txBody>
      </p:sp>
    </p:spTree>
    <p:extLst>
      <p:ext uri="{BB962C8B-B14F-4D97-AF65-F5344CB8AC3E}">
        <p14:creationId xmlns:p14="http://schemas.microsoft.com/office/powerpoint/2010/main" val="27872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A5CCB7-B3DF-43AD-B04B-DB1D345E1B75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CF2CE914-D192-413A-B656-0B3FAE5EF363}"/>
              </a:ext>
            </a:extLst>
          </p:cNvPr>
          <p:cNvSpPr/>
          <p:nvPr/>
        </p:nvSpPr>
        <p:spPr>
          <a:xfrm rot="15851723">
            <a:off x="32859" y="0"/>
            <a:ext cx="431075" cy="41801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D7D51143-7003-4CD8-9F34-246A5DD81068}"/>
              </a:ext>
            </a:extLst>
          </p:cNvPr>
          <p:cNvSpPr/>
          <p:nvPr/>
        </p:nvSpPr>
        <p:spPr>
          <a:xfrm rot="11092700">
            <a:off x="30059" y="6422416"/>
            <a:ext cx="431075" cy="41801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DB0EE71B-0863-4C65-B1FB-D58C268CA903}"/>
              </a:ext>
            </a:extLst>
          </p:cNvPr>
          <p:cNvSpPr/>
          <p:nvPr/>
        </p:nvSpPr>
        <p:spPr>
          <a:xfrm rot="5400000">
            <a:off x="8706392" y="6459582"/>
            <a:ext cx="431075" cy="41801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09A6D071-5227-4413-B8E9-AD89D8E4BF29}"/>
              </a:ext>
            </a:extLst>
          </p:cNvPr>
          <p:cNvSpPr/>
          <p:nvPr/>
        </p:nvSpPr>
        <p:spPr>
          <a:xfrm>
            <a:off x="8712924" y="0"/>
            <a:ext cx="431075" cy="41801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E3CB424E-0CA9-41B6-BC4A-0891D05C3C6B}"/>
              </a:ext>
            </a:extLst>
          </p:cNvPr>
          <p:cNvSpPr/>
          <p:nvPr/>
        </p:nvSpPr>
        <p:spPr>
          <a:xfrm>
            <a:off x="1750422" y="311332"/>
            <a:ext cx="5656217" cy="979714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lgerian" panose="04020705040A02060702" pitchFamily="82" charset="0"/>
              </a:rPr>
              <a:t>vocabulary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0356E03-CC99-48B6-809E-FC4A4F1A6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326"/>
              </p:ext>
            </p:extLst>
          </p:nvPr>
        </p:nvGraphicFramePr>
        <p:xfrm>
          <a:off x="182880" y="1397000"/>
          <a:ext cx="8791302" cy="640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55371">
                  <a:extLst>
                    <a:ext uri="{9D8B030D-6E8A-4147-A177-3AD203B41FA5}">
                      <a16:colId xmlns:a16="http://schemas.microsoft.com/office/drawing/2014/main" val="2169005366"/>
                    </a:ext>
                  </a:extLst>
                </a:gridCol>
                <a:gridCol w="3971109">
                  <a:extLst>
                    <a:ext uri="{9D8B030D-6E8A-4147-A177-3AD203B41FA5}">
                      <a16:colId xmlns:a16="http://schemas.microsoft.com/office/drawing/2014/main" val="302269904"/>
                    </a:ext>
                  </a:extLst>
                </a:gridCol>
                <a:gridCol w="2664822">
                  <a:extLst>
                    <a:ext uri="{9D8B030D-6E8A-4147-A177-3AD203B41FA5}">
                      <a16:colId xmlns:a16="http://schemas.microsoft.com/office/drawing/2014/main" val="938478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7038"/>
                  </a:ext>
                </a:extLst>
              </a:tr>
            </a:tbl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427F676F-564A-4B5A-B533-3A84A5605B23}"/>
              </a:ext>
            </a:extLst>
          </p:cNvPr>
          <p:cNvSpPr/>
          <p:nvPr/>
        </p:nvSpPr>
        <p:spPr>
          <a:xfrm>
            <a:off x="245596" y="2808515"/>
            <a:ext cx="2236347" cy="21161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charge of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4C4184-70CB-4D6A-9403-87B343BBE7CA}"/>
              </a:ext>
            </a:extLst>
          </p:cNvPr>
          <p:cNvSpPr/>
          <p:nvPr/>
        </p:nvSpPr>
        <p:spPr>
          <a:xfrm>
            <a:off x="2481943" y="2154646"/>
            <a:ext cx="3579223" cy="346455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D008877-A79A-41DC-B5D1-4571B8A4767F}"/>
              </a:ext>
            </a:extLst>
          </p:cNvPr>
          <p:cNvSpPr/>
          <p:nvPr/>
        </p:nvSpPr>
        <p:spPr>
          <a:xfrm>
            <a:off x="6067696" y="2613295"/>
            <a:ext cx="2913016" cy="2220686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</a:p>
        </p:txBody>
      </p:sp>
    </p:spTree>
    <p:extLst>
      <p:ext uri="{BB962C8B-B14F-4D97-AF65-F5344CB8AC3E}">
        <p14:creationId xmlns:p14="http://schemas.microsoft.com/office/powerpoint/2010/main" val="33002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D44D6F-F7D1-439F-81C7-1735A9B74C6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65732F9B-F77D-4784-8048-818EAEF7DDD8}"/>
              </a:ext>
            </a:extLst>
          </p:cNvPr>
          <p:cNvSpPr/>
          <p:nvPr/>
        </p:nvSpPr>
        <p:spPr>
          <a:xfrm rot="15839223">
            <a:off x="42556" y="28772"/>
            <a:ext cx="436309" cy="434570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1B54C62B-C741-45E1-930E-62C710F2B479}"/>
              </a:ext>
            </a:extLst>
          </p:cNvPr>
          <p:cNvSpPr/>
          <p:nvPr/>
        </p:nvSpPr>
        <p:spPr>
          <a:xfrm rot="10800000">
            <a:off x="21769" y="6381939"/>
            <a:ext cx="477883" cy="47480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AB006399-B784-44DD-BCEA-F72129E37913}"/>
              </a:ext>
            </a:extLst>
          </p:cNvPr>
          <p:cNvSpPr/>
          <p:nvPr/>
        </p:nvSpPr>
        <p:spPr>
          <a:xfrm rot="5203037">
            <a:off x="8689413" y="6424749"/>
            <a:ext cx="434604" cy="406806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8BBE5D4A-8907-47EE-81FC-1017CBA2E5FF}"/>
              </a:ext>
            </a:extLst>
          </p:cNvPr>
          <p:cNvSpPr/>
          <p:nvPr/>
        </p:nvSpPr>
        <p:spPr>
          <a:xfrm>
            <a:off x="8691204" y="30480"/>
            <a:ext cx="431024" cy="433908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A22D80D-C480-4F5C-A606-E331030F6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74463"/>
              </p:ext>
            </p:extLst>
          </p:nvPr>
        </p:nvGraphicFramePr>
        <p:xfrm>
          <a:off x="156755" y="760093"/>
          <a:ext cx="885661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0685">
                  <a:extLst>
                    <a:ext uri="{9D8B030D-6E8A-4147-A177-3AD203B41FA5}">
                      <a16:colId xmlns:a16="http://schemas.microsoft.com/office/drawing/2014/main" val="4199509031"/>
                    </a:ext>
                  </a:extLst>
                </a:gridCol>
                <a:gridCol w="3879669">
                  <a:extLst>
                    <a:ext uri="{9D8B030D-6E8A-4147-A177-3AD203B41FA5}">
                      <a16:colId xmlns:a16="http://schemas.microsoft.com/office/drawing/2014/main" val="3021438596"/>
                    </a:ext>
                  </a:extLst>
                </a:gridCol>
                <a:gridCol w="2756261">
                  <a:extLst>
                    <a:ext uri="{9D8B030D-6E8A-4147-A177-3AD203B41FA5}">
                      <a16:colId xmlns:a16="http://schemas.microsoft.com/office/drawing/2014/main" val="236157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83305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BB03BF4A-4256-481C-B871-9C2C4D237624}"/>
              </a:ext>
            </a:extLst>
          </p:cNvPr>
          <p:cNvSpPr/>
          <p:nvPr/>
        </p:nvSpPr>
        <p:spPr>
          <a:xfrm>
            <a:off x="365760" y="2952206"/>
            <a:ext cx="1894114" cy="1410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FF0CE7-C91C-4AE4-868C-39E14A8AB428}"/>
              </a:ext>
            </a:extLst>
          </p:cNvPr>
          <p:cNvSpPr/>
          <p:nvPr/>
        </p:nvSpPr>
        <p:spPr>
          <a:xfrm>
            <a:off x="2625634" y="1900646"/>
            <a:ext cx="3905795" cy="351390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BDC3D759-306B-4BA4-A687-AB597AE23CCC}"/>
              </a:ext>
            </a:extLst>
          </p:cNvPr>
          <p:cNvSpPr/>
          <p:nvPr/>
        </p:nvSpPr>
        <p:spPr>
          <a:xfrm>
            <a:off x="6531428" y="1695878"/>
            <a:ext cx="2590799" cy="35139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situation of being poor</a:t>
            </a:r>
          </a:p>
        </p:txBody>
      </p:sp>
    </p:spTree>
    <p:extLst>
      <p:ext uri="{BB962C8B-B14F-4D97-AF65-F5344CB8AC3E}">
        <p14:creationId xmlns:p14="http://schemas.microsoft.com/office/powerpoint/2010/main" val="351620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A77C63-ACAA-428D-B483-AA5434895C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8EE10FEC-CED1-495F-982A-C9878D4E1BB9}"/>
              </a:ext>
            </a:extLst>
          </p:cNvPr>
          <p:cNvSpPr/>
          <p:nvPr/>
        </p:nvSpPr>
        <p:spPr>
          <a:xfrm rot="16029126">
            <a:off x="50376" y="-31260"/>
            <a:ext cx="408298" cy="494904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C23A7AAF-348B-40C4-A4C5-199564386DCA}"/>
              </a:ext>
            </a:extLst>
          </p:cNvPr>
          <p:cNvSpPr/>
          <p:nvPr/>
        </p:nvSpPr>
        <p:spPr>
          <a:xfrm rot="11057939">
            <a:off x="51303" y="6341206"/>
            <a:ext cx="499055" cy="49879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B3FB24EF-C649-4182-9D9C-166C830E1E65}"/>
              </a:ext>
            </a:extLst>
          </p:cNvPr>
          <p:cNvSpPr/>
          <p:nvPr/>
        </p:nvSpPr>
        <p:spPr>
          <a:xfrm rot="5819617">
            <a:off x="8643339" y="6353267"/>
            <a:ext cx="466696" cy="486951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B4A2DED7-C813-41F0-8A83-03CCA93A6CAF}"/>
              </a:ext>
            </a:extLst>
          </p:cNvPr>
          <p:cNvSpPr/>
          <p:nvPr/>
        </p:nvSpPr>
        <p:spPr>
          <a:xfrm>
            <a:off x="8617132" y="0"/>
            <a:ext cx="483325" cy="418012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487BB9C-9E82-4D96-A89F-C6413CEE5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90526"/>
              </p:ext>
            </p:extLst>
          </p:nvPr>
        </p:nvGraphicFramePr>
        <p:xfrm>
          <a:off x="33310" y="579898"/>
          <a:ext cx="906714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3136">
                  <a:extLst>
                    <a:ext uri="{9D8B030D-6E8A-4147-A177-3AD203B41FA5}">
                      <a16:colId xmlns:a16="http://schemas.microsoft.com/office/drawing/2014/main" val="3237879747"/>
                    </a:ext>
                  </a:extLst>
                </a:gridCol>
                <a:gridCol w="3735977">
                  <a:extLst>
                    <a:ext uri="{9D8B030D-6E8A-4147-A177-3AD203B41FA5}">
                      <a16:colId xmlns:a16="http://schemas.microsoft.com/office/drawing/2014/main" val="877288802"/>
                    </a:ext>
                  </a:extLst>
                </a:gridCol>
                <a:gridCol w="2778033">
                  <a:extLst>
                    <a:ext uri="{9D8B030D-6E8A-4147-A177-3AD203B41FA5}">
                      <a16:colId xmlns:a16="http://schemas.microsoft.com/office/drawing/2014/main" val="1230791019"/>
                    </a:ext>
                  </a:extLst>
                </a:gridCol>
              </a:tblGrid>
              <a:tr h="53479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08099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7380C05A-8A16-4ED3-A2B8-A4886065928F}"/>
              </a:ext>
            </a:extLst>
          </p:cNvPr>
          <p:cNvSpPr/>
          <p:nvPr/>
        </p:nvSpPr>
        <p:spPr>
          <a:xfrm>
            <a:off x="130629" y="3044426"/>
            <a:ext cx="1998617" cy="1096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Pleasure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1E9494-183F-4D83-9AB9-8EE78EDD5D47}"/>
              </a:ext>
            </a:extLst>
          </p:cNvPr>
          <p:cNvSpPr/>
          <p:nvPr/>
        </p:nvSpPr>
        <p:spPr>
          <a:xfrm>
            <a:off x="2129246" y="1677568"/>
            <a:ext cx="4284617" cy="383021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5CBD6873-C7A2-4E97-A591-7F1BCB9342FC}"/>
              </a:ext>
            </a:extLst>
          </p:cNvPr>
          <p:cNvSpPr/>
          <p:nvPr/>
        </p:nvSpPr>
        <p:spPr>
          <a:xfrm>
            <a:off x="6413863" y="2312125"/>
            <a:ext cx="2686593" cy="22337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feelings of happiness</a:t>
            </a:r>
          </a:p>
        </p:txBody>
      </p:sp>
    </p:spTree>
    <p:extLst>
      <p:ext uri="{BB962C8B-B14F-4D97-AF65-F5344CB8AC3E}">
        <p14:creationId xmlns:p14="http://schemas.microsoft.com/office/powerpoint/2010/main" val="35586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D0D1B4-06E0-41C6-BEB2-646CF487FAB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50B1F754-93DC-4C85-85A7-C23175A70B20}"/>
              </a:ext>
            </a:extLst>
          </p:cNvPr>
          <p:cNvSpPr/>
          <p:nvPr/>
        </p:nvSpPr>
        <p:spPr>
          <a:xfrm rot="11470157">
            <a:off x="41093" y="6401122"/>
            <a:ext cx="470263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CD0D5FC9-BE5A-464D-8E61-299FB8E1F102}"/>
              </a:ext>
            </a:extLst>
          </p:cNvPr>
          <p:cNvSpPr/>
          <p:nvPr/>
        </p:nvSpPr>
        <p:spPr>
          <a:xfrm rot="16200000">
            <a:off x="0" y="8709"/>
            <a:ext cx="470263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2D8E5767-1F80-4CBF-8832-0A044C9C4C5A}"/>
              </a:ext>
            </a:extLst>
          </p:cNvPr>
          <p:cNvSpPr/>
          <p:nvPr/>
        </p:nvSpPr>
        <p:spPr>
          <a:xfrm>
            <a:off x="8673737" y="8709"/>
            <a:ext cx="470263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F162CA5F-A170-4E2C-AF1B-C22953194118}"/>
              </a:ext>
            </a:extLst>
          </p:cNvPr>
          <p:cNvSpPr/>
          <p:nvPr/>
        </p:nvSpPr>
        <p:spPr>
          <a:xfrm rot="5400000">
            <a:off x="8673736" y="6360028"/>
            <a:ext cx="470263" cy="470263"/>
          </a:xfrm>
          <a:prstGeom prst="teardrop">
            <a:avLst/>
          </a:prstGeom>
          <a:solidFill>
            <a:srgbClr val="FF000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02CF2A41-B845-4F58-AF2E-307462E8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35696"/>
              </p:ext>
            </p:extLst>
          </p:nvPr>
        </p:nvGraphicFramePr>
        <p:xfrm>
          <a:off x="130628" y="665480"/>
          <a:ext cx="89611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040">
                  <a:extLst>
                    <a:ext uri="{9D8B030D-6E8A-4147-A177-3AD203B41FA5}">
                      <a16:colId xmlns:a16="http://schemas.microsoft.com/office/drawing/2014/main" val="1165042590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846487098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203843166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Words 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 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51228"/>
                  </a:ext>
                </a:extLst>
              </a:tr>
            </a:tbl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393FEB9A-13F1-4723-B708-9D2404599A59}"/>
              </a:ext>
            </a:extLst>
          </p:cNvPr>
          <p:cNvSpPr/>
          <p:nvPr/>
        </p:nvSpPr>
        <p:spPr>
          <a:xfrm>
            <a:off x="130628" y="2873829"/>
            <a:ext cx="2677886" cy="1306285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en-US" dirty="0"/>
              <a:t>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C64656-353E-43BC-BED2-391A0785CFA0}"/>
              </a:ext>
            </a:extLst>
          </p:cNvPr>
          <p:cNvSpPr/>
          <p:nvPr/>
        </p:nvSpPr>
        <p:spPr>
          <a:xfrm>
            <a:off x="2847703" y="1854925"/>
            <a:ext cx="3461657" cy="334409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F38F1333-78FA-4574-ADE8-C04FB46C06AE}"/>
              </a:ext>
            </a:extLst>
          </p:cNvPr>
          <p:cNvSpPr/>
          <p:nvPr/>
        </p:nvSpPr>
        <p:spPr>
          <a:xfrm>
            <a:off x="6466115" y="2599509"/>
            <a:ext cx="2586446" cy="1828800"/>
          </a:xfrm>
          <a:prstGeom prst="lef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433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34</cp:revision>
  <dcterms:created xsi:type="dcterms:W3CDTF">2019-12-17T11:00:08Z</dcterms:created>
  <dcterms:modified xsi:type="dcterms:W3CDTF">2019-12-20T14:06:36Z</dcterms:modified>
</cp:coreProperties>
</file>