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4" r:id="rId7"/>
    <p:sldId id="261" r:id="rId8"/>
    <p:sldId id="273" r:id="rId9"/>
    <p:sldId id="271" r:id="rId10"/>
    <p:sldId id="272" r:id="rId11"/>
    <p:sldId id="270" r:id="rId12"/>
    <p:sldId id="269" r:id="rId13"/>
    <p:sldId id="268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8E62-FDB6-4E40-A753-1F68349FE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072D-50FE-4969-BE31-19C19A124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10152-3A65-45F3-9C1C-B21779C1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262E-2AB9-4FF0-9F03-A00E2A5E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D231-5643-4F99-8679-2F1CF183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B1AA-EB0D-423A-8716-993C6C88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773BF-597C-4DAA-A4C8-FE1E997CE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8D08-B21E-43F0-B8E0-46C63F8E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F2186-238B-4482-AC98-9985DD7E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CADB7-193B-4B1C-9ED1-A0BA9575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1FE06-2833-478A-B9EA-B7E44D432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EA12-73C5-4BC8-8290-906681C7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CB73-EBE9-40EE-B61E-639A4530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DC70-3798-40A3-B08A-A8056F80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F69D-5201-4775-9076-164A3F44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3A0C-159E-4B52-B676-AFF431A5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9410-6624-4824-93EA-FF83D5089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EF99-4FD0-4CB1-9AE0-62A46D2E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A99B-EA38-45A9-BB18-D628794B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C6F6-CA09-48FF-8F5B-281FB5CA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E095-4BDC-4657-9064-817294ED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C3F50-F1EF-4045-B7B2-BF86EDA53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319FB-FDA7-4890-931B-44942934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96C47-DD84-4FAF-9271-E7B09C7A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696E2-7C90-432E-8E0F-D58C0404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106-3F5F-4D88-9B09-56C5728E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49BCC-4DB3-456E-A8C0-256879F22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B78C2-A66D-4BB8-9161-C126C0CF8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BE28D-FEB5-43BF-B258-95B56ACC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A4447-1347-4222-BF2C-0F2A9735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FA54C-FD56-4EB2-AF48-8DE76774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7E0C-E2E9-4349-97CA-D7039845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D73CC-BAB0-4BDC-AA12-3C2998BF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FDEF3-4E7A-4872-A0A0-2D05E068F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DBD1D-82C8-4EC8-ABDA-9D25648D4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9AC11-143F-4957-A666-A17F66497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E1044-A9EA-40FA-A22C-6E6EB67E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2170B-AC3D-4E8B-ACE2-07A845D4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D282EC-3C0A-482E-9E31-F4FA441F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F787-6509-4590-8E2F-358B2256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3B502-9A6C-4A0D-841D-244D5A04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CA063-49D7-4838-A5F0-19B47EC1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1906B-E7AC-4932-80FD-2216B5DE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563A6-8090-4F36-B0ED-329A2F12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26A23-AF1A-4198-87AD-9F01ADEF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8119-D46A-4263-8AD2-82D2A527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22C3-1DF3-4DB1-BFB8-3447DBEF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D05E-AF42-4B07-9E30-89B03A645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C8509-E173-4081-8F9C-6715F7EC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D9777-52C8-4E2E-A173-0E4FBEC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3A6A7-EA17-4703-90D0-48388CDC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52C6-3081-44A9-B4B1-64CB91B8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3130-1A00-4B50-82C6-0EF59CB3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0DC00-2075-40CF-90BA-9CCA43077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BFD3F-731A-43A3-B295-5505B3793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1A8AB-1CAC-4659-9340-54F479BC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55B4-8E41-4A41-8821-99DD3DB8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12245-971A-4A56-BEFE-DEF9113A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9AD10-A3E7-4889-9975-CA41E21B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E01E-21CD-4998-8A74-14E02F2C8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2046-5D85-44F1-8277-BFAB0367E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476B-C44F-4BAF-B712-818E7AF51C76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50ADA-66B5-49C9-A894-48C966DEE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552F-0D5E-4FE1-90B6-582A7CD4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32BFD-B332-4E4F-8456-077E09604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3EEDF-06CA-47F2-8423-6FCEAF31A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9" y="1626896"/>
            <a:ext cx="8642555" cy="4749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F4A25-AC4E-4556-9C53-DFCC0406067D}"/>
              </a:ext>
            </a:extLst>
          </p:cNvPr>
          <p:cNvSpPr txBox="1"/>
          <p:nvPr/>
        </p:nvSpPr>
        <p:spPr>
          <a:xfrm>
            <a:off x="3067666" y="589934"/>
            <a:ext cx="6268064" cy="7694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5092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30BBF-6027-4C09-B358-B57264703BF3}"/>
              </a:ext>
            </a:extLst>
          </p:cNvPr>
          <p:cNvSpPr/>
          <p:nvPr/>
        </p:nvSpPr>
        <p:spPr>
          <a:xfrm>
            <a:off x="1327353" y="398196"/>
            <a:ext cx="91440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61826-80A0-4A8B-AED1-D3EF62FC885D}"/>
              </a:ext>
            </a:extLst>
          </p:cNvPr>
          <p:cNvSpPr txBox="1"/>
          <p:nvPr/>
        </p:nvSpPr>
        <p:spPr>
          <a:xfrm>
            <a:off x="2317953" y="1986108"/>
            <a:ext cx="28956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C8559-C829-4109-B143-916649C94443}"/>
              </a:ext>
            </a:extLst>
          </p:cNvPr>
          <p:cNvSpPr txBox="1"/>
          <p:nvPr/>
        </p:nvSpPr>
        <p:spPr>
          <a:xfrm>
            <a:off x="1708353" y="4272108"/>
            <a:ext cx="3962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৫১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8863A-AE8F-4E18-BCEA-2B786C0B875E}"/>
              </a:ext>
            </a:extLst>
          </p:cNvPr>
          <p:cNvSpPr txBox="1"/>
          <p:nvPr/>
        </p:nvSpPr>
        <p:spPr>
          <a:xfrm>
            <a:off x="6204153" y="1986108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48A73-60D2-41D6-A82D-CECFA9F0848C}"/>
              </a:ext>
            </a:extLst>
          </p:cNvPr>
          <p:cNvSpPr txBox="1"/>
          <p:nvPr/>
        </p:nvSpPr>
        <p:spPr>
          <a:xfrm>
            <a:off x="6508953" y="4576908"/>
            <a:ext cx="28194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  <a:p>
            <a:pPr algn="ctr"/>
            <a:endParaRPr lang="bn-BD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৫৬+৪০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18D70C-23F0-42C8-885C-041380AD2D03}"/>
              </a:ext>
            </a:extLst>
          </p:cNvPr>
          <p:cNvCxnSpPr/>
          <p:nvPr/>
        </p:nvCxnSpPr>
        <p:spPr>
          <a:xfrm>
            <a:off x="7118553" y="3891108"/>
            <a:ext cx="2209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FF42D8-9E30-43E2-9187-CD37FF63647B}"/>
              </a:ext>
            </a:extLst>
          </p:cNvPr>
          <p:cNvCxnSpPr/>
          <p:nvPr/>
        </p:nvCxnSpPr>
        <p:spPr>
          <a:xfrm>
            <a:off x="2546553" y="6177108"/>
            <a:ext cx="2209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0">
            <a:extLst>
              <a:ext uri="{FF2B5EF4-FFF2-40B4-BE49-F238E27FC236}">
                <a16:creationId xmlns:a16="http://schemas.microsoft.com/office/drawing/2014/main" id="{CBDEA2AD-DA9D-4728-B6BB-581FF0160B78}"/>
              </a:ext>
            </a:extLst>
          </p:cNvPr>
          <p:cNvSpPr/>
          <p:nvPr/>
        </p:nvSpPr>
        <p:spPr>
          <a:xfrm>
            <a:off x="2165553" y="538308"/>
            <a:ext cx="2438400" cy="685800"/>
          </a:xfrm>
          <a:prstGeom prst="wedgeEllipseCallout">
            <a:avLst>
              <a:gd name="adj1" fmla="val 98810"/>
              <a:gd name="adj2" fmla="val 51918"/>
            </a:avLst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 কর-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2">
            <a:extLst>
              <a:ext uri="{FF2B5EF4-FFF2-40B4-BE49-F238E27FC236}">
                <a16:creationId xmlns:a16="http://schemas.microsoft.com/office/drawing/2014/main" id="{4637ECBD-7B05-4EAC-98A1-F2781E745BB7}"/>
              </a:ext>
            </a:extLst>
          </p:cNvPr>
          <p:cNvSpPr/>
          <p:nvPr/>
        </p:nvSpPr>
        <p:spPr>
          <a:xfrm>
            <a:off x="7423353" y="462108"/>
            <a:ext cx="2743200" cy="762000"/>
          </a:xfrm>
          <a:prstGeom prst="cloudCallou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৬ মি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C9274E5F-9EB8-43E6-9E40-E8048D336740}"/>
              </a:ext>
            </a:extLst>
          </p:cNvPr>
          <p:cNvSpPr/>
          <p:nvPr/>
        </p:nvSpPr>
        <p:spPr>
          <a:xfrm>
            <a:off x="2165553" y="415412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0B100CB6-A580-40C5-A490-64F93D012767}"/>
              </a:ext>
            </a:extLst>
          </p:cNvPr>
          <p:cNvSpPr/>
          <p:nvPr/>
        </p:nvSpPr>
        <p:spPr>
          <a:xfrm>
            <a:off x="2241753" y="1730472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B53B2941-39BA-47EE-9DB8-0A9A0AF24839}"/>
              </a:ext>
            </a:extLst>
          </p:cNvPr>
          <p:cNvSpPr/>
          <p:nvPr/>
        </p:nvSpPr>
        <p:spPr>
          <a:xfrm>
            <a:off x="6432753" y="1821420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36C281E-3E3B-4CD9-9201-A1140C5F03CD}"/>
              </a:ext>
            </a:extLst>
          </p:cNvPr>
          <p:cNvSpPr/>
          <p:nvPr/>
        </p:nvSpPr>
        <p:spPr>
          <a:xfrm>
            <a:off x="6432753" y="4294236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5FEE73-328B-4E89-92BB-A885B35CB14E}"/>
              </a:ext>
            </a:extLst>
          </p:cNvPr>
          <p:cNvSpPr/>
          <p:nvPr/>
        </p:nvSpPr>
        <p:spPr>
          <a:xfrm>
            <a:off x="4603953" y="3281508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220548-9DF0-4FD6-96CA-EDBC064D0812}"/>
              </a:ext>
            </a:extLst>
          </p:cNvPr>
          <p:cNvSpPr/>
          <p:nvPr/>
        </p:nvSpPr>
        <p:spPr>
          <a:xfrm>
            <a:off x="8794953" y="5948508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4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8180B-804E-490F-B0F7-44BE5D63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195" t="7246" r="8046" b="8696"/>
          <a:stretch>
            <a:fillRect/>
          </a:stretch>
        </p:blipFill>
        <p:spPr bwMode="auto">
          <a:xfrm>
            <a:off x="7049729" y="430159"/>
            <a:ext cx="4712111" cy="607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F2D65F-469F-4232-A0AA-244E96737D44}"/>
              </a:ext>
            </a:extLst>
          </p:cNvPr>
          <p:cNvSpPr/>
          <p:nvPr/>
        </p:nvSpPr>
        <p:spPr>
          <a:xfrm>
            <a:off x="1076631" y="471951"/>
            <a:ext cx="4306529" cy="59583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ৃষ্টা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াঠের সাথে মিলিয়ে নাও</a:t>
            </a:r>
          </a:p>
        </p:txBody>
      </p:sp>
    </p:spTree>
    <p:extLst>
      <p:ext uri="{BB962C8B-B14F-4D97-AF65-F5344CB8AC3E}">
        <p14:creationId xmlns:p14="http://schemas.microsoft.com/office/powerpoint/2010/main" val="39717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5B507-BCE6-4F88-A3CA-C2CABA08E9FD}"/>
              </a:ext>
            </a:extLst>
          </p:cNvPr>
          <p:cNvSpPr/>
          <p:nvPr/>
        </p:nvSpPr>
        <p:spPr>
          <a:xfrm>
            <a:off x="2362197" y="1700980"/>
            <a:ext cx="7467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বিদ্যালয়ের দ্বিতীয় শ্রেণিতে ২৪ জন ছাত্রী এবং ২৫ জন ছাত্র আছে। দ্বিতীয় শ্রেণিতে মোট কতজন শিক্ষার্থী আছে?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22151-FA39-4667-AE20-8EEC65C1BF04}"/>
              </a:ext>
            </a:extLst>
          </p:cNvPr>
          <p:cNvSpPr/>
          <p:nvPr/>
        </p:nvSpPr>
        <p:spPr>
          <a:xfrm>
            <a:off x="2767778" y="4579374"/>
            <a:ext cx="594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তোমাদের খাতায় অংকটি কর!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আমি দেখব তোমাদের খাতায় এই অংকটি কে আগে করে দেখাতে পারো!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C4197-8B34-4B13-A43D-993A5E182E0A}"/>
              </a:ext>
            </a:extLst>
          </p:cNvPr>
          <p:cNvSpPr txBox="1"/>
          <p:nvPr/>
        </p:nvSpPr>
        <p:spPr>
          <a:xfrm>
            <a:off x="4063178" y="5722374"/>
            <a:ext cx="2209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3600" spc="600" dirty="0">
                <a:latin typeface="NikoshBAN" pitchFamily="2" charset="0"/>
                <a:cs typeface="NikoshBAN" pitchFamily="2" charset="0"/>
              </a:rPr>
              <a:t>২৪+২৫=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780D9-77A8-46EC-BBF2-05F13FB5EA6B}"/>
              </a:ext>
            </a:extLst>
          </p:cNvPr>
          <p:cNvSpPr txBox="1"/>
          <p:nvPr/>
        </p:nvSpPr>
        <p:spPr>
          <a:xfrm>
            <a:off x="6272978" y="5722374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pc="600" dirty="0">
                <a:latin typeface="NikoshBAN" pitchFamily="2" charset="0"/>
                <a:cs typeface="NikoshBAN" pitchFamily="2" charset="0"/>
              </a:rPr>
              <a:t>৪৯টি</a:t>
            </a:r>
            <a:endParaRPr lang="en-US" sz="3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Top Corners Snipped 1">
            <a:extLst>
              <a:ext uri="{FF2B5EF4-FFF2-40B4-BE49-F238E27FC236}">
                <a16:creationId xmlns:a16="http://schemas.microsoft.com/office/drawing/2014/main" id="{90F42009-B23D-42B0-9D45-118DB441C2BB}"/>
              </a:ext>
            </a:extLst>
          </p:cNvPr>
          <p:cNvSpPr/>
          <p:nvPr/>
        </p:nvSpPr>
        <p:spPr>
          <a:xfrm>
            <a:off x="3878826" y="427704"/>
            <a:ext cx="3642852" cy="104713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6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3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1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66A03-C163-4881-99B3-5D42B3B12DA5}"/>
              </a:ext>
            </a:extLst>
          </p:cNvPr>
          <p:cNvSpPr/>
          <p:nvPr/>
        </p:nvSpPr>
        <p:spPr>
          <a:xfrm>
            <a:off x="2300748" y="2266332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৭০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D6E2DE-C8C0-4B6E-8A8D-BCFC33E144BB}"/>
              </a:ext>
            </a:extLst>
          </p:cNvPr>
          <p:cNvCxnSpPr/>
          <p:nvPr/>
        </p:nvCxnSpPr>
        <p:spPr>
          <a:xfrm>
            <a:off x="2376948" y="38665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6638E-D3A5-4874-84AC-A84A118B29A3}"/>
              </a:ext>
            </a:extLst>
          </p:cNvPr>
          <p:cNvSpPr/>
          <p:nvPr/>
        </p:nvSpPr>
        <p:spPr>
          <a:xfrm>
            <a:off x="5043948" y="2266332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 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86C6B-FFB7-4CAA-A0EB-D7BD5022F6A4}"/>
              </a:ext>
            </a:extLst>
          </p:cNvPr>
          <p:cNvCxnSpPr/>
          <p:nvPr/>
        </p:nvCxnSpPr>
        <p:spPr>
          <a:xfrm>
            <a:off x="5120148" y="38665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0235C67-C039-4141-89B4-0FAECD6523B3}"/>
              </a:ext>
            </a:extLst>
          </p:cNvPr>
          <p:cNvSpPr/>
          <p:nvPr/>
        </p:nvSpPr>
        <p:spPr>
          <a:xfrm>
            <a:off x="7939548" y="2266332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  ৩</a:t>
            </a: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2363E1-47AA-4EEC-B629-29796B7E35C8}"/>
              </a:ext>
            </a:extLst>
          </p:cNvPr>
          <p:cNvCxnSpPr/>
          <p:nvPr/>
        </p:nvCxnSpPr>
        <p:spPr>
          <a:xfrm>
            <a:off x="8015748" y="38665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F97AA-0265-425B-80E6-E30F2DFA7983}"/>
              </a:ext>
            </a:extLst>
          </p:cNvPr>
          <p:cNvSpPr/>
          <p:nvPr/>
        </p:nvSpPr>
        <p:spPr>
          <a:xfrm>
            <a:off x="2300748" y="4780932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 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7A7B7B-8A0D-4CA3-AA94-846C4CC5C962}"/>
              </a:ext>
            </a:extLst>
          </p:cNvPr>
          <p:cNvCxnSpPr/>
          <p:nvPr/>
        </p:nvCxnSpPr>
        <p:spPr>
          <a:xfrm>
            <a:off x="2376948" y="63811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D6542-7133-4B9E-9F38-1C5634DE1A20}"/>
              </a:ext>
            </a:extLst>
          </p:cNvPr>
          <p:cNvSpPr/>
          <p:nvPr/>
        </p:nvSpPr>
        <p:spPr>
          <a:xfrm>
            <a:off x="5043948" y="4780932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40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A985D2-705A-4140-B31C-EE56834C75E9}"/>
              </a:ext>
            </a:extLst>
          </p:cNvPr>
          <p:cNvCxnSpPr/>
          <p:nvPr/>
        </p:nvCxnSpPr>
        <p:spPr>
          <a:xfrm>
            <a:off x="5120148" y="6381132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3D37531-CB78-4102-9B29-CD2437E6D554}"/>
              </a:ext>
            </a:extLst>
          </p:cNvPr>
          <p:cNvSpPr/>
          <p:nvPr/>
        </p:nvSpPr>
        <p:spPr>
          <a:xfrm>
            <a:off x="6796548" y="4552332"/>
            <a:ext cx="3200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আগামীকাল বাড়ি থেকে এই ৫টি অংক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F6EFA17-C33E-48E3-BC29-1BB3E5D9ACAC}"/>
              </a:ext>
            </a:extLst>
          </p:cNvPr>
          <p:cNvSpPr/>
          <p:nvPr/>
        </p:nvSpPr>
        <p:spPr>
          <a:xfrm>
            <a:off x="9453717" y="427703"/>
            <a:ext cx="2330245" cy="2403987"/>
          </a:xfrm>
          <a:prstGeom prst="actionButtonHom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FF7A8968-6AC7-4F82-8256-C13117EA9DE7}"/>
              </a:ext>
            </a:extLst>
          </p:cNvPr>
          <p:cNvSpPr/>
          <p:nvPr/>
        </p:nvSpPr>
        <p:spPr>
          <a:xfrm>
            <a:off x="3775587" y="442452"/>
            <a:ext cx="4306529" cy="1268361"/>
          </a:xfrm>
          <a:prstGeom prst="flowChartPredefinedProcess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6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  <p:bldP spid="20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E971C-C74F-4C19-8308-A2C3670C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94" y="1910505"/>
            <a:ext cx="5785874" cy="4165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15CD70-6BDD-410E-A4F7-C07E2EDD7064}"/>
              </a:ext>
            </a:extLst>
          </p:cNvPr>
          <p:cNvSpPr txBox="1"/>
          <p:nvPr/>
        </p:nvSpPr>
        <p:spPr>
          <a:xfrm>
            <a:off x="4350774" y="501445"/>
            <a:ext cx="3661580" cy="92333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42285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7CF56-7547-4EA2-A86D-FFEFD0EB5198}"/>
              </a:ext>
            </a:extLst>
          </p:cNvPr>
          <p:cNvSpPr txBox="1"/>
          <p:nvPr/>
        </p:nvSpPr>
        <p:spPr>
          <a:xfrm>
            <a:off x="6946492" y="3731345"/>
            <a:ext cx="448351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ষয়ঃ প্রাথমিক গণিত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যোগ (হাতে না রে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ে)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CE779-D21F-41B0-AC20-69E122F62B06}"/>
              </a:ext>
            </a:extLst>
          </p:cNvPr>
          <p:cNvSpPr txBox="1"/>
          <p:nvPr/>
        </p:nvSpPr>
        <p:spPr>
          <a:xfrm>
            <a:off x="471960" y="3775603"/>
            <a:ext cx="5498621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ইবতেদায়ী প্রধান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রসুলপুর বনগাঁও ইঃ দা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 সুনামগ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C5C9F-A0F1-4B5D-A142-A6ED47F6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581578"/>
            <a:ext cx="3669890" cy="293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1B5A4-1FCC-4A60-AB22-0304EF15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3" y="811160"/>
            <a:ext cx="2792361" cy="2094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E98008-DF74-49FB-926E-157636A9B828}"/>
              </a:ext>
            </a:extLst>
          </p:cNvPr>
          <p:cNvSpPr txBox="1"/>
          <p:nvPr/>
        </p:nvSpPr>
        <p:spPr>
          <a:xfrm>
            <a:off x="5206181" y="1681316"/>
            <a:ext cx="1675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811363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29496" y="-44243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E40DF-2D5F-4C78-AB42-8B0F4672A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878" y="1752613"/>
            <a:ext cx="1743075" cy="2619375"/>
          </a:xfrm>
          <a:prstGeom prst="rect">
            <a:avLst/>
          </a:prstGeom>
        </p:spPr>
      </p:pic>
      <p:pic>
        <p:nvPicPr>
          <p:cNvPr id="7" name="Picture 12" descr="Image result for small tree png">
            <a:extLst>
              <a:ext uri="{FF2B5EF4-FFF2-40B4-BE49-F238E27FC236}">
                <a16:creationId xmlns:a16="http://schemas.microsoft.com/office/drawing/2014/main" id="{318C411E-5089-4D29-A660-659A5267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78" y="3695713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 result for small tree png">
            <a:extLst>
              <a:ext uri="{FF2B5EF4-FFF2-40B4-BE49-F238E27FC236}">
                <a16:creationId xmlns:a16="http://schemas.microsoft.com/office/drawing/2014/main" id="{815CBA47-7655-43B9-82A6-574B86DC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8" y="3457588"/>
            <a:ext cx="15525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789AF7-1F2A-4881-B248-7AD00B8BD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478" y="4191013"/>
            <a:ext cx="990600" cy="1310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2CC2D-11ED-48B6-99FD-7263CBF39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278" y="4724413"/>
            <a:ext cx="1752601" cy="1187659"/>
          </a:xfrm>
          <a:prstGeom prst="rect">
            <a:avLst/>
          </a:prstGeom>
        </p:spPr>
      </p:pic>
      <p:pic>
        <p:nvPicPr>
          <p:cNvPr id="11" name="Picture 20" descr="Related image">
            <a:extLst>
              <a:ext uri="{FF2B5EF4-FFF2-40B4-BE49-F238E27FC236}">
                <a16:creationId xmlns:a16="http://schemas.microsoft.com/office/drawing/2014/main" id="{2714605C-D35F-4724-AF8A-E821B930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093" y="2986562"/>
            <a:ext cx="1508610" cy="9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elated image">
            <a:extLst>
              <a:ext uri="{FF2B5EF4-FFF2-40B4-BE49-F238E27FC236}">
                <a16:creationId xmlns:a16="http://schemas.microsoft.com/office/drawing/2014/main" id="{EADAC534-4D97-48EC-97F6-CCBAFF66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58278" y="3962413"/>
            <a:ext cx="1537661" cy="9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730D9F-EE40-4D07-AEB2-4E3433074F12}"/>
              </a:ext>
            </a:extLst>
          </p:cNvPr>
          <p:cNvSpPr/>
          <p:nvPr/>
        </p:nvSpPr>
        <p:spPr>
          <a:xfrm>
            <a:off x="2509678" y="53341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পেয়েছ?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27CBF5-DE8B-417C-B158-E95FA701B823}"/>
              </a:ext>
            </a:extLst>
          </p:cNvPr>
          <p:cNvSpPr/>
          <p:nvPr/>
        </p:nvSpPr>
        <p:spPr>
          <a:xfrm>
            <a:off x="2585878" y="304813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বুঝতে পেরেছ এখানে ৪টা শিয়াল হয়েছে?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0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45 0.0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625 -0.0037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D0EC30-C78F-4177-A871-F0242FE468EE}"/>
              </a:ext>
            </a:extLst>
          </p:cNvPr>
          <p:cNvSpPr/>
          <p:nvPr/>
        </p:nvSpPr>
        <p:spPr>
          <a:xfrm>
            <a:off x="2536729" y="2155721"/>
            <a:ext cx="8024443" cy="304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56F52-7556-4472-84D4-B8B4939FB667}"/>
              </a:ext>
            </a:extLst>
          </p:cNvPr>
          <p:cNvSpPr txBox="1"/>
          <p:nvPr/>
        </p:nvSpPr>
        <p:spPr>
          <a:xfrm>
            <a:off x="2841529" y="3070121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(হাতে না রেখে)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255A6-AC48-4A4D-8634-E9E40AF85E6D}"/>
              </a:ext>
            </a:extLst>
          </p:cNvPr>
          <p:cNvSpPr/>
          <p:nvPr/>
        </p:nvSpPr>
        <p:spPr>
          <a:xfrm>
            <a:off x="2765329" y="936521"/>
            <a:ext cx="4703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4C38E-85D6-4F92-8D50-7E746A915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9" y="3298721"/>
            <a:ext cx="1481244" cy="21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85185E-6 L 0.00065 0.00023 C -0.00469 0.00046 -0.01003 -0.00023 -0.01523 0.00185 C -0.01706 0.00231 -0.0181 0.00509 -0.0181 0.00741 C -0.0181 0.02153 -0.01758 0.03588 -0.01523 0.04977 C -0.0151 0.05208 -0.0125 0.05254 -0.01094 0.05347 C -0.00872 0.05509 -0.00612 0.05602 -0.00365 0.05717 C -0.00065 0.05671 0.00273 0.05764 0.00508 0.05532 C 0.00625 0.05416 0.00417 0.05162 0.00365 0.04977 C 0.00273 0.04791 0.00169 0.04606 0.00065 0.04421 C 0.00104 0.03819 -0.00729 -0.0132 0.01237 0.00185 C 0.01497 0.0037 0.01615 0.00787 0.01823 0.01111 C 0.01862 0.02037 0.01771 0.02986 0.01966 0.03866 C 0.02122 0.04606 0.03958 0.04791 0.03997 0.04791 C 0.05885 0.0419 0.03438 0.05231 0.04883 0.00185 C 0.04987 -0.00232 0.05534 0.00046 0.05885 1.85185E-6 C 0.04896 -0.00857 0.0582 -0.00301 0.05313 0.01666 C 0.05208 0.01944 0.05208 0.01041 0.05156 0.00741 C 0.05065 0.00231 0.04948 -0.00255 0.04883 -0.00741 C 0.04831 -0.00949 0.04948 -0.00371 0.05013 -0.00185 C 0.05091 1.85185E-6 0.05195 0.00185 0.05313 0.0037 C 0.0543 0.01041 0.05638 0.02268 0.05885 0.0294 C 0.05938 0.03148 0.06081 0.0331 0.06185 0.03495 C 0.06471 0.0331 0.06914 0.0331 0.07044 0.0294 C 0.07201 0.02569 0.06875 0.02083 0.06914 0.01666 C 0.0694 0.00486 0.07018 -0.00556 0.07773 -0.01296 C 0.07982 -0.01505 0.08242 -0.01551 0.08503 -0.01667 C 0.10156 -0.00255 0.08854 -0.01574 0.09674 -0.00371 C 0.09831 -0.00116 0.10091 0.00069 0.10247 0.0037 C 0.1043 0.00694 0.10508 0.01134 0.10677 0.01481 C 0.10885 0.01875 0.11185 0.02199 0.11406 0.02592 C 0.1151 0.02754 0.11602 0.0294 0.11706 0.03125 C 0.11732 0.03379 0.11667 0.03773 0.11836 0.03866 C 0.11979 0.03958 0.11992 0.03518 0.11992 0.0331 C 0.11992 0.01967 0.11784 -0.00718 0.11706 -0.02222 C 0.11654 0.01481 0.10938 0.05254 0.11563 0.08866 C 0.12018 0.11643 0.11185 0.0294 0.12135 0.0037 C 0.125 -0.00648 0.13893 0.00231 0.14753 0.00185 C 0.14753 0.00208 0.14427 0.00903 0.14323 0.01296 C 0.14023 0.02153 0.1401 0.02454 0.13893 0.0331 C 0.13919 0.04676 0.13815 0.06041 0.14023 0.07384 C 0.14049 0.07569 0.14375 0.07731 0.14466 0.07569 C 0.14648 0.07222 0.14544 0.06713 0.14596 0.06273 C 0.14427 0.05625 0.14154 0.04606 0.14167 0.04051 C 0.1418 0.02986 0.14427 0.01967 0.14596 0.00926 C 0.14635 0.00717 0.14635 0.00486 0.14753 0.0037 C 0.14987 0.00139 0.15326 0.00116 0.15625 1.85185E-6 C 0.16055 0.00116 0.16563 0.00023 0.16927 0.0037 C 0.17253 0.00694 0.17513 0.01852 0.17513 0.01875 C 0.17552 0.01481 0.17513 0.01065 0.17656 0.00741 C 0.17917 0.00046 0.18789 0.00486 0.19115 0.00555 C 0.19271 0.01666 0.19544 0.0294 0.19115 0.04051 C 0.18906 0.0456 0.17956 0.04791 0.17956 0.04815 C 0.18086 0.05116 0.1819 0.05463 0.18385 0.05717 C 0.18659 0.06134 0.19023 0.06157 0.19414 0.06273 C 0.19635 0.06528 0.19844 0.07199 0.20143 0.07014 C 0.20365 0.06852 0.19805 0.06412 0.19688 0.06088 C 0.19622 0.05926 0.19622 0.05717 0.19544 0.05532 C 0.19375 0.05162 0.19128 0.04815 0.18971 0.04421 C 0.18698 0.03819 0.18633 0.03079 0.18242 0.02592 C 0.17852 0.02083 0.17305 0.01736 0.17083 0.01111 C 0.16966 0.00856 0.16862 0.00625 0.16784 0.0037 C 0.16719 0.00116 0.16732 -0.00162 0.16654 -0.00371 C 0.16523 -0.00602 0.16354 -0.00741 0.16211 -0.00926 C 0.18034 -0.02107 0.17174 -0.0169 0.21302 -0.01111 C 0.21563 -0.01088 0.21771 -0.00741 0.22018 -0.00556 C 0.21875 0.01481 0.21823 0.03518 0.21576 0.05532 C 0.2151 0.06041 0.21497 0.0456 0.21445 0.04051 C 0.21393 0.0368 0.21354 0.0331 0.21302 0.0294 C 0.21198 0.02569 0.21081 0.02222 0.21003 0.01852 C 0.20938 0.01597 0.20898 0.01342 0.20846 0.01111 C 0.20794 0.00787 0.20781 0.00486 0.20716 0.00185 C 0.20638 -0.00093 0.20482 -0.00301 0.20417 -0.00556 C 0.20365 -0.00671 0.20065 -0.01829 0.20143 -0.01852 C 0.20273 -0.01991 0.2125 -0.00949 0.21302 -0.00926 C 0.2194 -0.00741 0.22643 -0.0081 0.23333 -0.00741 C 0.22461 0.01458 0.22253 0.0118 0.22747 0.04051 C 0.22773 0.04305 0.23008 0.04467 0.23177 0.04606 C 0.2332 0.04722 0.23477 0.04745 0.23607 0.04791 C 0.25833 0.04398 0.24049 0.04838 0.23477 0.04421 C 0.23294 0.04305 0.23372 0.03935 0.23333 0.0368 C 0.23477 0.03009 0.23542 0.02291 0.23763 0.01666 C 0.23841 0.01412 0.24049 0.01273 0.24206 0.01111 C 0.2457 0.00694 0.24622 0.00741 0.25065 0.00555 C 0.26133 0.00602 0.27227 0.00509 0.28268 0.00741 C 0.28424 0.00764 0.28242 0.01296 0.28424 0.01296 C 0.28555 0.01296 0.28451 0.00879 0.28555 0.00741 C 0.28646 0.00602 0.28854 0.00602 0.28997 0.00555 C 0.29323 0.00741 0.29727 0.00787 0.30013 0.01111 C 0.30156 0.01273 0.30156 0.01597 0.30156 0.01852 C 0.30156 0.0419 0.30521 0.03842 0.29583 0.04236 C 0.29023 0.0419 0.28477 0.04305 0.27982 0.04051 C 0.27044 0.03634 0.27344 0.03171 0.27096 0.02407 C 0.26927 0.01898 0.26654 0.01435 0.26523 0.00926 C 0.26289 0.00046 0.26445 0.00532 0.26094 -0.00556 C 0.26419 -0.00625 0.26771 -0.00718 0.27096 -0.00741 C 0.28112 -0.00834 0.29154 -0.00764 0.30156 -0.00926 C 0.30326 -0.00949 0.3043 -0.01204 0.30586 -0.01296 C 0.30729 -0.01389 0.30885 -0.01412 0.31029 -0.01482 C 0.31263 -0.01597 0.3151 -0.01736 0.31758 -0.01852 C 0.31784 -0.00741 0.31341 0.00602 0.31914 0.01481 C 0.34479 0.05579 0.34323 -0.02222 0.33945 0.04236 C 0.33177 0.04097 0.31836 0.0419 0.33216 0.02037 C 0.33398 0.0169 0.33893 0.02153 0.34232 0.02222 C 0.34466 0.02523 0.34753 0.02778 0.34948 0.03125 C 0.35833 0.04815 0.34102 0.0294 0.35677 0.04421 C 0.35951 0.03889 0.36471 0.0294 0.36563 0.02407 C 0.36628 0.01597 0.36445 0.00787 0.36406 1.85185E-6 C 0.36563 -0.00139 0.3668 -0.00278 0.36836 -0.00371 C 0.36979 -0.00463 0.37135 -0.00463 0.37279 -0.00556 C 0.37448 -0.00718 0.37565 -0.00926 0.37708 -0.01111 C 0.3776 -0.0088 0.37799 -0.00625 0.37865 -0.00371 C 0.37969 0.00069 0.38229 0.00463 0.38294 0.00926 C 0.3832 0.01157 0.3819 0.01412 0.38164 0.01666 C 0.38086 0.01967 0.38034 0.02268 0.38008 0.02592 C 0.37956 0.01782 0.37956 0.00972 0.37865 0.00185 C 0.37773 -0.00463 0.37435 -0.01019 0.37435 -0.01667 C 0.37435 -0.01875 0.37708 -0.01551 0.37865 -0.01482 C 0.37956 -0.01296 0.37982 -0.01042 0.38164 -0.00926 C 0.38398 -0.00764 0.38711 -0.0081 0.39023 -0.00741 C 0.39362 -0.00671 0.39701 -0.00625 0.40039 -0.00556 C 0.40872 -0.00625 0.4168 -0.00648 0.42513 -0.00741 C 0.42656 -0.00764 0.42799 -0.00834 0.42956 -0.00926 C 0.43086 -0.01042 0.43542 -0.01296 0.43385 -0.01296 C 0.43073 -0.01296 0.42799 -0.01065 0.42513 -0.00926 C 0.42396 -0.00556 0.42331 -0.00185 0.42227 0.00185 C 0.42148 0.0037 0.41966 0.00509 0.41927 0.00741 C 0.41823 0.01157 0.41836 0.01597 0.41784 0.02037 C 0.41758 0.02268 0.4168 0.02523 0.41654 0.02778 C 0.4168 0.03449 0.41549 0.0419 0.41784 0.04791 C 0.41992 0.0544 0.42956 0.06273 0.42956 0.06296 C 0.43477 0.06227 0.44023 0.0625 0.44544 0.06088 C 0.44688 0.06041 0.44258 0.05972 0.44115 0.05903 C 0.43906 0.05833 0.43711 0.05787 0.43529 0.05717 C 0.43451 0.04583 0.43177 0.01458 0.43529 0.0037 C 0.43646 -0.00023 0.44115 1.85185E-6 0.44414 -0.00185 C 0.44622 -0.01644 0.44479 -0.02338 0.46732 -0.00556 C 0.47018 -0.00324 0.46042 -0.00301 0.45716 -0.00185 C 0.45313 -0.0007 0.44935 0.00046 0.44544 0.00185 C 0.44414 0.00301 0.44206 0.0037 0.44115 0.00555 C 0.43997 0.00764 0.44023 0.01041 0.43958 0.01296 C 0.43906 0.01481 0.43854 0.01666 0.43815 0.01852 C 0.43958 0.02454 0.44115 0.03079 0.44258 0.0368 C 0.4431 0.03935 0.44284 0.04213 0.44414 0.04421 C 0.44857 0.0537 0.44961 0.05116 0.45716 0.05347 C 0.46458 0.05602 0.46875 0.05787 0.47604 0.06088 L 0.49049 0.05903 C 0.49232 0.05764 0.48867 0.05393 0.48763 0.05162 C 0.48216 0.04213 0.48424 0.05046 0.48034 0.04051 C 0.47969 0.03889 0.4793 0.03704 0.47878 0.03495 C 0.47773 0.03009 0.47708 0.025 0.47604 0.02037 C 0.47539 0.01759 0.47396 0.01528 0.47305 0.01296 C 0.47253 0.01967 0.47305 0.02662 0.47174 0.0331 C 0.47083 0.03565 0.46836 0.0368 0.46732 0.03866 C 0.45625 0.05671 0.46159 0.04907 0.47305 0.04236 C 0.47435 0.04166 0.47604 0.0412 0.47747 0.04051 C 0.48112 0.03588 0.48763 0.02824 0.48906 0.02222 C 0.49102 0.01389 0.48997 0.00486 0.49049 -0.00371 C 0.49674 -0.00255 0.50326 -0.00255 0.50938 1.85185E-6 C 0.51133 0.00069 0.50534 0.00092 0.50365 0.00185 C 0.50143 0.00278 0.49961 0.0044 0.49779 0.00555 C 0.49635 0.00625 0.49492 0.00671 0.49336 0.00741 C 0.48177 0.02199 0.48503 0.01319 0.48333 0.0331 C 0.48424 0.04236 0.48268 0.05278 0.48607 0.06088 C 0.48789 0.06481 0.49271 0.06458 0.49635 0.06458 C 0.50273 0.06458 0.50885 0.06227 0.51523 0.06088 C 0.51367 0.05787 0.51315 0.05347 0.51094 0.05162 C 0.50508 0.04768 0.49622 0.05069 0.49206 0.04421 C 0.48906 0.04004 0.4974 0.02083 0.49935 0.01666 C 0.49961 0.01296 0.49883 0.00833 0.50065 0.00555 C 0.50156 0.00393 0.50365 0.00648 0.50508 0.00741 C 0.50794 0.00949 0.51367 0.01481 0.51367 0.01504 C 0.51406 0.01227 0.51393 0.00949 0.51523 0.00741 C 0.51615 0.00555 0.51875 0.00555 0.51966 0.0037 C 0.52174 -0.00162 0.52396 -0.01296 0.52396 -0.01273 C 0.52656 -0.00301 0.52448 -0.01158 0.52695 0.00185 C 0.52813 0.00972 0.52969 0.01782 0.53125 0.02592 C 0.52917 0.02639 0.52695 0.02616 0.52539 0.02778 C 0.52227 0.03102 0.52513 0.0456 0.52539 0.04606 C 0.53008 0.04421 0.53138 0.04537 0.53125 0.0368 C 0.53073 0.01829 0.52917 1.85185E-6 0.52826 -0.01852 C 0.53073 -0.02107 0.53242 -0.02546 0.53555 -0.02593 C 0.54336 -0.02685 0.5418 -0.01875 0.54583 -0.01482 C 0.54831 -0.01227 0.55169 -0.01181 0.55456 -0.00926 C 0.55742 -0.00625 0.56497 0.00278 0.56758 0.00926 C 0.5681 0.01088 0.56836 0.01296 0.56914 0.01481 C 0.56706 0.02407 0.5668 0.03426 0.56315 0.04236 C 0.56133 0.04676 0.55612 0.04676 0.55299 0.04977 C 0.53685 0.06528 0.55117 0.05555 0.54284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1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45BED-8834-4CA3-B5AB-0E2F2A13A426}"/>
              </a:ext>
            </a:extLst>
          </p:cNvPr>
          <p:cNvSpPr txBox="1"/>
          <p:nvPr/>
        </p:nvSpPr>
        <p:spPr>
          <a:xfrm>
            <a:off x="2492477" y="1887794"/>
            <a:ext cx="79143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9.1.1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 করে যোগ করতে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(যোগফল অনূর্ধ্ব ১০০)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26BF0-69E4-4309-800A-3C1D690D81E6}"/>
              </a:ext>
            </a:extLst>
          </p:cNvPr>
          <p:cNvSpPr txBox="1"/>
          <p:nvPr/>
        </p:nvSpPr>
        <p:spPr>
          <a:xfrm>
            <a:off x="2580967" y="3893574"/>
            <a:ext cx="72683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9.2.1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হাতে না রেখে দুই অঙ্ক বিশিষ্ট সংখ্যা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 উপর নিচে যোগ করতে 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(যোগফল অনূর্ধ্ব ১০০)</a:t>
            </a:r>
          </a:p>
          <a:p>
            <a:pPr algn="l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011AC-F1CC-419D-966C-0E8BA1D9F736}"/>
              </a:ext>
            </a:extLst>
          </p:cNvPr>
          <p:cNvSpPr txBox="1"/>
          <p:nvPr/>
        </p:nvSpPr>
        <p:spPr>
          <a:xfrm>
            <a:off x="3687097" y="604684"/>
            <a:ext cx="5052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েষে শিক্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্থীরা…</a:t>
            </a:r>
          </a:p>
        </p:txBody>
      </p:sp>
    </p:spTree>
    <p:extLst>
      <p:ext uri="{BB962C8B-B14F-4D97-AF65-F5344CB8AC3E}">
        <p14:creationId xmlns:p14="http://schemas.microsoft.com/office/powerpoint/2010/main" val="298256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hqdefault.jpg">
            <a:extLst>
              <a:ext uri="{FF2B5EF4-FFF2-40B4-BE49-F238E27FC236}">
                <a16:creationId xmlns:a16="http://schemas.microsoft.com/office/drawing/2014/main" id="{5EFFF79F-F4A4-4E9C-A2FF-1BECA5A0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69" r="5769"/>
          <a:stretch>
            <a:fillRect/>
          </a:stretch>
        </p:blipFill>
        <p:spPr>
          <a:xfrm>
            <a:off x="2109010" y="1027251"/>
            <a:ext cx="3352800" cy="257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ages (6).jpg">
            <a:extLst>
              <a:ext uri="{FF2B5EF4-FFF2-40B4-BE49-F238E27FC236}">
                <a16:creationId xmlns:a16="http://schemas.microsoft.com/office/drawing/2014/main" id="{22CFBECB-C057-4091-BD1B-82D291AE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410" y="1009471"/>
            <a:ext cx="3232331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E5BEA0-145F-442C-BA4E-F8FFFE183CC0}"/>
              </a:ext>
            </a:extLst>
          </p:cNvPr>
          <p:cNvSpPr/>
          <p:nvPr/>
        </p:nvSpPr>
        <p:spPr>
          <a:xfrm>
            <a:off x="2642410" y="4438471"/>
            <a:ext cx="5965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5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lokiokj.png">
            <a:extLst>
              <a:ext uri="{FF2B5EF4-FFF2-40B4-BE49-F238E27FC236}">
                <a16:creationId xmlns:a16="http://schemas.microsoft.com/office/drawing/2014/main" id="{339E0037-7AA4-473E-8FB3-F9B27B5F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09" y="1216755"/>
            <a:ext cx="2438400" cy="187642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p20004b74g128001.jpg">
            <a:extLst>
              <a:ext uri="{FF2B5EF4-FFF2-40B4-BE49-F238E27FC236}">
                <a16:creationId xmlns:a16="http://schemas.microsoft.com/office/drawing/2014/main" id="{B82C02C7-8013-46FA-BCB3-0EAFB23244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943" t="78365" r="20790" b="8480"/>
          <a:stretch>
            <a:fillRect/>
          </a:stretch>
        </p:blipFill>
        <p:spPr>
          <a:xfrm>
            <a:off x="4559709" y="1216755"/>
            <a:ext cx="533400" cy="1905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plokiokj.png">
            <a:extLst>
              <a:ext uri="{FF2B5EF4-FFF2-40B4-BE49-F238E27FC236}">
                <a16:creationId xmlns:a16="http://schemas.microsoft.com/office/drawing/2014/main" id="{6BF73172-6C90-4F5A-BFE9-0A601CF72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250"/>
          <a:stretch>
            <a:fillRect/>
          </a:stretch>
        </p:blipFill>
        <p:spPr>
          <a:xfrm>
            <a:off x="7760109" y="1140555"/>
            <a:ext cx="1676400" cy="1876425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1D8AC0-1E6E-48D3-83C7-1BD53363F3E1}"/>
              </a:ext>
            </a:extLst>
          </p:cNvPr>
          <p:cNvGrpSpPr/>
          <p:nvPr/>
        </p:nvGrpSpPr>
        <p:grpSpPr>
          <a:xfrm>
            <a:off x="9436509" y="1140555"/>
            <a:ext cx="990600" cy="1905000"/>
            <a:chOff x="7696200" y="152400"/>
            <a:chExt cx="990600" cy="1905000"/>
          </a:xfrm>
        </p:grpSpPr>
        <p:pic>
          <p:nvPicPr>
            <p:cNvPr id="10" name="Picture 9" descr="p20004b74g128001.jpg">
              <a:extLst>
                <a:ext uri="{FF2B5EF4-FFF2-40B4-BE49-F238E27FC236}">
                  <a16:creationId xmlns:a16="http://schemas.microsoft.com/office/drawing/2014/main" id="{DA87C6BB-3F68-43FE-BDDF-B484935D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3943" t="78365" r="20790" b="8480"/>
            <a:stretch>
              <a:fillRect/>
            </a:stretch>
          </p:blipFill>
          <p:spPr>
            <a:xfrm>
              <a:off x="8153400" y="152400"/>
              <a:ext cx="5334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p20004b74g128001.jpg">
              <a:extLst>
                <a:ext uri="{FF2B5EF4-FFF2-40B4-BE49-F238E27FC236}">
                  <a16:creationId xmlns:a16="http://schemas.microsoft.com/office/drawing/2014/main" id="{97FD04E8-880D-4B30-8016-99B9B1388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3943" t="78365" r="20790" b="8480"/>
            <a:stretch>
              <a:fillRect/>
            </a:stretch>
          </p:blipFill>
          <p:spPr>
            <a:xfrm>
              <a:off x="7696200" y="152400"/>
              <a:ext cx="533400" cy="1905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12F3DBC-136D-4233-B85F-B3F28A4D4626}"/>
              </a:ext>
            </a:extLst>
          </p:cNvPr>
          <p:cNvSpPr txBox="1"/>
          <p:nvPr/>
        </p:nvSpPr>
        <p:spPr>
          <a:xfrm>
            <a:off x="5702709" y="1902555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এবং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ADF04-69F5-4BFA-BB64-246926A23047}"/>
              </a:ext>
            </a:extLst>
          </p:cNvPr>
          <p:cNvSpPr txBox="1"/>
          <p:nvPr/>
        </p:nvSpPr>
        <p:spPr>
          <a:xfrm>
            <a:off x="2807109" y="3350355"/>
            <a:ext cx="1295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৩২ 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B57FFC-8BE3-417C-8C22-C2EDB6A2F5A8}"/>
              </a:ext>
            </a:extLst>
          </p:cNvPr>
          <p:cNvSpPr txBox="1"/>
          <p:nvPr/>
        </p:nvSpPr>
        <p:spPr>
          <a:xfrm>
            <a:off x="8598309" y="3426555"/>
            <a:ext cx="1143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২৪ 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9FE00C-D8F9-45CB-B12A-075F34BAE50F}"/>
              </a:ext>
            </a:extLst>
          </p:cNvPr>
          <p:cNvSpPr txBox="1"/>
          <p:nvPr/>
        </p:nvSpPr>
        <p:spPr>
          <a:xfrm>
            <a:off x="6845709" y="5560155"/>
            <a:ext cx="14478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5B405-6E7B-443C-B55B-3B8B4E40C2E9}"/>
              </a:ext>
            </a:extLst>
          </p:cNvPr>
          <p:cNvSpPr txBox="1"/>
          <p:nvPr/>
        </p:nvSpPr>
        <p:spPr>
          <a:xfrm>
            <a:off x="4940709" y="3578955"/>
            <a:ext cx="27432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৫৬ টি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416 0.5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4584 0.5388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347 L -0.325 0.5631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01667 0.5520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31B82-2A80-4CE7-9D21-4E98EDF696FA}"/>
              </a:ext>
            </a:extLst>
          </p:cNvPr>
          <p:cNvSpPr txBox="1"/>
          <p:nvPr/>
        </p:nvSpPr>
        <p:spPr>
          <a:xfrm>
            <a:off x="1671480" y="1524000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2D3C99-11DD-4D10-BA2A-B1EBD00FAA79}"/>
              </a:ext>
            </a:extLst>
          </p:cNvPr>
          <p:cNvCxnSpPr/>
          <p:nvPr/>
        </p:nvCxnSpPr>
        <p:spPr>
          <a:xfrm>
            <a:off x="1671480" y="3810000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EE3482-80A5-41BF-99D1-768181949740}"/>
              </a:ext>
            </a:extLst>
          </p:cNvPr>
          <p:cNvCxnSpPr/>
          <p:nvPr/>
        </p:nvCxnSpPr>
        <p:spPr>
          <a:xfrm>
            <a:off x="3728880" y="1447800"/>
            <a:ext cx="0" cy="35814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7C899E-0877-4FF6-AB8B-6665CFE8D13E}"/>
              </a:ext>
            </a:extLst>
          </p:cNvPr>
          <p:cNvCxnSpPr/>
          <p:nvPr/>
        </p:nvCxnSpPr>
        <p:spPr>
          <a:xfrm>
            <a:off x="2357280" y="1524000"/>
            <a:ext cx="0" cy="34290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B5834F-0CD5-4131-879A-5220484CF0EB}"/>
              </a:ext>
            </a:extLst>
          </p:cNvPr>
          <p:cNvCxnSpPr/>
          <p:nvPr/>
        </p:nvCxnSpPr>
        <p:spPr>
          <a:xfrm>
            <a:off x="2966880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D0B05C-0540-4BC8-B9F0-83E439940BF6}"/>
              </a:ext>
            </a:extLst>
          </p:cNvPr>
          <p:cNvSpPr txBox="1"/>
          <p:nvPr/>
        </p:nvSpPr>
        <p:spPr>
          <a:xfrm>
            <a:off x="4643280" y="1371600"/>
            <a:ext cx="5410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প্রথমে আমরা এককের অংক যোগ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9DD8B-F20E-43E8-B6CC-889FBAA160BA}"/>
              </a:ext>
            </a:extLst>
          </p:cNvPr>
          <p:cNvSpPr/>
          <p:nvPr/>
        </p:nvSpPr>
        <p:spPr>
          <a:xfrm>
            <a:off x="464328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59414-ECCF-4E8E-9505-2C2CDE5AF4AD}"/>
              </a:ext>
            </a:extLst>
          </p:cNvPr>
          <p:cNvSpPr/>
          <p:nvPr/>
        </p:nvSpPr>
        <p:spPr>
          <a:xfrm>
            <a:off x="578628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+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7BBF95-AD1A-4F5E-A3E3-0C542C3D16A6}"/>
              </a:ext>
            </a:extLst>
          </p:cNvPr>
          <p:cNvSpPr/>
          <p:nvPr/>
        </p:nvSpPr>
        <p:spPr>
          <a:xfrm>
            <a:off x="692928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5B972-B294-48E7-9EFF-72B35EF35A0B}"/>
              </a:ext>
            </a:extLst>
          </p:cNvPr>
          <p:cNvSpPr/>
          <p:nvPr/>
        </p:nvSpPr>
        <p:spPr>
          <a:xfrm>
            <a:off x="799608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EC6536-D77F-48AD-9DD8-E8E49CDDDAB1}"/>
              </a:ext>
            </a:extLst>
          </p:cNvPr>
          <p:cNvSpPr/>
          <p:nvPr/>
        </p:nvSpPr>
        <p:spPr>
          <a:xfrm>
            <a:off x="9062880" y="2057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4C87B-7765-4E29-B495-76053C8C2862}"/>
              </a:ext>
            </a:extLst>
          </p:cNvPr>
          <p:cNvSpPr txBox="1"/>
          <p:nvPr/>
        </p:nvSpPr>
        <p:spPr>
          <a:xfrm>
            <a:off x="4795680" y="3657600"/>
            <a:ext cx="541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এখন আমরা দশকের অংক যোগ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073B6E-C88B-4D95-BD82-21DA0E2A7BD1}"/>
              </a:ext>
            </a:extLst>
          </p:cNvPr>
          <p:cNvSpPr/>
          <p:nvPr/>
        </p:nvSpPr>
        <p:spPr>
          <a:xfrm>
            <a:off x="479568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5138A-C199-4223-8379-FF103511CE22}"/>
              </a:ext>
            </a:extLst>
          </p:cNvPr>
          <p:cNvSpPr/>
          <p:nvPr/>
        </p:nvSpPr>
        <p:spPr>
          <a:xfrm>
            <a:off x="593868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+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6C015-D4C1-47D2-B871-6FDA53F6976F}"/>
              </a:ext>
            </a:extLst>
          </p:cNvPr>
          <p:cNvSpPr/>
          <p:nvPr/>
        </p:nvSpPr>
        <p:spPr>
          <a:xfrm>
            <a:off x="708168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7CD56A-5277-4CC0-9B5A-53BBAFE8E604}"/>
              </a:ext>
            </a:extLst>
          </p:cNvPr>
          <p:cNvSpPr/>
          <p:nvPr/>
        </p:nvSpPr>
        <p:spPr>
          <a:xfrm>
            <a:off x="814848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614903-B4F0-4B95-AF27-281123F5BFA8}"/>
              </a:ext>
            </a:extLst>
          </p:cNvPr>
          <p:cNvSpPr/>
          <p:nvPr/>
        </p:nvSpPr>
        <p:spPr>
          <a:xfrm>
            <a:off x="9215280" y="4343400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0E481B-AA54-47F7-B260-0C2E10A163F5}"/>
              </a:ext>
            </a:extLst>
          </p:cNvPr>
          <p:cNvSpPr txBox="1"/>
          <p:nvPr/>
        </p:nvSpPr>
        <p:spPr>
          <a:xfrm>
            <a:off x="2357280" y="3905071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F5FCC1-EE22-4907-B562-D41612B8177B}"/>
              </a:ext>
            </a:extLst>
          </p:cNvPr>
          <p:cNvCxnSpPr/>
          <p:nvPr/>
        </p:nvCxnSpPr>
        <p:spPr>
          <a:xfrm>
            <a:off x="3119280" y="1447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43AD29-DB8C-4CC1-A700-0CAD679FDB02}"/>
              </a:ext>
            </a:extLst>
          </p:cNvPr>
          <p:cNvSpPr txBox="1"/>
          <p:nvPr/>
        </p:nvSpPr>
        <p:spPr>
          <a:xfrm>
            <a:off x="3119280" y="990600"/>
            <a:ext cx="6858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A37B7-7717-4D67-875F-87CE698E6766}"/>
              </a:ext>
            </a:extLst>
          </p:cNvPr>
          <p:cNvSpPr txBox="1"/>
          <p:nvPr/>
        </p:nvSpPr>
        <p:spPr>
          <a:xfrm>
            <a:off x="2281080" y="990600"/>
            <a:ext cx="6858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7A3C04-1052-4EAD-90F4-CA8A3BC8B8E9}"/>
              </a:ext>
            </a:extLst>
          </p:cNvPr>
          <p:cNvSpPr txBox="1"/>
          <p:nvPr/>
        </p:nvSpPr>
        <p:spPr>
          <a:xfrm>
            <a:off x="3119280" y="3890863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0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90B10EB-BE93-4440-A595-234AAD72D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5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6EF4B-76CA-48B8-B5C6-9544DB1E5A4D}"/>
              </a:ext>
            </a:extLst>
          </p:cNvPr>
          <p:cNvSpPr/>
          <p:nvPr/>
        </p:nvSpPr>
        <p:spPr>
          <a:xfrm>
            <a:off x="1996440" y="2179320"/>
            <a:ext cx="8534400" cy="32004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2C636-6BC6-4D07-B684-FDDAA4CFE108}"/>
              </a:ext>
            </a:extLst>
          </p:cNvPr>
          <p:cNvSpPr txBox="1"/>
          <p:nvPr/>
        </p:nvSpPr>
        <p:spPr>
          <a:xfrm>
            <a:off x="2225040" y="355092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34B33-7355-473D-BB51-9C6BD0CB2E56}"/>
              </a:ext>
            </a:extLst>
          </p:cNvPr>
          <p:cNvSpPr txBox="1"/>
          <p:nvPr/>
        </p:nvSpPr>
        <p:spPr>
          <a:xfrm>
            <a:off x="7863840" y="339852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14566-2C0C-4702-82AB-0E0C35D22354}"/>
              </a:ext>
            </a:extLst>
          </p:cNvPr>
          <p:cNvSpPr txBox="1"/>
          <p:nvPr/>
        </p:nvSpPr>
        <p:spPr>
          <a:xfrm>
            <a:off x="9083040" y="339852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82499-1D90-4465-98BB-AFAF22FA534A}"/>
              </a:ext>
            </a:extLst>
          </p:cNvPr>
          <p:cNvSpPr txBox="1"/>
          <p:nvPr/>
        </p:nvSpPr>
        <p:spPr>
          <a:xfrm>
            <a:off x="6035040" y="27127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D352A-A9F4-466D-9E6C-E52B4365A8EF}"/>
              </a:ext>
            </a:extLst>
          </p:cNvPr>
          <p:cNvSpPr txBox="1"/>
          <p:nvPr/>
        </p:nvSpPr>
        <p:spPr>
          <a:xfrm>
            <a:off x="9159240" y="25603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35824-0C7B-4990-B692-F28B0A6F4659}"/>
              </a:ext>
            </a:extLst>
          </p:cNvPr>
          <p:cNvSpPr txBox="1"/>
          <p:nvPr/>
        </p:nvSpPr>
        <p:spPr>
          <a:xfrm>
            <a:off x="5196840" y="27127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52BB4-80AD-432C-970E-38E82036400F}"/>
              </a:ext>
            </a:extLst>
          </p:cNvPr>
          <p:cNvSpPr txBox="1"/>
          <p:nvPr/>
        </p:nvSpPr>
        <p:spPr>
          <a:xfrm>
            <a:off x="8016240" y="25603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4DD38-B589-4D2B-9D5A-1FD4CE9C0754}"/>
              </a:ext>
            </a:extLst>
          </p:cNvPr>
          <p:cNvSpPr txBox="1"/>
          <p:nvPr/>
        </p:nvSpPr>
        <p:spPr>
          <a:xfrm>
            <a:off x="3139440" y="27127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7247B-6E65-47FE-92F3-F67DEA09E9B9}"/>
              </a:ext>
            </a:extLst>
          </p:cNvPr>
          <p:cNvSpPr txBox="1"/>
          <p:nvPr/>
        </p:nvSpPr>
        <p:spPr>
          <a:xfrm>
            <a:off x="2301240" y="271272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E0FBC-82E2-43BA-8350-25ABAEDBA2E9}"/>
              </a:ext>
            </a:extLst>
          </p:cNvPr>
          <p:cNvSpPr/>
          <p:nvPr/>
        </p:nvSpPr>
        <p:spPr>
          <a:xfrm>
            <a:off x="3215640" y="3627120"/>
            <a:ext cx="685800" cy="748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888461-379F-4552-A070-DEC3110BB9D9}"/>
              </a:ext>
            </a:extLst>
          </p:cNvPr>
          <p:cNvSpPr/>
          <p:nvPr/>
        </p:nvSpPr>
        <p:spPr>
          <a:xfrm>
            <a:off x="6111240" y="3627120"/>
            <a:ext cx="685800" cy="748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400F6-D299-4176-BB79-25FD57FEA27B}"/>
              </a:ext>
            </a:extLst>
          </p:cNvPr>
          <p:cNvSpPr txBox="1"/>
          <p:nvPr/>
        </p:nvSpPr>
        <p:spPr>
          <a:xfrm>
            <a:off x="6187440" y="43129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>
                <a:latin typeface="NikoshBAN" panose="02000000000000000000" pitchFamily="2" charset="0"/>
                <a:cs typeface="NikoshBAN" pitchFamily="2" charset="0"/>
              </a:rPr>
              <a:t>2+4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8FB83-D7DA-467E-9FA9-B1B9AB289C75}"/>
              </a:ext>
            </a:extLst>
          </p:cNvPr>
          <p:cNvSpPr txBox="1"/>
          <p:nvPr/>
        </p:nvSpPr>
        <p:spPr>
          <a:xfrm>
            <a:off x="4130040" y="96012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একক অংক দুইটি যোগ করে এককের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C529A-64FF-428B-913E-30FAEE3A2294}"/>
              </a:ext>
            </a:extLst>
          </p:cNvPr>
          <p:cNvSpPr txBox="1"/>
          <p:nvPr/>
        </p:nvSpPr>
        <p:spPr>
          <a:xfrm>
            <a:off x="3672840" y="88392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দশক অংক দুইটি যোগ করে দশকের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357FF5-280C-47BB-BF7E-73CC09421D8A}"/>
              </a:ext>
            </a:extLst>
          </p:cNvPr>
          <p:cNvSpPr/>
          <p:nvPr/>
        </p:nvSpPr>
        <p:spPr>
          <a:xfrm>
            <a:off x="2301240" y="3627120"/>
            <a:ext cx="685800" cy="748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6E62562-49B5-4ADE-A9FC-9E4E99F0081F}"/>
              </a:ext>
            </a:extLst>
          </p:cNvPr>
          <p:cNvSpPr/>
          <p:nvPr/>
        </p:nvSpPr>
        <p:spPr>
          <a:xfrm>
            <a:off x="5196840" y="3627120"/>
            <a:ext cx="685800" cy="748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81A75-5011-4BB3-AE85-387270609581}"/>
              </a:ext>
            </a:extLst>
          </p:cNvPr>
          <p:cNvSpPr txBox="1"/>
          <p:nvPr/>
        </p:nvSpPr>
        <p:spPr>
          <a:xfrm>
            <a:off x="4587240" y="43891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186F3-B073-41BD-8ABA-B3B35AF9E76B}"/>
              </a:ext>
            </a:extLst>
          </p:cNvPr>
          <p:cNvSpPr txBox="1"/>
          <p:nvPr/>
        </p:nvSpPr>
        <p:spPr>
          <a:xfrm>
            <a:off x="2225040" y="960120"/>
            <a:ext cx="80010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build="allAtOnce"/>
      <p:bldP spid="18" grpId="1" build="allAtOnce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build="allAtOnce"/>
      <p:bldP spid="23" grpId="1" build="allAtOnce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b="1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410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2019-12-05T07:08:14Z</dcterms:created>
  <dcterms:modified xsi:type="dcterms:W3CDTF">2019-12-21T15:27:31Z</dcterms:modified>
</cp:coreProperties>
</file>