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92" r:id="rId3"/>
    <p:sldId id="278" r:id="rId4"/>
    <p:sldId id="286" r:id="rId5"/>
    <p:sldId id="288" r:id="rId6"/>
    <p:sldId id="279" r:id="rId7"/>
    <p:sldId id="280" r:id="rId8"/>
    <p:sldId id="262" r:id="rId9"/>
    <p:sldId id="281" r:id="rId10"/>
    <p:sldId id="282" r:id="rId11"/>
    <p:sldId id="272" r:id="rId12"/>
    <p:sldId id="276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3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8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0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4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9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302250"/>
            <a:ext cx="81534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175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503" y="219256"/>
            <a:ext cx="3429000" cy="83820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দলিয়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76" y="1295400"/>
            <a:ext cx="4064000" cy="4114800"/>
          </a:xfrm>
        </p:spPr>
      </p:pic>
      <p:pic>
        <p:nvPicPr>
          <p:cNvPr id="5" name="Content Placeholder 3" descr="images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3958811" cy="4191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6438" y="6096000"/>
            <a:ext cx="534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" pitchFamily="2" charset="0"/>
                <a:cs typeface="Nikosh" pitchFamily="2" charset="0"/>
              </a:rPr>
              <a:t>ওয়ারলেস ইন্টারনেট একসেস পয়েন্ট গুলো লিখ।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962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৫। একই সাথে আনেকগুলো দেশের যোগাযোগের জন্য নিচের কোনটি ব্যাবহার করতে হবে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আপ্টিক্যাল ফাইবার  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খ। স্যাটেলাইট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টেরিস্টিয়াল        ঘ। ইনফ্রারেড   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৬। রেডিও মডেল ও এন্টেনা প্রয়োজন কোন ক্ষেত্রে?  </a:t>
            </a:r>
          </a:p>
          <a:p>
            <a:pPr>
              <a:buNone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ক। ওয়ারলেস ল্যান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ওয়ারলেস ম্যান  গ। ওয়ারলেস প্যান   ঘ।  ওয়ারলেস ওয়ান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৭। হটস্পট কি ?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নিদির্ষ্ট উত্তপ্ত এলাকা   খ। তারযুক্ত ইন্টারনেট ব্যবস্থা   </a:t>
            </a:r>
          </a:p>
          <a:p>
            <a:pPr>
              <a:buNone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গ। তার বিহীন ইন্টারনেট ব্যাবস্থা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ঘ। বিস্বব্যাপি নেতোয়ার্ক ব্যবস্থা 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6096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3124200" cy="685800"/>
          </a:xfrm>
        </p:spPr>
        <p:txBody>
          <a:bodyPr>
            <a:normAutofit/>
          </a:bodyPr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0"/>
            <a:ext cx="6781800" cy="1295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n-BD" sz="4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just">
              <a:buNone/>
            </a:pPr>
            <a:endParaRPr lang="bn-BD" sz="400" b="1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r>
              <a:rPr lang="bn-BD" sz="2000" b="1" dirty="0" smtClean="0">
                <a:latin typeface="Nikosh" pitchFamily="2" charset="0"/>
                <a:cs typeface="Nikosh" pitchFamily="2" charset="0"/>
              </a:rPr>
              <a:t>ওয়ারলেস যোগাযোগ  ব্যবস্থায় তার মাধ্যম / তার বিহীন বা বেতার মাধ্যম  কোনটি বেশী উপযোগী বলে মনে কর আলোচনা কর।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bn-BD" sz="2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000" b="1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endParaRPr lang="bn-BD" sz="400" b="1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r>
              <a:rPr lang="bn-BD" sz="4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6781800" cy="4191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772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124200"/>
            <a:ext cx="7848600" cy="12003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</a:rPr>
              <a:t>রহিমাপুর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ফাজিল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মাদ্রাসা</a:t>
            </a:r>
            <a:r>
              <a:rPr lang="en-US" sz="7200" dirty="0" smtClean="0">
                <a:solidFill>
                  <a:srgbClr val="FFFF00"/>
                </a:solidFill>
              </a:rPr>
              <a:t> ।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>
            <a:spLocks noChangeArrowheads="1"/>
          </p:cNvSpPr>
          <p:nvPr/>
        </p:nvSpPr>
        <p:spPr bwMode="auto">
          <a:xfrm>
            <a:off x="5676900" y="609600"/>
            <a:ext cx="33528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64" y="3048000"/>
            <a:ext cx="4495800" cy="36009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 শিক্ষক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রহিমাপুর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মাদ্রাসা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পত্নীতলা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০১৭২৩৬২৬১০৮</a:t>
            </a:r>
          </a:p>
          <a:p>
            <a:pPr algn="ctr"/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9873" y="3048000"/>
            <a:ext cx="3886200" cy="2923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20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পাঠঃব্যান্ডউইথঃ ওয়ারলেস কমিউনিকেশন সিস্টেম  </a:t>
            </a:r>
            <a:endParaRPr lang="bn-BD" sz="20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২১/১২/২০১৯</a:t>
            </a:r>
            <a:endParaRPr lang="en-US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9155"/>
            <a:ext cx="1828800" cy="1431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lowchart: Sequential Access Storage 6"/>
          <p:cNvSpPr>
            <a:spLocks noChangeArrowheads="1"/>
          </p:cNvSpPr>
          <p:nvPr/>
        </p:nvSpPr>
        <p:spPr bwMode="auto">
          <a:xfrm>
            <a:off x="152400" y="609600"/>
            <a:ext cx="35814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04800"/>
            <a:ext cx="6629400" cy="8382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3429000" cy="2362200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99309"/>
            <a:ext cx="3920643" cy="2334491"/>
          </a:xfrm>
          <a:prstGeom prst="rect">
            <a:avLst/>
          </a:prstGeom>
        </p:spPr>
      </p:pic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97728"/>
            <a:ext cx="3429000" cy="2631672"/>
          </a:xfrm>
          <a:prstGeom prst="rect">
            <a:avLst/>
          </a:prstGeom>
        </p:spPr>
      </p:pic>
      <p:pic>
        <p:nvPicPr>
          <p:cNvPr id="7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990108"/>
            <a:ext cx="3948352" cy="263929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2720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" pitchFamily="2" charset="0"/>
                <a:cs typeface="Nikosh" pitchFamily="2" charset="0"/>
              </a:rPr>
              <a:t>আজকের পাঠ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5726760"/>
            <a:ext cx="7696200" cy="6556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ডেটা কমিউনিকেশন ও কম্পিউটার নেটওয়ার্কিং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03531"/>
            <a:ext cx="4114800" cy="4154269"/>
          </a:xfrm>
          <a:prstGeom prst="rect">
            <a:avLst/>
          </a:prstGeo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3531"/>
            <a:ext cx="4191000" cy="41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86400"/>
            <a:ext cx="77724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1800" dirty="0" smtClean="0">
                <a:latin typeface="Nikosh" pitchFamily="2" charset="0"/>
                <a:cs typeface="Nikosh" pitchFamily="2" charset="0"/>
              </a:rPr>
              <a:t>১। ওয়ারলেস কমিউনিকেশন সিস্টেম  কি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?   </a:t>
            </a:r>
          </a:p>
          <a:p>
            <a:pPr>
              <a:buNone/>
            </a:pPr>
            <a:r>
              <a:rPr lang="bn-BD" sz="1800" dirty="0" smtClean="0">
                <a:latin typeface="Nikosh" pitchFamily="2" charset="0"/>
                <a:cs typeface="Nikosh" pitchFamily="2" charset="0"/>
              </a:rPr>
              <a:t>২। ওয়ারলেস কমিউনিকেশন সিস্টেম এর প্রয়োজনীয়তা কি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লিখতে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>
              <a:buNone/>
            </a:pPr>
            <a:r>
              <a:rPr lang="bn-BD" sz="1800" dirty="0" smtClean="0">
                <a:latin typeface="Nikosh" pitchFamily="2" charset="0"/>
                <a:cs typeface="Nikosh" pitchFamily="2" charset="0"/>
              </a:rPr>
              <a:t>৩। ওয়ারলেস ইন্টারনেট একসেস পয়েন্ট গুলো লিখ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তে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।      </a:t>
            </a:r>
            <a:endParaRPr lang="en-US" sz="1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74931"/>
            <a:ext cx="6858000" cy="4192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28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" pitchFamily="2" charset="0"/>
                <a:cs typeface="Nikosh" pitchFamily="2" charset="0"/>
              </a:rPr>
              <a:t>শিখন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ফল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2265804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68459"/>
            <a:ext cx="6629400" cy="862853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15253"/>
            <a:ext cx="4038600" cy="2718547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15253"/>
            <a:ext cx="3962400" cy="2718547"/>
          </a:xfrm>
          <a:prstGeom prst="rect">
            <a:avLst/>
          </a:prstGeom>
        </p:spPr>
      </p:pic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54659"/>
            <a:ext cx="4038600" cy="2674741"/>
          </a:xfrm>
          <a:prstGeom prst="rect">
            <a:avLst/>
          </a:prstGeom>
        </p:spPr>
      </p:pic>
      <p:pic>
        <p:nvPicPr>
          <p:cNvPr id="7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954658"/>
            <a:ext cx="3962400" cy="26747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4114800" cy="2504103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6" y="1142999"/>
            <a:ext cx="3959693" cy="2504103"/>
          </a:xfrm>
          <a:prstGeom prst="rect">
            <a:avLst/>
          </a:prstGeom>
        </p:spPr>
      </p:pic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799503"/>
            <a:ext cx="4114800" cy="2753697"/>
          </a:xfrm>
          <a:prstGeom prst="rect">
            <a:avLst/>
          </a:prstGeom>
        </p:spPr>
      </p:pic>
      <p:pic>
        <p:nvPicPr>
          <p:cNvPr id="7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526" y="3799503"/>
            <a:ext cx="3959693" cy="2753697"/>
          </a:xfrm>
          <a:prstGeom prst="rect">
            <a:avLst/>
          </a:prstGeom>
        </p:spPr>
      </p:pic>
      <p:pic>
        <p:nvPicPr>
          <p:cNvPr id="8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1143000"/>
            <a:ext cx="8462419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2982" y="6183868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" pitchFamily="2" charset="0"/>
                <a:cs typeface="Nikosh" pitchFamily="2" charset="0"/>
              </a:rPr>
              <a:t>ওয়ারলেস কমিউনিকেশন সিস্টেম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85800"/>
            <a:ext cx="3124200" cy="6858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4675734" cy="4724400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371600"/>
            <a:ext cx="3810000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6248400"/>
            <a:ext cx="6293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2400" b="1" dirty="0">
                <a:latin typeface="Nikosh" pitchFamily="2" charset="0"/>
                <a:cs typeface="Nikosh" pitchFamily="2" charset="0"/>
              </a:rPr>
              <a:t>১। ওয়ারলেস কমিউনিকেশন সিস্টেম  কি?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191000" cy="73183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জোড়ায়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90600"/>
            <a:ext cx="4343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93272" y="6172200"/>
            <a:ext cx="557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" pitchFamily="2" charset="0"/>
                <a:cs typeface="Nikosh" pitchFamily="2" charset="0"/>
              </a:rPr>
              <a:t>ওয়ারলেস কমিউনিকেশন সিস্টেম এর প্রয়োজনীয়তা কি? </a:t>
            </a:r>
            <a:endParaRPr lang="en-US" dirty="0"/>
          </a:p>
        </p:txBody>
      </p:sp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411480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242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 নিচের ছবি গুলি লক্ষ্য করি </vt:lpstr>
      <vt:lpstr>PowerPoint Presentation</vt:lpstr>
      <vt:lpstr>PowerPoint Presentation</vt:lpstr>
      <vt:lpstr> নিচের ছবি গুলি লক্ষ্য করি </vt:lpstr>
      <vt:lpstr> নিচের ছবি গুলি লক্ষ্য করি </vt:lpstr>
      <vt:lpstr>একক কাজ</vt:lpstr>
      <vt:lpstr>জোড়ায় কাজ</vt:lpstr>
      <vt:lpstr>দলিয় কাজ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/ স্বাগতম</dc:title>
  <dc:creator>USER</dc:creator>
  <cp:lastModifiedBy>ISTIAQUE</cp:lastModifiedBy>
  <cp:revision>68</cp:revision>
  <dcterms:created xsi:type="dcterms:W3CDTF">2006-08-16T00:00:00Z</dcterms:created>
  <dcterms:modified xsi:type="dcterms:W3CDTF">2019-12-21T06:26:32Z</dcterms:modified>
</cp:coreProperties>
</file>