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1" r:id="rId16"/>
    <p:sldId id="269" r:id="rId17"/>
    <p:sldId id="270" r:id="rId18"/>
    <p:sldId id="271" r:id="rId19"/>
    <p:sldId id="272" r:id="rId20"/>
    <p:sldId id="282" r:id="rId21"/>
    <p:sldId id="273" r:id="rId22"/>
    <p:sldId id="274" r:id="rId23"/>
    <p:sldId id="280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6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7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3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5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3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1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1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3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8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B050"/>
            </a:gs>
            <a:gs pos="88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16B69-44E2-40BA-BE51-7ADD8AB78F53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50B5-0BC2-4E67-9000-836C06D85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9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711200">
            <a:off x="-665019" y="3067668"/>
            <a:ext cx="688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711200">
            <a:off x="6359235" y="2194831"/>
            <a:ext cx="6885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927" y="109450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1953491"/>
            <a:ext cx="9725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ডারউইন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ভ্রুনমুকুলাবরণীর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তীর্যকভাবে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ভ্রুনমুকুলাবরণী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ভ্রুনমুকুলাবরনীর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বৃদ্ধিসহায়ক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অক্সিন।অক্সিন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85" y="4200259"/>
            <a:ext cx="5377297" cy="26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564" y="928255"/>
            <a:ext cx="229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জিবেরেলিনঃ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5564" y="2230582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চারাগাছ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বর্ধিঞ্চু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পর্বমধ্যগুলো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সুপ্তাবস্থা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কাটাতেও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জিবেরেলিন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18" y="-1"/>
            <a:ext cx="3870182" cy="277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75575" r="13681" b="6176"/>
          <a:stretch/>
        </p:blipFill>
        <p:spPr>
          <a:xfrm>
            <a:off x="8321818" y="3765451"/>
            <a:ext cx="3747662" cy="23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644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073" y="1025236"/>
            <a:ext cx="2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ইথিলিনঃ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3272" y="1671567"/>
            <a:ext cx="4613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ইথিলিন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চারাগাছের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-1"/>
            <a:ext cx="3976688" cy="2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66" y="2493818"/>
            <a:ext cx="3962834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66" y="4713142"/>
            <a:ext cx="3962834" cy="2144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97"/>
          <a:stretch/>
        </p:blipFill>
        <p:spPr>
          <a:xfrm>
            <a:off x="4063710" y="4713141"/>
            <a:ext cx="4151601" cy="21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73" y="914400"/>
            <a:ext cx="637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8473" y="1801091"/>
            <a:ext cx="6650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ছিপিটি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ছিপির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ছিদ্রপথে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চারাগাছটি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ডুকিয়ে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8473" y="5084618"/>
            <a:ext cx="8063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৪/৫দিন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আলোকবিমূখী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672" y="0"/>
            <a:ext cx="3588328" cy="44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14" y="2111086"/>
            <a:ext cx="2028825" cy="2247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8690" y="5043055"/>
            <a:ext cx="7038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1914" y="623455"/>
            <a:ext cx="292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0187" y="80711"/>
            <a:ext cx="1584614" cy="1731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324109" y="94662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509" y="1399309"/>
            <a:ext cx="489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990373"/>
              </p:ext>
            </p:extLst>
          </p:nvPr>
        </p:nvGraphicFramePr>
        <p:xfrm>
          <a:off x="4862945" y="3709411"/>
          <a:ext cx="15224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1523160" imgH="491040" progId="Package">
                  <p:embed/>
                </p:oleObj>
              </mc:Choice>
              <mc:Fallback>
                <p:oleObj name="Packager Shell Object" showAsIcon="1" r:id="rId3" imgW="1523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2945" y="3709411"/>
                        <a:ext cx="152241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73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73236" cy="4354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0"/>
            <a:ext cx="4320523" cy="4320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58" y="-1"/>
            <a:ext cx="3798242" cy="4320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3606" y="5763491"/>
            <a:ext cx="362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090" y="435479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1678" y="438943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5891" y="435479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3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599" y="928254"/>
            <a:ext cx="9518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অঙ্গ-প্রত্যঙ্গে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যোগসূত্র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4198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3891" y="914400"/>
            <a:ext cx="52924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মস্তিষ্ক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0190" y="3568590"/>
            <a:ext cx="3358758" cy="3220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93" y="0"/>
            <a:ext cx="3511007" cy="34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73" y="610390"/>
            <a:ext cx="329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8473" y="1256721"/>
            <a:ext cx="5915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থাকে।যথা-১।কোষদেহ ও 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প্রলম্বিত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8473" y="3255818"/>
            <a:ext cx="69134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যেমন-গোলাকার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নক্ষত্রাকার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আবরণী,সাইটোপ্লাজম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56" y="0"/>
            <a:ext cx="3264044" cy="3489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857" y="3759512"/>
            <a:ext cx="3427837" cy="30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4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মোবাইলঃ০১৭১০১৯৬৪০২</a:t>
            </a:r>
          </a:p>
          <a:p>
            <a:pPr marL="0" indent="0">
              <a:buNone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9" t="23634" r="20920" b="42616"/>
          <a:stretch/>
        </p:blipFill>
        <p:spPr>
          <a:xfrm>
            <a:off x="7356763" y="1825624"/>
            <a:ext cx="2585812" cy="2635539"/>
          </a:xfrm>
        </p:spPr>
      </p:pic>
    </p:spTree>
    <p:extLst>
      <p:ext uri="{BB962C8B-B14F-4D97-AF65-F5344CB8AC3E}">
        <p14:creationId xmlns:p14="http://schemas.microsoft.com/office/powerpoint/2010/main" val="290979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63" y="0"/>
            <a:ext cx="5022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709" y="900545"/>
            <a:ext cx="236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প্রলম্বিত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1709" y="1884218"/>
            <a:ext cx="5971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প্রলম্বিত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প্রলম্বিত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যথা-অ্যাক্সন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9469" y="1924483"/>
            <a:ext cx="4095750" cy="2047875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9587344" y="2549236"/>
            <a:ext cx="609601" cy="14547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335491" y="3276600"/>
            <a:ext cx="1191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255" y="817419"/>
            <a:ext cx="236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1709" y="1842655"/>
            <a:ext cx="5001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ডেনড্রাইট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ডেনড্রনের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সিন্যাপস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সিন্যাপসের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312" y="1616149"/>
            <a:ext cx="4244687" cy="31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5" y="858982"/>
            <a:ext cx="300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99855" y="4017818"/>
            <a:ext cx="727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5" y="110836"/>
            <a:ext cx="2456874" cy="1842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296400" y="72043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9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7" y="1205345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করা,মস্তিষ্কের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স্মৃতিধারণ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করা,চিন্তা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হয়েছে,যথা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স্নায়ুতন্ত্র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23" y="3759890"/>
            <a:ext cx="8735644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66800"/>
            <a:ext cx="353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1774686"/>
            <a:ext cx="86313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চিমটি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229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183" y="942109"/>
            <a:ext cx="361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1" y="1968210"/>
            <a:ext cx="3494808" cy="2007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563" y="4585854"/>
            <a:ext cx="8451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প্রাণিকুলের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670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60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3527" y="2507673"/>
            <a:ext cx="458585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নিঃস্বরণ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১-৫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8" r="25655" b="3837"/>
          <a:stretch/>
        </p:blipFill>
        <p:spPr>
          <a:xfrm>
            <a:off x="6733308" y="1825624"/>
            <a:ext cx="2133601" cy="2839459"/>
          </a:xfrm>
        </p:spPr>
      </p:pic>
    </p:spTree>
    <p:extLst>
      <p:ext uri="{BB962C8B-B14F-4D97-AF65-F5344CB8AC3E}">
        <p14:creationId xmlns:p14="http://schemas.microsoft.com/office/powerpoint/2010/main" val="2271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96145" cy="2526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5" y="0"/>
            <a:ext cx="3810000" cy="2535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67"/>
          <a:stretch/>
        </p:blipFill>
        <p:spPr>
          <a:xfrm>
            <a:off x="0" y="2526162"/>
            <a:ext cx="4694698" cy="3267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95" y="2526161"/>
            <a:ext cx="2900796" cy="3267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7818" y="983672"/>
            <a:ext cx="3906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5636" y="2526161"/>
            <a:ext cx="3893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সু-শৃঙ্খল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20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38600" cy="269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99" y="-1"/>
            <a:ext cx="4259616" cy="269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3831499" cy="2692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94" y="2692398"/>
            <a:ext cx="4271821" cy="2392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92397"/>
            <a:ext cx="3819294" cy="2392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5" y="2692396"/>
            <a:ext cx="4038600" cy="239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5964" y="5652655"/>
            <a:ext cx="7633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সু-শৃঙ্খল্ভাবে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024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1066800"/>
            <a:ext cx="6165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-----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7782" y="2493818"/>
            <a:ext cx="412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7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291" y="997527"/>
            <a:ext cx="4184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7127" y="2105891"/>
            <a:ext cx="7550728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86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5" y="817418"/>
            <a:ext cx="106125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বিশৃঙ্খলা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পুষ্পায়ন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বার্ধক্য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সুপ্তাবস্থা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771"/>
            <a:ext cx="2857500" cy="2289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36" y="3432462"/>
            <a:ext cx="2937164" cy="2164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307772"/>
            <a:ext cx="3284764" cy="2274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8" y="3326821"/>
            <a:ext cx="3131127" cy="22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7286"/>
            <a:ext cx="118541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জলবায়ুজনিত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প্রভাবকগুলোর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উদ্ভিদদেহে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থাকে।উদ্ভিদের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ফাইটোহরমোন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অখ্যায়িত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ফাইটোহরমোন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তোইরি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উৎপত্তিস্থল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জিবেরিলিন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অ্যাবসাইসিক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ইথিলিন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বৃদ্ধিপ্রতিবন্ধক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ফ্লোরিজেন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পত্রমূলে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পত্রমূলকে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পুষ্পমুকুলে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ফ্লোরিজেন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08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1035</Words>
  <Application>Microsoft Office PowerPoint</Application>
  <PresentationFormat>Widescreen</PresentationFormat>
  <Paragraphs>73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HP</cp:lastModifiedBy>
  <cp:revision>71</cp:revision>
  <dcterms:created xsi:type="dcterms:W3CDTF">2019-02-05T06:51:00Z</dcterms:created>
  <dcterms:modified xsi:type="dcterms:W3CDTF">2019-12-21T12:26:01Z</dcterms:modified>
</cp:coreProperties>
</file>