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1" r:id="rId3"/>
    <p:sldId id="258" r:id="rId4"/>
    <p:sldId id="279" r:id="rId5"/>
    <p:sldId id="275" r:id="rId6"/>
    <p:sldId id="276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8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1" autoAdjust="0"/>
    <p:restoredTop sz="94660"/>
  </p:normalViewPr>
  <p:slideViewPr>
    <p:cSldViewPr>
      <p:cViewPr>
        <p:scale>
          <a:sx n="50" d="100"/>
          <a:sy n="50" d="100"/>
        </p:scale>
        <p:origin x="-191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E3B0F-FCCA-43C9-9D74-3A778E7C2798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35449-ADAD-4647-806B-AE8F10CBA7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4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35449-ADAD-4647-806B-AE8F10CBA7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মোঃ</a:t>
            </a:r>
            <a:r>
              <a:rPr lang="bn-BD" sz="1200" baseline="0" dirty="0" smtClean="0"/>
              <a:t> </a:t>
            </a:r>
            <a:r>
              <a:rPr lang="bn-BD" sz="1200" dirty="0" smtClean="0"/>
              <a:t>আনোয়ার হোসেন। সহকারী শিক্ষক,</a:t>
            </a:r>
            <a:r>
              <a:rPr lang="bn-BD" sz="1200" baseline="0" dirty="0" smtClean="0"/>
              <a:t> ছাতক জালালিয়া ফাযিল মাদ্রাসা, ছাতক, সুনামগঞ্জ,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  <a:p>
            <a:endParaRPr lang="en-US" sz="1200" dirty="0" smtClean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6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35449-ADAD-4647-806B-AE8F10CBA7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35449-ADAD-4647-806B-AE8F10CBA7C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মোঃ</a:t>
            </a:r>
            <a:r>
              <a:rPr lang="bn-BD" sz="1200" baseline="0" dirty="0" smtClean="0"/>
              <a:t> </a:t>
            </a:r>
            <a:r>
              <a:rPr lang="bn-BD" sz="1200" dirty="0" smtClean="0"/>
              <a:t>আনোয়ার হোসেন। সহকারী শিক্ষক,</a:t>
            </a:r>
            <a:r>
              <a:rPr lang="bn-BD" sz="1200" baseline="0" dirty="0" smtClean="0"/>
              <a:t> ছাতক জালালিয়া ফাযিল মাদ্রাসা, ছাতক, সুনামগঞ্জ,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  <a:p>
            <a:pPr algn="ctr"/>
            <a:endParaRPr lang="en-US" sz="1200" dirty="0" smtClean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/>
              <a:t>মোঃ</a:t>
            </a:r>
            <a:r>
              <a:rPr lang="bn-BD" sz="1200" baseline="0" dirty="0" smtClean="0"/>
              <a:t> </a:t>
            </a:r>
            <a:r>
              <a:rPr lang="bn-BD" sz="1200" dirty="0" smtClean="0"/>
              <a:t>আনোয়ার হোসেন। সহকারী শিক্ষক,</a:t>
            </a:r>
            <a:r>
              <a:rPr lang="bn-BD" sz="1200" baseline="0" dirty="0" smtClean="0"/>
              <a:t> ছাতক জালালিয়া ফাযিল মাদ্রাসা, ছাতক, সুনামগঞ্জ, 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  <a:p>
            <a:pPr algn="ctr"/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306EA-DB9C-42AB-BD8F-AA96F59B53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0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ba_Fu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3384" y="381000"/>
            <a:ext cx="7848601" cy="44196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03384" y="5105400"/>
            <a:ext cx="7848600" cy="144655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ফুটন্ত ফুলের </a:t>
            </a:r>
          </a:p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ctor ric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3276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dat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3810000" cy="3276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hgfgy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000"/>
            <a:ext cx="3505199" cy="2667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0" y="3429000"/>
            <a:ext cx="49530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একজন চিকিৎসক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53100" y="3429000"/>
            <a:ext cx="2667000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একজন পরিবার কর্তা </a:t>
            </a:r>
            <a:endParaRPr lang="en-US" sz="2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5486400"/>
            <a:ext cx="22860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একজন গবেষণাকারী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657600" y="5562600"/>
            <a:ext cx="11430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71735"/>
            <a:ext cx="3581400" cy="46166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4813518"/>
            <a:ext cx="8229600" cy="156966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০১।কম্পিউটার নেটওয়ার্ক এর ধারনা সংজ্ঞায়িত কর?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০২।একটি শিক্ষা প্রতিষ্ঠানের মধ্যে কোন ধরনের নেটওয়ার্ক ব্যবহার করতে হয়?</a:t>
            </a:r>
          </a:p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০৩।ব্যক্তি জীবনে কিভাবে তুমি নেটওয়ার্ক  ব্যবহার করবে?</a:t>
            </a:r>
          </a:p>
          <a:p>
            <a:endParaRPr lang="bn-IN" sz="2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Documents and Settings\Special\Desktop\download picter\j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153400" cy="381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98474"/>
            <a:ext cx="73914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#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নেটওয়ার্ক ব্যবহারের মাধ্যমে  তোমার এলাকার মানুষ কি ভাবে উপকৃত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81000"/>
            <a:ext cx="3581400" cy="6463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</a:p>
        </p:txBody>
      </p:sp>
      <p:pic>
        <p:nvPicPr>
          <p:cNvPr id="9" name="Picture 8" descr="Mesh-Topolo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895599"/>
            <a:ext cx="3886200" cy="3527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500" y="4724400"/>
            <a:ext cx="826770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আমরা সবাই মিলে ভিশন-”২০২১”স্বপ্ন পুরন করি,সুস্থ থাকুন,সুখে থাকুন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rithi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63576"/>
            <a:ext cx="7617791" cy="430842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447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7200" b="1" cap="all" dirty="0" smtClean="0"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sz="7200" b="1" cap="all" dirty="0"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3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072" y="228600"/>
            <a:ext cx="57150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3429000"/>
            <a:ext cx="6553200" cy="3124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জালালিয়া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ছাতক,সুনামগঞ্জ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মোবাইল-০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১৭২৭ ২৩৭০৬৬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E-mail- info.anowarmp@gmail.com</a:t>
            </a:r>
          </a:p>
          <a:p>
            <a:pPr marL="0" indent="0" algn="ctr">
              <a:buNone/>
            </a:pP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photo and Another Document\family pic\905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5" y="1219200"/>
            <a:ext cx="2043545" cy="2067449"/>
          </a:xfrm>
          <a:prstGeom prst="rect">
            <a:avLst/>
          </a:prstGeom>
          <a:noFill/>
          <a:ln cmpd="dbl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5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49759"/>
            <a:ext cx="8423564" cy="76944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পাঠ পরিচিতিঃ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423564" cy="3970318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শ্রেণীঃএকাদশ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তথ্য  ও যোগাযোগ </a:t>
            </a:r>
            <a:r>
              <a:rPr lang="bn-BD" sz="3600" b="1" dirty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মোট ছাত্র/ছাত্রীঃ৫০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উপস্থিত ছাত্র/ছাত্রীঃ৪৫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95" y="872336"/>
            <a:ext cx="3754089" cy="275299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img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15" y="3781567"/>
            <a:ext cx="3628953" cy="28155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9" name="Picture 8" descr="image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259" y="3781567"/>
            <a:ext cx="3691521" cy="28155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 descr="image 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58704"/>
            <a:ext cx="3628953" cy="269043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3084397" y="0"/>
            <a:ext cx="3951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চিত্রে  কী কী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দেখতে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পাচ্ছি  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-0.112  L 0.25 0  L 0.125 0.112  L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5250873"/>
            <a:ext cx="6858000" cy="76944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কম্পিউটার নেটওয়ার্ক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7959" y="457200"/>
            <a:ext cx="3475775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83" y="1767301"/>
            <a:ext cx="5463221" cy="3396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use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7065"/>
            <a:ext cx="3124200" cy="367093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house 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161714"/>
            <a:ext cx="3429000" cy="36962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ic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219200"/>
            <a:ext cx="2286000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10" name="Straight Arrow Connector 9"/>
          <p:cNvCxnSpPr>
            <a:endCxn id="3" idx="0"/>
          </p:cNvCxnSpPr>
          <p:nvPr/>
        </p:nvCxnSpPr>
        <p:spPr>
          <a:xfrm rot="16200000" flipV="1">
            <a:off x="7372350" y="3218864"/>
            <a:ext cx="15240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334294" y="1866106"/>
            <a:ext cx="2819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4953794" y="1904206"/>
            <a:ext cx="2895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43200" y="457200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353594" y="1066006"/>
            <a:ext cx="1219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4800600" y="457200"/>
            <a:ext cx="160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343400" y="990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pic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0"/>
            <a:ext cx="1600200" cy="1600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7" name="Picture 16" descr="pic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600200" cy="1600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19" name="Straight Connector 18"/>
          <p:cNvCxnSpPr/>
          <p:nvPr/>
        </p:nvCxnSpPr>
        <p:spPr>
          <a:xfrm flipV="1">
            <a:off x="609600" y="457200"/>
            <a:ext cx="2209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400800" y="304800"/>
            <a:ext cx="1676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-685006" y="2209006"/>
            <a:ext cx="2438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7239794" y="2132806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62400" y="838200"/>
            <a:ext cx="91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নেটওয়ার্ক সম্পর্কে ধারনা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6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4648200" cy="32004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imf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52800"/>
            <a:ext cx="4343400" cy="2819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 descr="imag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343400" cy="3276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without network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724400" cy="2743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network grou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630114" cy="466495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ing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948545" cy="466495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14400" y="56641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নেটওয়ার্ক  টপোলজি  ব্যবহার করে সহজেই যোগাযোগ করা যায়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 topology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86" y="1371600"/>
            <a:ext cx="7502313" cy="51406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14399" y="304800"/>
            <a:ext cx="746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বিভিন্ন ধরনের  নেটওয়ার্ক টপোলজির নাম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202</Words>
  <Application>Microsoft Office PowerPoint</Application>
  <PresentationFormat>On-screen Show (4:3)</PresentationFormat>
  <Paragraphs>43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তোমাদের সকলকে ধন্যবাদ।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Anowar</cp:lastModifiedBy>
  <cp:revision>162</cp:revision>
  <dcterms:created xsi:type="dcterms:W3CDTF">2006-08-16T00:00:00Z</dcterms:created>
  <dcterms:modified xsi:type="dcterms:W3CDTF">2019-12-17T12:27:29Z</dcterms:modified>
</cp:coreProperties>
</file>