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300" y="304801"/>
            <a:ext cx="3657600" cy="132343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C:\Users\DOEL\Pictures\10257256_651684594887379_414068116244820169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70103"/>
            <a:ext cx="8305800" cy="4354497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2796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EL\Pictures\internet-bg20130923065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00" y="457201"/>
            <a:ext cx="8256726" cy="4190999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57200" y="5029200"/>
            <a:ext cx="82296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হচ্ছে বিশ্ব ব্যাপি বিস্তৃত হাজার হাজার নেটওয়ার্ক এর নেটওয়ার্ক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|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Pictures\itfe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1"/>
            <a:ext cx="4876800" cy="43433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27" name="Picture 3" descr="C:\Users\DOEL\Pictures\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"/>
            <a:ext cx="3886200" cy="4343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290945" y="5410200"/>
            <a:ext cx="8686800" cy="120032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ইন্টারনেটে বই পড়া যায়, অনলাইনে ক্লাস করা যায়, কম্পিউটারে ক্লাস করা যায়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640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3810000" cy="923330"/>
          </a:xfrm>
          <a:prstGeom prst="rect">
            <a:avLst/>
          </a:prstGeom>
          <a:ln w="1270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7696200" cy="3539430"/>
          </a:xfrm>
          <a:prstGeom prst="rect">
            <a:avLst/>
          </a:prstGeom>
          <a:solidFill>
            <a:schemeClr val="bg2"/>
          </a:solidFill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দলের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VLC  PLAYER</a:t>
            </a:r>
          </a:p>
          <a:p>
            <a:pPr marL="742950" indent="-74295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প্রশ্নঃবাংলাদেশের সব ছাত্র ছাত্রীর যদি একটি করে</a:t>
            </a:r>
          </a:p>
          <a:p>
            <a:pPr marL="742950" indent="-74295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ল্যাপটপ থাকত, তখন শিক্ষার ব্যাপারে আর কি কি </a:t>
            </a:r>
          </a:p>
          <a:p>
            <a:pPr marL="742950" indent="-74295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করা যেতে পারে বর্ণনা কর ।</a:t>
            </a:r>
          </a:p>
          <a:p>
            <a:pPr marL="742950" indent="-74295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দলের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KMP  PLAYER</a:t>
            </a:r>
          </a:p>
          <a:p>
            <a:pPr marL="742950" indent="-74295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প্রশ্নঃ ভবিষ্যতে শিক্ষার ব্যাপারে তথ্য প্রযুক্তি কী ভুমিকা</a:t>
            </a:r>
          </a:p>
          <a:p>
            <a:pPr marL="742950" indent="-74295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রাখতে পারে তা লিখ 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409" y="1396663"/>
            <a:ext cx="4897582" cy="1015663"/>
          </a:xfrm>
          <a:prstGeom prst="rect">
            <a:avLst/>
          </a:prstGeom>
          <a:ln w="1905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16367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ক) ই-বুক রিডারের মাধ্যমে কিভাবে বই পড়া যায়।</a:t>
            </a:r>
          </a:p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খ)শিক্ষার ক্ষেত্রে ইন্টারনেটের গুরুত্ব বিশ্লেষণ কর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066800"/>
            <a:ext cx="4419600" cy="923330"/>
          </a:xfrm>
          <a:prstGeom prst="rect">
            <a:avLst/>
          </a:prstGeom>
          <a:ln w="28575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352800"/>
            <a:ext cx="6858000" cy="1323439"/>
          </a:xfrm>
          <a:prstGeom prst="rect">
            <a:avLst/>
          </a:prstGeom>
          <a:ln w="12700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কিভাবে ইন্টারনেট থেকে শিক্ষা বিষয়ক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পেতে পারি তা বর্ণনা কর?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1688" y="381000"/>
            <a:ext cx="29444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6934200" cy="40457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6527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594539"/>
            <a:ext cx="3810000" cy="929461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809999"/>
            <a:ext cx="4419600" cy="24857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আনোয়ার হোসেন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সহকারী শিক্ষক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 জালালিয়া ফাযিল মাদ্রাসা</a:t>
            </a:r>
          </a:p>
          <a:p>
            <a:pPr marL="0" indent="0" algn="ctr">
              <a:buFont typeface="Arial" pitchFamily="34" charset="0"/>
              <a:buNone/>
            </a:pPr>
            <a:r>
              <a:rPr lang="bn-BD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</a:t>
            </a:r>
            <a:r>
              <a:rPr lang="bn-BD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১৭২৭ ২৩৭০৬৬</a:t>
            </a:r>
            <a:endParaRPr lang="en-US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E-mail- info.anowarmp@gmail.com</a:t>
            </a:r>
          </a:p>
          <a:p>
            <a:pPr marL="0" indent="0" algn="ctr">
              <a:buFont typeface="Arial" pitchFamily="34" charset="0"/>
              <a:buNone/>
            </a:pPr>
            <a:endParaRPr 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94539"/>
            <a:ext cx="3048000" cy="77706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bg2"/>
                  </a:solidFill>
                </a:ln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ln>
                <a:solidFill>
                  <a:schemeClr val="bg2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810000"/>
            <a:ext cx="3886200" cy="24857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শ্রেনীঃ ৭ম</a:t>
            </a:r>
          </a:p>
          <a:p>
            <a:pPr algn="ctr"/>
            <a:r>
              <a:rPr lang="bn-BD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পঞ্চম</a:t>
            </a:r>
          </a:p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 ৫৫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F:\photo and Another Document\family pic\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1574351"/>
            <a:ext cx="2043545" cy="2067449"/>
          </a:xfrm>
          <a:prstGeom prst="rect">
            <a:avLst/>
          </a:prstGeom>
          <a:noFill/>
          <a:ln cmpd="dbl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DOEL\Pictures\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5454" y="1468037"/>
            <a:ext cx="2506546" cy="2113363"/>
          </a:xfrm>
          <a:prstGeom prst="rect">
            <a:avLst/>
          </a:prstGeom>
          <a:ln w="12700"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57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33401"/>
            <a:ext cx="3429000" cy="14478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95600"/>
            <a:ext cx="8153400" cy="2895600"/>
          </a:xfr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 ইণ্টারনেট কি তা বলতে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খ)শিক্ষাক্ষেত্রে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ইন্টারনেটের ব্যবহার বর্ণনা করতে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পারবে;</a:t>
            </a:r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গ)শিক্ষাক্ষেত্রে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ইণ্টারনেটের গুরুত্ব বিশ্লষন করতে পারবে;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Pictures\internet-bg20130923065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468" y="609600"/>
            <a:ext cx="7395931" cy="426243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258291" y="5235714"/>
            <a:ext cx="5029200" cy="707886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ইন্টারনেটের গঠন প্রনালী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Pictures\itfe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3272"/>
            <a:ext cx="8218739" cy="5337928"/>
          </a:xfrm>
          <a:prstGeom prst="rect">
            <a:avLst/>
          </a:prstGeom>
          <a:ln w="7620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90600" y="6096000"/>
            <a:ext cx="7239000" cy="584775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এখানে শিক্ষার্থীরা  ইন্টারনেট ব্যবহার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Pictures\CSE-11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29" y="390966"/>
            <a:ext cx="8813471" cy="48715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28600" y="5867400"/>
            <a:ext cx="86868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 ) ইন্টারনেট এর মাধ্যমে ক্লাস হচ্ছে।</a:t>
            </a:r>
            <a:endParaRPr lang="en-US" sz="4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Pictures\10257256_651684594887379_414068116244820169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05775" cy="51053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 flipH="1">
            <a:off x="533400" y="5791201"/>
            <a:ext cx="8077199" cy="830997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ইন্টারনেট এ হাজার হাজার বই এর সমাহার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\Pictures\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381000"/>
            <a:ext cx="8195268" cy="5333999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533400" y="6096000"/>
            <a:ext cx="7848600" cy="64633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ইন্টারনেট এর মাধ্যমে অনলাইনে ক্লাস নিচ্ছে।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000985"/>
            <a:ext cx="67818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শিক্ষায় বিশ্বের সব উন্নত দেশে ইন্টারনেট ব্যবহার করা হয়।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3800"/>
            <a:ext cx="6781800" cy="43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211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Anowar</dc:creator>
  <cp:lastModifiedBy>Anowar</cp:lastModifiedBy>
  <cp:revision>13</cp:revision>
  <dcterms:created xsi:type="dcterms:W3CDTF">2006-08-16T00:00:00Z</dcterms:created>
  <dcterms:modified xsi:type="dcterms:W3CDTF">2019-12-17T13:04:56Z</dcterms:modified>
</cp:coreProperties>
</file>