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1" r:id="rId2"/>
    <p:sldId id="261" r:id="rId3"/>
    <p:sldId id="263" r:id="rId4"/>
    <p:sldId id="264" r:id="rId5"/>
    <p:sldId id="265" r:id="rId6"/>
    <p:sldId id="256" r:id="rId7"/>
    <p:sldId id="276" r:id="rId8"/>
    <p:sldId id="282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" y="1466909"/>
            <a:ext cx="8909588" cy="52386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012" y="143470"/>
            <a:ext cx="89095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41584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8915" y="2971800"/>
            <a:ext cx="8292399" cy="1895564"/>
            <a:chOff x="428171" y="347617"/>
            <a:chExt cx="8292399" cy="1438364"/>
          </a:xfrm>
        </p:grpSpPr>
        <p:sp>
          <p:nvSpPr>
            <p:cNvPr id="10" name="Round Diagonal Corner Rectangle 9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28171" y="598809"/>
                  <a:ext cx="8146245" cy="9203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সমস্যা-৫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𝐱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𝟏𝟑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                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𝟖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𝟏𝟖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𝑿𝒀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98809"/>
                  <a:ext cx="8146245" cy="92035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6" t="-6533" b="-190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3804241"/>
            <a:ext cx="3333668" cy="298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চতুর্থ 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২০/১২/১৯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96777" y="3395464"/>
            <a:ext cx="6658087" cy="1147505"/>
            <a:chOff x="609600" y="5105400"/>
            <a:chExt cx="3962400" cy="609600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542977" y="2022506"/>
            <a:ext cx="4114800" cy="990600"/>
            <a:chOff x="1219200" y="609600"/>
            <a:chExt cx="7239000" cy="9906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914400" y="838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 কর ও উওর 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36050" y="2022506"/>
            <a:ext cx="4114800" cy="990600"/>
            <a:chOff x="1219200" y="609600"/>
            <a:chExt cx="7239000" cy="990600"/>
          </a:xfrm>
        </p:grpSpPr>
        <p:sp>
          <p:nvSpPr>
            <p:cNvPr id="16" name="Rounded Rectangle 15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Rectangle 19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175995" y="3395463"/>
            <a:ext cx="6658087" cy="1147505"/>
            <a:chOff x="609600" y="5105400"/>
            <a:chExt cx="3962400" cy="609600"/>
          </a:xfrm>
        </p:grpSpPr>
        <p:sp>
          <p:nvSpPr>
            <p:cNvPr id="22" name="Rounded Rectangle 21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352800"/>
            <a:ext cx="8001000" cy="1676400"/>
            <a:chOff x="609600" y="3352800"/>
            <a:chExt cx="80010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1413" y="3683168"/>
              <a:ext cx="7689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বীজগণিতীয় সূত্রাবলি ও প্রয়োগ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 ঘনফলের সূত্র প্রয়োগ করে       	বীজগাণিতীয় রাশির সমাধান 	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 Diagonal Corner Rectangle 41"/>
          <p:cNvSpPr/>
          <p:nvPr/>
        </p:nvSpPr>
        <p:spPr>
          <a:xfrm>
            <a:off x="428171" y="2085684"/>
            <a:ext cx="8249845" cy="439131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171" y="347617"/>
            <a:ext cx="8292399" cy="1438364"/>
            <a:chOff x="428171" y="347617"/>
            <a:chExt cx="8292399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8171" y="460351"/>
                  <a:ext cx="8146245" cy="12128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সমস্যা-৩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𝟖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𝟏𝟓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60351"/>
                  <a:ext cx="8146245" cy="121289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4" t="-6566" r="-7479" b="-196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558635" y="1785981"/>
            <a:ext cx="5119380" cy="2289153"/>
            <a:chOff x="3743778" y="1820218"/>
            <a:chExt cx="4822814" cy="2531412"/>
          </a:xfrm>
        </p:grpSpPr>
        <p:sp>
          <p:nvSpPr>
            <p:cNvPr id="10" name="Oval Callout 9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2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32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095" t="-322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457200" y="3988428"/>
            <a:ext cx="150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প্রদত্ত 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𝟖</m:t>
                      </m:r>
                    </m:oMath>
                  </m:oMathPara>
                </a14:m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𝒂𝒃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𝟏𝟓</m:t>
                      </m:r>
                    </m:oMath>
                  </m:oMathPara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blipFill rotWithShape="1">
                <a:blip r:embed="rId4"/>
                <a:stretch>
                  <a:fillRect l="-4094" t="-2922" b="-8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1" y="3998150"/>
                <a:ext cx="251459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1" y="3998150"/>
                <a:ext cx="2514599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13057" y="4419600"/>
                <a:ext cx="515612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𝟑𝐚𝐛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𝐚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𝐛</m:t>
                    </m:r>
                    <m:r>
                      <a:rPr lang="en-US" sz="2800" b="1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057" y="4419600"/>
                <a:ext cx="5156123" cy="532966"/>
              </a:xfrm>
              <a:prstGeom prst="rect">
                <a:avLst/>
              </a:prstGeom>
              <a:blipFill rotWithShape="1">
                <a:blip r:embed="rId6"/>
                <a:stretch>
                  <a:fillRect l="-2485"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39984" y="4820713"/>
                <a:ext cx="348441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=(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𝟖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𝟏𝟓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. 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984" y="4820713"/>
                <a:ext cx="3484416" cy="532966"/>
              </a:xfrm>
              <a:prstGeom prst="rect">
                <a:avLst/>
              </a:prstGeom>
              <a:blipFill rotWithShape="1">
                <a:blip r:embed="rId7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599" y="5257800"/>
                <a:ext cx="28193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𝟓𝟏𝟐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5257800"/>
                <a:ext cx="281939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39984" y="5638800"/>
                <a:ext cx="19889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𝟏𝟓𝟐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984" y="5638800"/>
                <a:ext cx="1988959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/>
      <p:bldP spid="4" grpId="0"/>
      <p:bldP spid="14" grpId="0"/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4401" y="3253264"/>
            <a:ext cx="8292399" cy="1929465"/>
            <a:chOff x="428171" y="347617"/>
            <a:chExt cx="8292399" cy="1464088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28171" y="598809"/>
                  <a:ext cx="8146245" cy="12128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সমস্যা-৫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𝟐𝐱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𝟏𝟑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𝟏𝟓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𝟖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𝟐𝟕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98809"/>
                  <a:ext cx="8146245" cy="121289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4962" r="-134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 Diagonal Corner Rectangle 41"/>
          <p:cNvSpPr/>
          <p:nvPr/>
        </p:nvSpPr>
        <p:spPr>
          <a:xfrm>
            <a:off x="428171" y="2085684"/>
            <a:ext cx="8249845" cy="439131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170" y="347617"/>
            <a:ext cx="8411029" cy="1438364"/>
            <a:chOff x="428170" y="347617"/>
            <a:chExt cx="8411029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8170" y="347617"/>
                  <a:ext cx="8411029" cy="12128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সমস্যা-৪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𝐱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দেখাও যে,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𝟔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𝒙𝒚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𝟖</m:t>
                      </m:r>
                    </m:oMath>
                  </a14:m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0" y="347617"/>
                  <a:ext cx="8411029" cy="121289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174" t="-7538" r="-2319" b="-190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558635" y="1785981"/>
            <a:ext cx="5119380" cy="2149064"/>
            <a:chOff x="3743778" y="1820218"/>
            <a:chExt cx="4822814" cy="2616215"/>
          </a:xfrm>
        </p:grpSpPr>
        <p:sp>
          <p:nvSpPr>
            <p:cNvPr id="10" name="Oval Callout 9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43778" y="2046621"/>
                  <a:ext cx="4822814" cy="2389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b="1" i="1" dirty="0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3200" b="1" i="0" smtClean="0">
                                <a:latin typeface="Cambria Math"/>
                                <a:cs typeface="Times New Roman" pitchFamily="18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𝟑𝐱𝐲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1" i="0" dirty="0" smtClean="0">
                            <a:latin typeface="Cambria Math"/>
                            <a:cs typeface="Times New Roman" pitchFamily="18" charset="0"/>
                          </a:rPr>
                          <m:t>𝐲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238981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095" t="-3406" b="-151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457200" y="3678308"/>
            <a:ext cx="150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6692" y="2231758"/>
                <a:ext cx="3873989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latin typeface="Cambria Math"/>
                          <a:cs typeface="NikoshBAN" pitchFamily="2" charset="0"/>
                        </a:rPr>
                        <m:t>𝐱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92" y="2231758"/>
                <a:ext cx="3873989" cy="1446550"/>
              </a:xfrm>
              <a:prstGeom prst="rect">
                <a:avLst/>
              </a:prstGeom>
              <a:blipFill rotWithShape="1">
                <a:blip r:embed="rId4"/>
                <a:stretch>
                  <a:fillRect l="-4094" t="-3797" b="-11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3998" y="3668562"/>
                <a:ext cx="251459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𝒙𝒚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8" y="3668562"/>
                <a:ext cx="2514599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9195" r="-7039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80573" y="4201528"/>
                <a:ext cx="515612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bn-IN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800" b="1" i="1" dirty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800" b="1">
                              <a:latin typeface="Cambria Math"/>
                              <a:cs typeface="Times New Roman" pitchFamily="18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𝟑𝐱𝐲</m:t>
                      </m:r>
                      <m:d>
                        <m:dPr>
                          <m:ctrlPr>
                            <a:rPr lang="en-US" sz="2800" b="1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800" b="1" dirty="0">
                              <a:latin typeface="Cambria Math"/>
                              <a:cs typeface="Times New Roman" pitchFamily="18" charset="0"/>
                            </a:rPr>
                            <m:t>𝐱</m:t>
                          </m:r>
                          <m:r>
                            <a:rPr lang="en-US" sz="2800" b="1" dirty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800" b="1" dirty="0">
                              <a:latin typeface="Cambria Math"/>
                              <a:cs typeface="Times New Roman" pitchFamily="18" charset="0"/>
                            </a:rPr>
                            <m:t>𝐲</m:t>
                          </m:r>
                        </m:e>
                      </m:d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𝟔𝐱𝐲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73" y="4201528"/>
                <a:ext cx="5156123" cy="532966"/>
              </a:xfrm>
              <a:prstGeom prst="rect">
                <a:avLst/>
              </a:prstGeom>
              <a:blipFill rotWithShape="1">
                <a:blip r:embed="rId6"/>
                <a:stretch>
                  <a:fillRect t="-9091" r="-236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7701" y="5666509"/>
                <a:ext cx="16044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01" y="5666509"/>
                <a:ext cx="160449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62203" y="4748783"/>
                <a:ext cx="3838397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bn-IN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dirty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𝟑𝐱𝐲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𝟔𝐱𝐲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03" y="4748783"/>
                <a:ext cx="3838397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80574" y="5281749"/>
                <a:ext cx="321042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/>
                          <a:cs typeface="NikoshBAN" pitchFamily="2" charset="0"/>
                        </a:rPr>
                        <m:t>𝟖</m:t>
                      </m:r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en-US" sz="2800" b="1" dirty="0">
                          <a:latin typeface="Cambria Math"/>
                          <a:cs typeface="Times New Roman" pitchFamily="18" charset="0"/>
                        </a:rPr>
                        <m:t>𝐱𝐲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1" i="0" dirty="0" smtClean="0">
                          <a:latin typeface="Cambria Math"/>
                          <a:cs typeface="Times New Roman" pitchFamily="18" charset="0"/>
                        </a:rPr>
                        <m:t>𝟔𝐱𝐲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74" y="5281749"/>
                <a:ext cx="3210426" cy="532966"/>
              </a:xfrm>
              <a:prstGeom prst="rect">
                <a:avLst/>
              </a:prstGeom>
              <a:blipFill rotWithShape="1">
                <a:blip r:embed="rId9"/>
                <a:stretch>
                  <a:fillRect t="-11364" r="-190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53791" y="5666509"/>
                <a:ext cx="16044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bn-IN" sz="2800" b="1" dirty="0" smtClean="0"/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ডানপ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ক্ষ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791" y="5666509"/>
                <a:ext cx="1604499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7647" r="-152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55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/>
      <p:bldP spid="4" grpId="0"/>
      <p:bldP spid="14" grpId="0"/>
      <p:bldP spid="15" grpId="0"/>
      <p:bldP spid="19" grpId="0"/>
      <p:bldP spid="16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9576" y="2062430"/>
            <a:ext cx="8292399" cy="1915807"/>
            <a:chOff x="428171" y="347617"/>
            <a:chExt cx="8292399" cy="1450353"/>
          </a:xfrm>
        </p:grpSpPr>
        <p:sp>
          <p:nvSpPr>
            <p:cNvPr id="14" name="Round Diagonal Corner Rectangle 13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8171" y="460351"/>
                  <a:ext cx="8146245" cy="13376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সমস্যা-১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কত? </a:t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	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5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ঘ)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60351"/>
                  <a:ext cx="8146245" cy="133761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4" t="-4483" r="-3441" b="-127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380546" y="4114800"/>
            <a:ext cx="8411029" cy="1981200"/>
            <a:chOff x="428170" y="347617"/>
            <a:chExt cx="8411029" cy="1438364"/>
          </a:xfrm>
        </p:grpSpPr>
        <p:sp>
          <p:nvSpPr>
            <p:cNvPr id="17" name="Round Diagonal Corner Rectangle 16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28170" y="347617"/>
                  <a:ext cx="8411029" cy="1282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সমস্যা-৪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𝐱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দেখাও যে,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𝟗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𝒙𝒚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=?</m:t>
                      </m:r>
                    </m:oMath>
                  </a14:m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ক)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গ)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15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ঘ)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27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0" y="347617"/>
                  <a:ext cx="8411029" cy="128277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174" t="-5172" b="-127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5"/>
          <p:cNvSpPr/>
          <p:nvPr/>
        </p:nvSpPr>
        <p:spPr>
          <a:xfrm>
            <a:off x="1905000" y="3429000"/>
            <a:ext cx="10668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0" y="5334000"/>
            <a:ext cx="10668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389</Words>
  <Application>Microsoft Office PowerPoint</Application>
  <PresentationFormat>On-screen Show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129</cp:revision>
  <dcterms:created xsi:type="dcterms:W3CDTF">2006-08-16T00:00:00Z</dcterms:created>
  <dcterms:modified xsi:type="dcterms:W3CDTF">2019-12-20T17:28:38Z</dcterms:modified>
</cp:coreProperties>
</file>