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63" r:id="rId2"/>
    <p:sldId id="284" r:id="rId3"/>
    <p:sldId id="272" r:id="rId4"/>
    <p:sldId id="304" r:id="rId5"/>
    <p:sldId id="277" r:id="rId6"/>
    <p:sldId id="294" r:id="rId7"/>
    <p:sldId id="285" r:id="rId8"/>
    <p:sldId id="278" r:id="rId9"/>
    <p:sldId id="286" r:id="rId10"/>
    <p:sldId id="296" r:id="rId11"/>
    <p:sldId id="297" r:id="rId12"/>
    <p:sldId id="300" r:id="rId13"/>
    <p:sldId id="301" r:id="rId14"/>
    <p:sldId id="299" r:id="rId15"/>
    <p:sldId id="287" r:id="rId16"/>
    <p:sldId id="280" r:id="rId17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6481" autoAdjust="0"/>
  </p:normalViewPr>
  <p:slideViewPr>
    <p:cSldViewPr>
      <p:cViewPr varScale="1">
        <p:scale>
          <a:sx n="55" d="100"/>
          <a:sy n="55" d="100"/>
        </p:scale>
        <p:origin x="-17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24334-39D1-4FED-9ECC-61BF1F2EAD02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5B7E5-BAF7-4218-B0B0-25FC89915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1131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first pictures will be</a:t>
            </a:r>
            <a:r>
              <a:rPr lang="en-US" baseline="0" dirty="0" smtClean="0"/>
              <a:t> shown.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697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2501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 CAN GIVE SOME INSTRUCTIONS TO DO THE HOME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7796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first pictures will be</a:t>
            </a:r>
            <a:r>
              <a:rPr lang="en-US" baseline="0" dirty="0" smtClean="0"/>
              <a:t> shown.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2725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first pictures will be</a:t>
            </a:r>
            <a:r>
              <a:rPr lang="en-US" baseline="0" dirty="0" smtClean="0"/>
              <a:t> shown.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391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.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1675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9714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2575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9975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8706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189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43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021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865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8298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880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484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164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857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017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895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914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87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457200"/>
            <a:ext cx="7696200" cy="13716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WELCOME</a:t>
            </a:r>
            <a:endParaRPr lang="en-US" sz="60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5638800"/>
            <a:ext cx="5715000" cy="7620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HOW  ARE  YOU ?</a:t>
            </a:r>
            <a:endParaRPr lang="en-US" sz="36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t-amin school\Desktop\Picture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28900" y="1981200"/>
            <a:ext cx="3543300" cy="3543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5461208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457200"/>
            <a:ext cx="6096000" cy="685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 of Past Tense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371600"/>
          <a:ext cx="8382000" cy="2590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95500"/>
                <a:gridCol w="1866900"/>
                <a:gridCol w="1600200"/>
                <a:gridCol w="2819400"/>
              </a:tblGrid>
              <a:tr h="6211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Indefinite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Continuous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Perfect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Perfect continuous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6965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past form of 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obj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was/were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+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Sub+ had + past participle  of verb`s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had been +Verb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6482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ate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 was eating rice. We were eating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had eaten rice before the bell rang.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had been reading in the primary school for 5 years.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11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 try to make four sentences  according to above structure.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304800"/>
            <a:ext cx="6096000" cy="685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 of Future Tense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990600"/>
          <a:ext cx="8305799" cy="2971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0200"/>
                <a:gridCol w="1981200"/>
                <a:gridCol w="1981200"/>
                <a:gridCol w="2743199"/>
              </a:tblGrid>
              <a:tr h="57730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Indefinite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Continuous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Perfect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Perfect continuous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9449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shall/will +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obj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shall be / will be +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shall have / will have + past participle of verb`s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shall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have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been/will have been +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+ since/ for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4419600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 shall eat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We shall be eating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 shall have eaten rice/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He/She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will have eaten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 Will have been reading in this school for 5 years.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11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 try to make four sentences  according to above structure.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228600"/>
            <a:ext cx="6858000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INDIVIDUEL WORK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2672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Make three sentences according to above picture: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Present Tense: …………………………………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Past  Tense:    ……………………………………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Future Tense: ……………………………………</a:t>
            </a:r>
          </a:p>
        </p:txBody>
      </p:sp>
      <p:pic>
        <p:nvPicPr>
          <p:cNvPr id="7" name="Picture 6" descr="foot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1" y="914400"/>
            <a:ext cx="2286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533400"/>
            <a:ext cx="6858000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PAIR WORK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ic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838200"/>
            <a:ext cx="2560542" cy="434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0" y="13716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Fill in the gaps with the right from of verbs.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124200" y="2286000"/>
          <a:ext cx="5638800" cy="396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27760"/>
                <a:gridCol w="1127760"/>
                <a:gridCol w="1127760"/>
                <a:gridCol w="1127760"/>
                <a:gridCol w="1127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Read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Play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Drink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obey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71800" y="32004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Jarif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(a) ------------- in class six. He (b) -------- to school yesterday. He does not (c) ---------football.  (d) Do you --------- milk everyday ? We should  (e) ----------- our parents.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9400" y="502920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(a) reads  (b) went   (c) play   (d) drink   (e) obey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533400"/>
            <a:ext cx="5791200" cy="7078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Group Works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352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Change the following sentences according to direction. 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9624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Neela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sings very sweetly. ( present continuous tense).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Sister is boiling eggs for us ( Past continuous tense).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Brother went to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Sylhet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( Present perfect tense).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We are playing football.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 Present perfect continuous tense).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Sadaf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drinks milk everyday. ( make it negative).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Group wor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8942" y="1371600"/>
            <a:ext cx="2848465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5181600" y="304800"/>
            <a:ext cx="3429000" cy="2057400"/>
          </a:xfrm>
          <a:prstGeom prst="cloudCallout">
            <a:avLst>
              <a:gd name="adj1" fmla="val -77038"/>
              <a:gd name="adj2" fmla="val 77543"/>
            </a:avLst>
          </a:prstGeom>
          <a:noFill/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Stencil" pitchFamily="82" charset="0"/>
                <a:cs typeface="Times New Roman" pitchFamily="18" charset="0"/>
              </a:rPr>
              <a:t>HOME WORK</a:t>
            </a:r>
            <a:endParaRPr lang="en-US" sz="4000" dirty="0">
              <a:solidFill>
                <a:srgbClr val="002060"/>
              </a:solidFill>
              <a:latin typeface="Stencil" pitchFamily="82" charset="0"/>
              <a:cs typeface="Times New Roman" pitchFamily="18" charset="0"/>
            </a:endParaRPr>
          </a:p>
        </p:txBody>
      </p:sp>
      <p:pic>
        <p:nvPicPr>
          <p:cNvPr id="3" name="Picture 2" descr="Hom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800" y="1752600"/>
            <a:ext cx="4964425" cy="279248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ounded Rectangle 3"/>
          <p:cNvSpPr/>
          <p:nvPr/>
        </p:nvSpPr>
        <p:spPr>
          <a:xfrm>
            <a:off x="1600200" y="5029200"/>
            <a:ext cx="7010400" cy="1295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all structures of Tense.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914400" y="4800600"/>
            <a:ext cx="7162800" cy="1524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>
                <a:solidFill>
                  <a:srgbClr val="002060"/>
                </a:solidFill>
                <a:latin typeface="Stencil" pitchFamily="82" charset="0"/>
                <a:cs typeface="Times New Roman" pitchFamily="18" charset="0"/>
              </a:rPr>
              <a:t>THANKS ALL.</a:t>
            </a:r>
            <a:endParaRPr lang="en-US" sz="7200" dirty="0">
              <a:solidFill>
                <a:srgbClr val="002060"/>
              </a:solidFill>
              <a:latin typeface="Stencil" pitchFamily="82" charset="0"/>
              <a:cs typeface="Times New Roman" pitchFamily="18" charset="0"/>
            </a:endParaRPr>
          </a:p>
        </p:txBody>
      </p:sp>
      <p:pic>
        <p:nvPicPr>
          <p:cNvPr id="2050" name="Picture 2" descr="C:\Users\t-amin school\Downloads\images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554107" y="607979"/>
            <a:ext cx="6180813" cy="41164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58581806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09800" y="533400"/>
            <a:ext cx="4724400" cy="83820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IDENTITY</a:t>
            </a:r>
            <a:endParaRPr lang="en-US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4038600"/>
            <a:ext cx="5791200" cy="2514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Lesson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ENGLISH  GRAMMAR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TENSE 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CLASS : Six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819400" y="1371600"/>
            <a:ext cx="5638800" cy="243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Name: </a:t>
            </a:r>
            <a:r>
              <a:rPr kumimoji="0" lang="en-US" sz="1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Nurul</a:t>
            </a:r>
            <a: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Amin</a:t>
            </a:r>
            <a: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Azad</a:t>
            </a:r>
            <a:b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Assistant teacher: (English)</a:t>
            </a:r>
            <a:b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Jahangirpur</a:t>
            </a:r>
            <a: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T,Amin</a:t>
            </a:r>
            <a: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Govt.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Pilot High School</a:t>
            </a:r>
            <a:b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Madan,Netrakona</a:t>
            </a:r>
            <a:endParaRPr kumimoji="0" lang="en-US" sz="1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bn-BD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33362"/>
            <a:ext cx="1905000" cy="297656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Pictures\DSCN009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95600"/>
            <a:ext cx="2744337" cy="19457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457200"/>
            <a:ext cx="7772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Look at the pictures and try to make Present, Past and Future Tense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s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1" y="1371600"/>
            <a:ext cx="1905000" cy="1828800"/>
          </a:xfrm>
          <a:prstGeom prst="rect">
            <a:avLst/>
          </a:prstGeom>
        </p:spPr>
      </p:pic>
      <p:pic>
        <p:nvPicPr>
          <p:cNvPr id="9" name="Picture 8" descr="abh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3852" y="3352800"/>
            <a:ext cx="1954695" cy="1524000"/>
          </a:xfrm>
          <a:prstGeom prst="rect">
            <a:avLst/>
          </a:prstGeom>
        </p:spPr>
      </p:pic>
      <p:pic>
        <p:nvPicPr>
          <p:cNvPr id="10" name="Picture 9" descr="dustu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8199" y="4953000"/>
            <a:ext cx="2209801" cy="1609725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>
          <a:xfrm>
            <a:off x="3733800" y="1752600"/>
            <a:ext cx="4495800" cy="685800"/>
          </a:xfrm>
          <a:prstGeom prst="wedgeRoundRectCallout">
            <a:avLst>
              <a:gd name="adj1" fmla="val -62908"/>
              <a:gd name="adj2" fmla="val 83163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Jarif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reads in  this school.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810000" y="3048000"/>
            <a:ext cx="1905000" cy="1905000"/>
          </a:xfrm>
          <a:prstGeom prst="wedgeRoundRectCallout">
            <a:avLst>
              <a:gd name="adj1" fmla="val -87499"/>
              <a:gd name="adj2" fmla="val 13509"/>
              <a:gd name="adj3" fmla="val 16667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Asif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was a student of this school.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657600" y="5257800"/>
            <a:ext cx="5105400" cy="914400"/>
          </a:xfrm>
          <a:prstGeom prst="wedgeRoundRectCallout">
            <a:avLst>
              <a:gd name="adj1" fmla="val -55918"/>
              <a:gd name="adj2" fmla="val 66903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Tasin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will read in this school.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748854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0317" y="1066800"/>
            <a:ext cx="1862666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abh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1360622"/>
            <a:ext cx="2667000" cy="20793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dustu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1066800"/>
            <a:ext cx="2019300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533400" y="5181600"/>
            <a:ext cx="8001000" cy="1219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My dear students do you imagine what do have they expressed ?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5181600"/>
            <a:ext cx="80010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S. Sir, I mean they have expressed the time of action.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181600"/>
            <a:ext cx="80010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T.  Do you know what does indicate the time of action.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5181600"/>
            <a:ext cx="8001000" cy="1219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S.  Excuse me sir, It may be TENSE.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181600"/>
            <a:ext cx="80010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Thanks a lot.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4038600"/>
            <a:ext cx="26670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Jarif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reads in this 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school.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5200" y="4038600"/>
            <a:ext cx="24384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Asif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was a student of this school.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3962400"/>
            <a:ext cx="25908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Tasin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will read in this school.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0" y="304800"/>
            <a:ext cx="58674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Again try to say their view.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76400"/>
            <a:ext cx="7162800" cy="38100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 our today`s topic is </a:t>
            </a:r>
            <a:r>
              <a:rPr lang="en-US" sz="13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TENSE</a:t>
            </a:r>
            <a:endParaRPr lang="en-US" sz="5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533400"/>
            <a:ext cx="5943600" cy="685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LESSON  DICLARATION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18612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09600"/>
            <a:ext cx="6705600" cy="7078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LEARNING OUTCONES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447800"/>
            <a:ext cx="7696200" cy="4191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After completing this lesson students will be able to</a:t>
            </a:r>
          </a:p>
          <a:p>
            <a:pPr algn="ctr"/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define of Tense.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say how many kinds of Tense.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Make  correct sentence according to different rules of Tense.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Re-write sentences or passage present to past of future Tense.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905000"/>
            <a:ext cx="7848600" cy="45243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Tense is the change of form in a verb to express the time of action. </a:t>
            </a:r>
          </a:p>
          <a:p>
            <a:pPr algn="ctr"/>
            <a:endParaRPr lang="en-US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 are three kinds of Tense.</a:t>
            </a:r>
          </a:p>
          <a:p>
            <a:pPr algn="ctr"/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They are :</a:t>
            </a:r>
            <a:r>
              <a:rPr lang="bn-BD" sz="3200" dirty="0" smtClean="0">
                <a:solidFill>
                  <a:srgbClr val="00B0F0"/>
                </a:solidFill>
                <a:latin typeface="Times New Roman" pitchFamily="18" charset="0"/>
                <a:cs typeface="Nikosh" pitchFamily="2" charset="0"/>
              </a:rPr>
              <a:t> 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 Present Tense</a:t>
            </a:r>
          </a:p>
          <a:p>
            <a:pPr algn="ctr"/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Past Tense</a:t>
            </a:r>
          </a:p>
          <a:p>
            <a:pPr algn="ctr"/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Future Tense</a:t>
            </a:r>
          </a:p>
          <a:p>
            <a:pPr algn="ctr"/>
            <a:endParaRPr lang="en-US" sz="3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457200"/>
            <a:ext cx="7239000" cy="68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DEFINITION  AND  CLASSIFICATION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2438400"/>
            <a:ext cx="7848600" cy="36877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  <a:latin typeface="SutonnyMJ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Again these TENSES  have divided into four forms.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They are :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Indefinite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Continuous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Perfect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4. Perfect  Continuous		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1219200"/>
            <a:ext cx="6096000" cy="9144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MORE  CLASSIFICATION</a:t>
            </a:r>
            <a:endParaRPr lang="en-US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609600"/>
            <a:ext cx="56388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Have there any more kinds of Tense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77941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304800"/>
            <a:ext cx="6096000" cy="685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 of Present Tense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066800"/>
          <a:ext cx="8382000" cy="283729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6476"/>
                <a:gridCol w="2002124"/>
                <a:gridCol w="1600200"/>
                <a:gridCol w="27432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Indefinite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Continuous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Perfect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Perfect continuous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2769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main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obj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am,is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, are +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have/has+ past participle of verb`s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has been/have been +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+ since/ for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6482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eat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 am eating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Have eaten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have been eating rice for one hour.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03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 try to make four sentences  according to above structure.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1767</TotalTime>
  <Words>964</Words>
  <Application>Microsoft Office PowerPoint</Application>
  <PresentationFormat>On-screen Show (4:3)</PresentationFormat>
  <Paragraphs>137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So our today`s topic is TENSE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t-amin school</cp:lastModifiedBy>
  <cp:revision>224</cp:revision>
  <cp:lastPrinted>2013-04-24T06:22:17Z</cp:lastPrinted>
  <dcterms:created xsi:type="dcterms:W3CDTF">2013-04-21T06:16:47Z</dcterms:created>
  <dcterms:modified xsi:type="dcterms:W3CDTF">2019-12-19T06:05:28Z</dcterms:modified>
</cp:coreProperties>
</file>