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5" r:id="rId12"/>
    <p:sldId id="286" r:id="rId13"/>
    <p:sldId id="294" r:id="rId14"/>
    <p:sldId id="266" r:id="rId15"/>
    <p:sldId id="281" r:id="rId16"/>
    <p:sldId id="291" r:id="rId17"/>
    <p:sldId id="282" r:id="rId18"/>
    <p:sldId id="287" r:id="rId19"/>
    <p:sldId id="288" r:id="rId20"/>
    <p:sldId id="289" r:id="rId21"/>
    <p:sldId id="292" r:id="rId22"/>
    <p:sldId id="290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9DA9F-B6CC-42F5-AA60-B0225B04C6F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1AF660A-00B6-4223-B961-1A967ADCCEEA}">
      <dgm:prSet phldrT="[Text]" custT="1"/>
      <dgm:spPr/>
      <dgm:t>
        <a:bodyPr/>
        <a:lstStyle/>
        <a:p>
          <a:pPr algn="l">
            <a:buFont typeface="Courier New" pitchFamily="49" charset="0"/>
            <a:buChar char="o"/>
          </a:pPr>
          <a:r>
            <a:rPr lang="en-US" sz="3200" dirty="0" err="1">
              <a:latin typeface="NikoshBAN" pitchFamily="2" charset="0"/>
              <a:cs typeface="NikoshBAN" pitchFamily="2" charset="0"/>
            </a:rPr>
            <a:t>মোঃ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ইব্রাহিমখালিল</a:t>
          </a:r>
          <a:endParaRPr lang="en-US" sz="3200" dirty="0"/>
        </a:p>
      </dgm:t>
    </dgm:pt>
    <dgm:pt modelId="{58CAD0AD-8EA7-40C7-81A8-C58210D7C713}" type="parTrans" cxnId="{ADC7E12E-A11D-4F5C-9BA9-B82AE4966786}">
      <dgm:prSet/>
      <dgm:spPr/>
      <dgm:t>
        <a:bodyPr/>
        <a:lstStyle/>
        <a:p>
          <a:pPr algn="l"/>
          <a:endParaRPr lang="en-US" sz="3200"/>
        </a:p>
      </dgm:t>
    </dgm:pt>
    <dgm:pt modelId="{4D85B66D-453C-44D1-B229-DE4BD43FDECB}" type="sibTrans" cxnId="{ADC7E12E-A11D-4F5C-9BA9-B82AE4966786}">
      <dgm:prSet/>
      <dgm:spPr/>
      <dgm:t>
        <a:bodyPr/>
        <a:lstStyle/>
        <a:p>
          <a:pPr algn="l"/>
          <a:endParaRPr lang="en-US" sz="3200"/>
        </a:p>
      </dgm:t>
    </dgm:pt>
    <dgm:pt modelId="{467B2EC5-CBB6-4543-B4D9-1D6BB54E219C}">
      <dgm:prSet phldrT="[Text]" custT="1"/>
      <dgm:spPr/>
      <dgm:t>
        <a:bodyPr/>
        <a:lstStyle/>
        <a:p>
          <a:pPr algn="l">
            <a:buFont typeface="Courier New" pitchFamily="49" charset="0"/>
            <a:buChar char="o"/>
          </a:pPr>
          <a:r>
            <a:rPr lang="en-US" sz="3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সহকারী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প্রধান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শিক্ষক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endParaRPr lang="en-US" sz="3200" dirty="0"/>
        </a:p>
      </dgm:t>
    </dgm:pt>
    <dgm:pt modelId="{58B223D4-E441-4A9D-959E-760893F09AFA}" type="parTrans" cxnId="{8358B365-2808-409D-B103-B56244A957FD}">
      <dgm:prSet/>
      <dgm:spPr/>
      <dgm:t>
        <a:bodyPr/>
        <a:lstStyle/>
        <a:p>
          <a:pPr algn="l"/>
          <a:endParaRPr lang="en-US" sz="3200"/>
        </a:p>
      </dgm:t>
    </dgm:pt>
    <dgm:pt modelId="{1C2A63EA-CE49-4442-AD10-A257C4AB2841}" type="sibTrans" cxnId="{8358B365-2808-409D-B103-B56244A957FD}">
      <dgm:prSet/>
      <dgm:spPr/>
      <dgm:t>
        <a:bodyPr/>
        <a:lstStyle/>
        <a:p>
          <a:pPr algn="l"/>
          <a:endParaRPr lang="en-US" sz="3200"/>
        </a:p>
      </dgm:t>
    </dgm:pt>
    <dgm:pt modelId="{D39FD0A6-5401-4EE5-A169-9BC5FE941125}">
      <dgm:prSet phldrT="[Text]" custT="1"/>
      <dgm:spPr/>
      <dgm:t>
        <a:bodyPr/>
        <a:lstStyle/>
        <a:p>
          <a:pPr algn="l">
            <a:buFont typeface="Courier New" pitchFamily="49" charset="0"/>
            <a:buChar char="o"/>
          </a:pPr>
          <a:r>
            <a:rPr lang="en-US" sz="3200" dirty="0" err="1">
              <a:latin typeface="NikoshBAN" pitchFamily="2" charset="0"/>
              <a:cs typeface="NikoshBAN" pitchFamily="2" charset="0"/>
            </a:rPr>
            <a:t>বক্রিকান্দি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আদর্শ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উচ্চ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বিদ্যালয়</a:t>
          </a:r>
          <a:r>
            <a:rPr lang="en-US" sz="3200" dirty="0">
              <a:latin typeface="NikoshBAN" pitchFamily="2" charset="0"/>
              <a:cs typeface="NikoshBAN" pitchFamily="2" charset="0"/>
            </a:rPr>
            <a:t>,</a:t>
          </a:r>
          <a:endParaRPr lang="en-US" sz="3200" dirty="0"/>
        </a:p>
      </dgm:t>
    </dgm:pt>
    <dgm:pt modelId="{D5345BC2-F23D-4170-B7A2-074300E991F3}" type="parTrans" cxnId="{B23853E0-FCDE-4C81-AA41-7BA42906E5A3}">
      <dgm:prSet/>
      <dgm:spPr/>
      <dgm:t>
        <a:bodyPr/>
        <a:lstStyle/>
        <a:p>
          <a:pPr algn="l"/>
          <a:endParaRPr lang="en-US" sz="3200"/>
        </a:p>
      </dgm:t>
    </dgm:pt>
    <dgm:pt modelId="{C0DEF4DF-7A61-4F0F-B715-A137153D7CEB}" type="sibTrans" cxnId="{B23853E0-FCDE-4C81-AA41-7BA42906E5A3}">
      <dgm:prSet/>
      <dgm:spPr/>
      <dgm:t>
        <a:bodyPr/>
        <a:lstStyle/>
        <a:p>
          <a:pPr algn="l"/>
          <a:endParaRPr lang="en-US" sz="3200"/>
        </a:p>
      </dgm:t>
    </dgm:pt>
    <dgm:pt modelId="{48EC19E5-D100-4440-9184-A0A0C66D6D94}">
      <dgm:prSet custT="1"/>
      <dgm:spPr/>
      <dgm:t>
        <a:bodyPr/>
        <a:lstStyle/>
        <a:p>
          <a:pPr algn="l"/>
          <a:r>
            <a:rPr lang="en-US" sz="3200" dirty="0" err="1">
              <a:latin typeface="NikoshBAN" pitchFamily="2" charset="0"/>
              <a:cs typeface="NikoshBAN" pitchFamily="2" charset="0"/>
            </a:rPr>
            <a:t>দেবিদ্বার,কুমিল্লা</a:t>
          </a:r>
          <a:r>
            <a:rPr lang="en-US" sz="3200" dirty="0">
              <a:latin typeface="NikoshBAN" pitchFamily="2" charset="0"/>
              <a:cs typeface="NikoshBAN" pitchFamily="2" charset="0"/>
            </a:rPr>
            <a:t>।</a:t>
          </a:r>
          <a:endParaRPr lang="en-US" sz="3200" dirty="0"/>
        </a:p>
      </dgm:t>
    </dgm:pt>
    <dgm:pt modelId="{03DA1AFE-ADAA-4F8F-8E61-9CD5E6F3B078}" type="parTrans" cxnId="{81CF7472-B5E6-463D-B233-34902CA726D0}">
      <dgm:prSet/>
      <dgm:spPr/>
      <dgm:t>
        <a:bodyPr/>
        <a:lstStyle/>
        <a:p>
          <a:pPr algn="l"/>
          <a:endParaRPr lang="en-US" sz="3200"/>
        </a:p>
      </dgm:t>
    </dgm:pt>
    <dgm:pt modelId="{DF6EE899-E838-4FFB-87F1-95CBDAC2B8CA}" type="sibTrans" cxnId="{81CF7472-B5E6-463D-B233-34902CA726D0}">
      <dgm:prSet/>
      <dgm:spPr/>
      <dgm:t>
        <a:bodyPr/>
        <a:lstStyle/>
        <a:p>
          <a:pPr algn="l"/>
          <a:endParaRPr lang="en-US" sz="3200"/>
        </a:p>
      </dgm:t>
    </dgm:pt>
    <dgm:pt modelId="{50253646-B6B1-40AB-A34C-2A250D7C7AAF}">
      <dgm:prSet custT="1"/>
      <dgm:spPr/>
      <dgm:t>
        <a:bodyPr/>
        <a:lstStyle/>
        <a:p>
          <a:pPr algn="l">
            <a:buFont typeface="Courier New" pitchFamily="49" charset="0"/>
            <a:buChar char="o"/>
          </a:pPr>
          <a:r>
            <a:rPr lang="en-US" sz="3200" dirty="0" err="1">
              <a:latin typeface="NikoshBAN" pitchFamily="2" charset="0"/>
              <a:cs typeface="NikoshBAN" pitchFamily="2" charset="0"/>
            </a:rPr>
            <a:t>মোবাইল</a:t>
          </a:r>
          <a:r>
            <a:rPr lang="en-US" sz="3200" dirty="0">
              <a:latin typeface="NikoshBAN" pitchFamily="2" charset="0"/>
              <a:cs typeface="NikoshBAN" pitchFamily="2" charset="0"/>
            </a:rPr>
            <a:t> -০১৮১৫৮০৬০৬৫</a:t>
          </a:r>
        </a:p>
      </dgm:t>
    </dgm:pt>
    <dgm:pt modelId="{647BABD8-2D3E-4115-90FE-1E6D1F015810}" type="parTrans" cxnId="{B2D9A3CA-F774-43C3-A0A7-2F0A8CA8B938}">
      <dgm:prSet/>
      <dgm:spPr/>
      <dgm:t>
        <a:bodyPr/>
        <a:lstStyle/>
        <a:p>
          <a:pPr algn="l"/>
          <a:endParaRPr lang="en-US" sz="3200"/>
        </a:p>
      </dgm:t>
    </dgm:pt>
    <dgm:pt modelId="{F0EB4734-E5F4-42B2-85C9-14B15EB67C6D}" type="sibTrans" cxnId="{B2D9A3CA-F774-43C3-A0A7-2F0A8CA8B938}">
      <dgm:prSet/>
      <dgm:spPr/>
      <dgm:t>
        <a:bodyPr/>
        <a:lstStyle/>
        <a:p>
          <a:pPr algn="l"/>
          <a:endParaRPr lang="en-US" sz="3200"/>
        </a:p>
      </dgm:t>
    </dgm:pt>
    <dgm:pt modelId="{DEDACBF5-F9D8-480F-BC52-58C27B735CF9}">
      <dgm:prSet custT="1"/>
      <dgm:spPr/>
      <dgm:t>
        <a:bodyPr/>
        <a:lstStyle/>
        <a:p>
          <a:pPr algn="l">
            <a:buFont typeface="Courier New" pitchFamily="49" charset="0"/>
            <a:buChar char="o"/>
          </a:pPr>
          <a:r>
            <a:rPr lang="en-US" sz="2400" dirty="0">
              <a:latin typeface="NikoshBAN" pitchFamily="2" charset="0"/>
              <a:cs typeface="NikoshBAN" pitchFamily="2" charset="0"/>
            </a:rPr>
            <a:t>email-ibrahimkhalil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6065gmail.com</a:t>
          </a:r>
          <a:endParaRPr lang="en-US" sz="2400" dirty="0"/>
        </a:p>
      </dgm:t>
    </dgm:pt>
    <dgm:pt modelId="{AC5840C6-B340-4AE0-A94F-E7D959752B26}" type="parTrans" cxnId="{E4C66E9A-52A2-4800-9DC0-35DC66540A73}">
      <dgm:prSet/>
      <dgm:spPr/>
      <dgm:t>
        <a:bodyPr/>
        <a:lstStyle/>
        <a:p>
          <a:pPr algn="l"/>
          <a:endParaRPr lang="en-US" sz="3200"/>
        </a:p>
      </dgm:t>
    </dgm:pt>
    <dgm:pt modelId="{2DBE2713-5DD0-40B9-970A-6E233577DD00}" type="sibTrans" cxnId="{E4C66E9A-52A2-4800-9DC0-35DC66540A73}">
      <dgm:prSet/>
      <dgm:spPr/>
      <dgm:t>
        <a:bodyPr/>
        <a:lstStyle/>
        <a:p>
          <a:pPr algn="l"/>
          <a:endParaRPr lang="en-US" sz="3200"/>
        </a:p>
      </dgm:t>
    </dgm:pt>
    <dgm:pt modelId="{E6048107-A0DC-4EED-8067-6EDE4F529083}" type="pres">
      <dgm:prSet presAssocID="{7579DA9F-B6CC-42F5-AA60-B0225B04C6FB}" presName="linearFlow" presStyleCnt="0">
        <dgm:presLayoutVars>
          <dgm:dir/>
          <dgm:resizeHandles val="exact"/>
        </dgm:presLayoutVars>
      </dgm:prSet>
      <dgm:spPr/>
    </dgm:pt>
    <dgm:pt modelId="{987C6EF9-09FB-4F1B-9B0F-1AEB8ABA423A}" type="pres">
      <dgm:prSet presAssocID="{F1AF660A-00B6-4223-B961-1A967ADCCEEA}" presName="composite" presStyleCnt="0"/>
      <dgm:spPr/>
    </dgm:pt>
    <dgm:pt modelId="{AFA2512A-50E3-4E1B-AAFB-CE969F3A4357}" type="pres">
      <dgm:prSet presAssocID="{F1AF660A-00B6-4223-B961-1A967ADCCEEA}" presName="imgShp" presStyleLbl="fgImgPlace1" presStyleIdx="0" presStyleCnt="6"/>
      <dgm:spPr>
        <a:solidFill>
          <a:schemeClr val="accent6">
            <a:lumMod val="60000"/>
            <a:lumOff val="40000"/>
          </a:schemeClr>
        </a:solidFill>
      </dgm:spPr>
    </dgm:pt>
    <dgm:pt modelId="{E5CFBF4A-9CD9-4A07-A3B2-0B5E77FFEFAB}" type="pres">
      <dgm:prSet presAssocID="{F1AF660A-00B6-4223-B961-1A967ADCCEEA}" presName="txShp" presStyleLbl="node1" presStyleIdx="0" presStyleCnt="6" custScaleX="101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25E12-A74A-47E6-8BF7-00E8EBED0261}" type="pres">
      <dgm:prSet presAssocID="{4D85B66D-453C-44D1-B229-DE4BD43FDECB}" presName="spacing" presStyleCnt="0"/>
      <dgm:spPr/>
    </dgm:pt>
    <dgm:pt modelId="{39D21145-C961-44FB-81D5-FBEA3BF9F1FB}" type="pres">
      <dgm:prSet presAssocID="{467B2EC5-CBB6-4543-B4D9-1D6BB54E219C}" presName="composite" presStyleCnt="0"/>
      <dgm:spPr/>
    </dgm:pt>
    <dgm:pt modelId="{C2705B6B-5AE5-48DA-93F7-6F4ED8D1194A}" type="pres">
      <dgm:prSet presAssocID="{467B2EC5-CBB6-4543-B4D9-1D6BB54E219C}" presName="imgShp" presStyleLbl="fgImgPlace1" presStyleIdx="1" presStyleCnt="6" custScaleX="106910" custScaleY="107383" custLinFactNeighborX="-27946" custLinFactNeighborY="-659"/>
      <dgm:spPr>
        <a:solidFill>
          <a:schemeClr val="accent6">
            <a:lumMod val="60000"/>
            <a:lumOff val="40000"/>
          </a:schemeClr>
        </a:solidFill>
      </dgm:spPr>
    </dgm:pt>
    <dgm:pt modelId="{677888EF-5554-4B38-8883-A6BFE291E655}" type="pres">
      <dgm:prSet presAssocID="{467B2EC5-CBB6-4543-B4D9-1D6BB54E219C}" presName="txShp" presStyleLbl="node1" presStyleIdx="1" presStyleCnt="6" custLinFactNeighborX="-1761" custLinFactNeighborY="-12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3F55C-F263-4BB4-BD06-B8BF0B7E8AC8}" type="pres">
      <dgm:prSet presAssocID="{1C2A63EA-CE49-4442-AD10-A257C4AB2841}" presName="spacing" presStyleCnt="0"/>
      <dgm:spPr/>
    </dgm:pt>
    <dgm:pt modelId="{6B152103-BBE4-496E-B173-01ECB9863200}" type="pres">
      <dgm:prSet presAssocID="{D39FD0A6-5401-4EE5-A169-9BC5FE941125}" presName="composite" presStyleCnt="0"/>
      <dgm:spPr/>
    </dgm:pt>
    <dgm:pt modelId="{7A5CA4B1-25B7-4CC0-8C8C-8BC63C5AAA44}" type="pres">
      <dgm:prSet presAssocID="{D39FD0A6-5401-4EE5-A169-9BC5FE941125}" presName="imgShp" presStyleLbl="fgImgPlace1" presStyleIdx="2" presStyleCnt="6"/>
      <dgm:spPr>
        <a:solidFill>
          <a:schemeClr val="accent6">
            <a:lumMod val="60000"/>
            <a:lumOff val="40000"/>
          </a:schemeClr>
        </a:solidFill>
      </dgm:spPr>
    </dgm:pt>
    <dgm:pt modelId="{025D473B-472D-4833-8D6A-F93B35FA3258}" type="pres">
      <dgm:prSet presAssocID="{D39FD0A6-5401-4EE5-A169-9BC5FE94112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0FE6D-D71F-4988-B0C4-25E3300047A9}" type="pres">
      <dgm:prSet presAssocID="{C0DEF4DF-7A61-4F0F-B715-A137153D7CEB}" presName="spacing" presStyleCnt="0"/>
      <dgm:spPr/>
    </dgm:pt>
    <dgm:pt modelId="{B686A6B6-EBB4-4246-A47E-023EF37C91C4}" type="pres">
      <dgm:prSet presAssocID="{48EC19E5-D100-4440-9184-A0A0C66D6D94}" presName="composite" presStyleCnt="0"/>
      <dgm:spPr/>
    </dgm:pt>
    <dgm:pt modelId="{061F2964-19DF-4894-B2F2-5137FC83DE6C}" type="pres">
      <dgm:prSet presAssocID="{48EC19E5-D100-4440-9184-A0A0C66D6D94}" presName="imgShp" presStyleLbl="fgImgPlace1" presStyleIdx="3" presStyleCnt="6" custLinFactNeighborX="3784" custLinFactNeighborY="12054"/>
      <dgm:spPr>
        <a:solidFill>
          <a:schemeClr val="accent6">
            <a:lumMod val="60000"/>
            <a:lumOff val="40000"/>
          </a:schemeClr>
        </a:solidFill>
      </dgm:spPr>
    </dgm:pt>
    <dgm:pt modelId="{A6365D49-1DE4-4DCF-93E4-8506C008D701}" type="pres">
      <dgm:prSet presAssocID="{48EC19E5-D100-4440-9184-A0A0C66D6D94}" presName="txShp" presStyleLbl="node1" presStyleIdx="3" presStyleCnt="6" custScaleX="102690" custLinFactNeighborX="-808" custLinFactNeighborY="3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A6691-2205-4B3F-B6B2-76C646EE426E}" type="pres">
      <dgm:prSet presAssocID="{DF6EE899-E838-4FFB-87F1-95CBDAC2B8CA}" presName="spacing" presStyleCnt="0"/>
      <dgm:spPr/>
    </dgm:pt>
    <dgm:pt modelId="{5FD263EF-6D5E-4908-99BC-73D289DD4D16}" type="pres">
      <dgm:prSet presAssocID="{50253646-B6B1-40AB-A34C-2A250D7C7AAF}" presName="composite" presStyleCnt="0"/>
      <dgm:spPr/>
    </dgm:pt>
    <dgm:pt modelId="{3D25E298-D123-4B8C-9617-A5E417055979}" type="pres">
      <dgm:prSet presAssocID="{50253646-B6B1-40AB-A34C-2A250D7C7AAF}" presName="imgShp" presStyleLbl="fgImgPlace1" presStyleIdx="4" presStyleCnt="6" custLinFactNeighborX="1325" custLinFactNeighborY="4915"/>
      <dgm:spPr>
        <a:solidFill>
          <a:schemeClr val="accent6">
            <a:lumMod val="60000"/>
            <a:lumOff val="40000"/>
          </a:schemeClr>
        </a:solidFill>
      </dgm:spPr>
    </dgm:pt>
    <dgm:pt modelId="{4C031D03-F03B-48EF-A20F-6CB3EB5D9526}" type="pres">
      <dgm:prSet presAssocID="{50253646-B6B1-40AB-A34C-2A250D7C7AAF}" presName="txShp" presStyleLbl="node1" presStyleIdx="4" presStyleCnt="6" custScaleX="101517" custLinFactNeighborX="71" custLinFactNeighborY="-9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E4A49-E5A1-4C06-B7AE-CF3FC21F9707}" type="pres">
      <dgm:prSet presAssocID="{F0EB4734-E5F4-42B2-85C9-14B15EB67C6D}" presName="spacing" presStyleCnt="0"/>
      <dgm:spPr/>
    </dgm:pt>
    <dgm:pt modelId="{68BC0DFE-5979-4FFF-84A8-4845756FF892}" type="pres">
      <dgm:prSet presAssocID="{DEDACBF5-F9D8-480F-BC52-58C27B735CF9}" presName="composite" presStyleCnt="0"/>
      <dgm:spPr/>
    </dgm:pt>
    <dgm:pt modelId="{2385EDA2-040D-4954-B8E5-3C7A17720963}" type="pres">
      <dgm:prSet presAssocID="{DEDACBF5-F9D8-480F-BC52-58C27B735CF9}" presName="imgShp" presStyleLbl="fgImgPlace1" presStyleIdx="5" presStyleCnt="6"/>
      <dgm:spPr>
        <a:solidFill>
          <a:schemeClr val="accent6">
            <a:lumMod val="60000"/>
            <a:lumOff val="40000"/>
          </a:schemeClr>
        </a:solidFill>
      </dgm:spPr>
    </dgm:pt>
    <dgm:pt modelId="{7364E806-DCCE-48E6-98A5-D71B4986A0B7}" type="pres">
      <dgm:prSet presAssocID="{DEDACBF5-F9D8-480F-BC52-58C27B735CF9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B129E9-4211-4071-8FED-E9882FEA689E}" type="presOf" srcId="{50253646-B6B1-40AB-A34C-2A250D7C7AAF}" destId="{4C031D03-F03B-48EF-A20F-6CB3EB5D9526}" srcOrd="0" destOrd="0" presId="urn:microsoft.com/office/officeart/2005/8/layout/vList3"/>
    <dgm:cxn modelId="{76D66B5A-CCC2-42DC-A7A8-AD79596492E4}" type="presOf" srcId="{467B2EC5-CBB6-4543-B4D9-1D6BB54E219C}" destId="{677888EF-5554-4B38-8883-A6BFE291E655}" srcOrd="0" destOrd="0" presId="urn:microsoft.com/office/officeart/2005/8/layout/vList3"/>
    <dgm:cxn modelId="{50EE2417-E026-4501-9A4A-721D2257AAC8}" type="presOf" srcId="{F1AF660A-00B6-4223-B961-1A967ADCCEEA}" destId="{E5CFBF4A-9CD9-4A07-A3B2-0B5E77FFEFAB}" srcOrd="0" destOrd="0" presId="urn:microsoft.com/office/officeart/2005/8/layout/vList3"/>
    <dgm:cxn modelId="{B2D9A3CA-F774-43C3-A0A7-2F0A8CA8B938}" srcId="{7579DA9F-B6CC-42F5-AA60-B0225B04C6FB}" destId="{50253646-B6B1-40AB-A34C-2A250D7C7AAF}" srcOrd="4" destOrd="0" parTransId="{647BABD8-2D3E-4115-90FE-1E6D1F015810}" sibTransId="{F0EB4734-E5F4-42B2-85C9-14B15EB67C6D}"/>
    <dgm:cxn modelId="{5C2F7B79-C555-4BE8-8F88-B012F295B988}" type="presOf" srcId="{7579DA9F-B6CC-42F5-AA60-B0225B04C6FB}" destId="{E6048107-A0DC-4EED-8067-6EDE4F529083}" srcOrd="0" destOrd="0" presId="urn:microsoft.com/office/officeart/2005/8/layout/vList3"/>
    <dgm:cxn modelId="{B23853E0-FCDE-4C81-AA41-7BA42906E5A3}" srcId="{7579DA9F-B6CC-42F5-AA60-B0225B04C6FB}" destId="{D39FD0A6-5401-4EE5-A169-9BC5FE941125}" srcOrd="2" destOrd="0" parTransId="{D5345BC2-F23D-4170-B7A2-074300E991F3}" sibTransId="{C0DEF4DF-7A61-4F0F-B715-A137153D7CEB}"/>
    <dgm:cxn modelId="{E4C66E9A-52A2-4800-9DC0-35DC66540A73}" srcId="{7579DA9F-B6CC-42F5-AA60-B0225B04C6FB}" destId="{DEDACBF5-F9D8-480F-BC52-58C27B735CF9}" srcOrd="5" destOrd="0" parTransId="{AC5840C6-B340-4AE0-A94F-E7D959752B26}" sibTransId="{2DBE2713-5DD0-40B9-970A-6E233577DD00}"/>
    <dgm:cxn modelId="{81CF7472-B5E6-463D-B233-34902CA726D0}" srcId="{7579DA9F-B6CC-42F5-AA60-B0225B04C6FB}" destId="{48EC19E5-D100-4440-9184-A0A0C66D6D94}" srcOrd="3" destOrd="0" parTransId="{03DA1AFE-ADAA-4F8F-8E61-9CD5E6F3B078}" sibTransId="{DF6EE899-E838-4FFB-87F1-95CBDAC2B8CA}"/>
    <dgm:cxn modelId="{3B529C5B-FE17-484B-9693-0E66883FF1E0}" type="presOf" srcId="{48EC19E5-D100-4440-9184-A0A0C66D6D94}" destId="{A6365D49-1DE4-4DCF-93E4-8506C008D701}" srcOrd="0" destOrd="0" presId="urn:microsoft.com/office/officeart/2005/8/layout/vList3"/>
    <dgm:cxn modelId="{0B8E7584-4D76-4290-878D-99E92DBE050B}" type="presOf" srcId="{DEDACBF5-F9D8-480F-BC52-58C27B735CF9}" destId="{7364E806-DCCE-48E6-98A5-D71B4986A0B7}" srcOrd="0" destOrd="0" presId="urn:microsoft.com/office/officeart/2005/8/layout/vList3"/>
    <dgm:cxn modelId="{F51E61DD-9BCE-4937-9155-978C81E72FAC}" type="presOf" srcId="{D39FD0A6-5401-4EE5-A169-9BC5FE941125}" destId="{025D473B-472D-4833-8D6A-F93B35FA3258}" srcOrd="0" destOrd="0" presId="urn:microsoft.com/office/officeart/2005/8/layout/vList3"/>
    <dgm:cxn modelId="{8358B365-2808-409D-B103-B56244A957FD}" srcId="{7579DA9F-B6CC-42F5-AA60-B0225B04C6FB}" destId="{467B2EC5-CBB6-4543-B4D9-1D6BB54E219C}" srcOrd="1" destOrd="0" parTransId="{58B223D4-E441-4A9D-959E-760893F09AFA}" sibTransId="{1C2A63EA-CE49-4442-AD10-A257C4AB2841}"/>
    <dgm:cxn modelId="{ADC7E12E-A11D-4F5C-9BA9-B82AE4966786}" srcId="{7579DA9F-B6CC-42F5-AA60-B0225B04C6FB}" destId="{F1AF660A-00B6-4223-B961-1A967ADCCEEA}" srcOrd="0" destOrd="0" parTransId="{58CAD0AD-8EA7-40C7-81A8-C58210D7C713}" sibTransId="{4D85B66D-453C-44D1-B229-DE4BD43FDECB}"/>
    <dgm:cxn modelId="{2B4E5A6D-9655-46C4-87B5-4C28E0C157FC}" type="presParOf" srcId="{E6048107-A0DC-4EED-8067-6EDE4F529083}" destId="{987C6EF9-09FB-4F1B-9B0F-1AEB8ABA423A}" srcOrd="0" destOrd="0" presId="urn:microsoft.com/office/officeart/2005/8/layout/vList3"/>
    <dgm:cxn modelId="{D4B859BB-DBF6-4640-B968-11B7A4147112}" type="presParOf" srcId="{987C6EF9-09FB-4F1B-9B0F-1AEB8ABA423A}" destId="{AFA2512A-50E3-4E1B-AAFB-CE969F3A4357}" srcOrd="0" destOrd="0" presId="urn:microsoft.com/office/officeart/2005/8/layout/vList3"/>
    <dgm:cxn modelId="{56E15285-741D-4223-ADB0-FD4A130C14F3}" type="presParOf" srcId="{987C6EF9-09FB-4F1B-9B0F-1AEB8ABA423A}" destId="{E5CFBF4A-9CD9-4A07-A3B2-0B5E77FFEFAB}" srcOrd="1" destOrd="0" presId="urn:microsoft.com/office/officeart/2005/8/layout/vList3"/>
    <dgm:cxn modelId="{9D1C5B77-13EA-424E-97B8-39D29E7D1785}" type="presParOf" srcId="{E6048107-A0DC-4EED-8067-6EDE4F529083}" destId="{0EF25E12-A74A-47E6-8BF7-00E8EBED0261}" srcOrd="1" destOrd="0" presId="urn:microsoft.com/office/officeart/2005/8/layout/vList3"/>
    <dgm:cxn modelId="{957F9727-4839-430A-BD55-1B5B1F8B80E9}" type="presParOf" srcId="{E6048107-A0DC-4EED-8067-6EDE4F529083}" destId="{39D21145-C961-44FB-81D5-FBEA3BF9F1FB}" srcOrd="2" destOrd="0" presId="urn:microsoft.com/office/officeart/2005/8/layout/vList3"/>
    <dgm:cxn modelId="{DB403B14-343B-432E-872A-938D2287D965}" type="presParOf" srcId="{39D21145-C961-44FB-81D5-FBEA3BF9F1FB}" destId="{C2705B6B-5AE5-48DA-93F7-6F4ED8D1194A}" srcOrd="0" destOrd="0" presId="urn:microsoft.com/office/officeart/2005/8/layout/vList3"/>
    <dgm:cxn modelId="{745522A1-E114-4A42-9172-9B93872BC791}" type="presParOf" srcId="{39D21145-C961-44FB-81D5-FBEA3BF9F1FB}" destId="{677888EF-5554-4B38-8883-A6BFE291E655}" srcOrd="1" destOrd="0" presId="urn:microsoft.com/office/officeart/2005/8/layout/vList3"/>
    <dgm:cxn modelId="{1A91A924-E905-4150-BDA3-7D2E746B1DC8}" type="presParOf" srcId="{E6048107-A0DC-4EED-8067-6EDE4F529083}" destId="{C4A3F55C-F263-4BB4-BD06-B8BF0B7E8AC8}" srcOrd="3" destOrd="0" presId="urn:microsoft.com/office/officeart/2005/8/layout/vList3"/>
    <dgm:cxn modelId="{B75571E0-C033-4031-A14A-326C024186BE}" type="presParOf" srcId="{E6048107-A0DC-4EED-8067-6EDE4F529083}" destId="{6B152103-BBE4-496E-B173-01ECB9863200}" srcOrd="4" destOrd="0" presId="urn:microsoft.com/office/officeart/2005/8/layout/vList3"/>
    <dgm:cxn modelId="{29CCDFF0-DE73-4185-8411-D2E1FC5D5747}" type="presParOf" srcId="{6B152103-BBE4-496E-B173-01ECB9863200}" destId="{7A5CA4B1-25B7-4CC0-8C8C-8BC63C5AAA44}" srcOrd="0" destOrd="0" presId="urn:microsoft.com/office/officeart/2005/8/layout/vList3"/>
    <dgm:cxn modelId="{C22A9DA3-6025-4743-B459-1501FFDFBA1C}" type="presParOf" srcId="{6B152103-BBE4-496E-B173-01ECB9863200}" destId="{025D473B-472D-4833-8D6A-F93B35FA3258}" srcOrd="1" destOrd="0" presId="urn:microsoft.com/office/officeart/2005/8/layout/vList3"/>
    <dgm:cxn modelId="{AA086153-61D0-49A2-8ECE-76D422960946}" type="presParOf" srcId="{E6048107-A0DC-4EED-8067-6EDE4F529083}" destId="{87A0FE6D-D71F-4988-B0C4-25E3300047A9}" srcOrd="5" destOrd="0" presId="urn:microsoft.com/office/officeart/2005/8/layout/vList3"/>
    <dgm:cxn modelId="{B5C2D068-E02A-49BA-9D5F-C915B1B2F700}" type="presParOf" srcId="{E6048107-A0DC-4EED-8067-6EDE4F529083}" destId="{B686A6B6-EBB4-4246-A47E-023EF37C91C4}" srcOrd="6" destOrd="0" presId="urn:microsoft.com/office/officeart/2005/8/layout/vList3"/>
    <dgm:cxn modelId="{8305F792-0C4E-42D4-B82C-01AE2086C9B4}" type="presParOf" srcId="{B686A6B6-EBB4-4246-A47E-023EF37C91C4}" destId="{061F2964-19DF-4894-B2F2-5137FC83DE6C}" srcOrd="0" destOrd="0" presId="urn:microsoft.com/office/officeart/2005/8/layout/vList3"/>
    <dgm:cxn modelId="{544E2A82-4BDF-4CC6-9B9F-AFFA319C2489}" type="presParOf" srcId="{B686A6B6-EBB4-4246-A47E-023EF37C91C4}" destId="{A6365D49-1DE4-4DCF-93E4-8506C008D701}" srcOrd="1" destOrd="0" presId="urn:microsoft.com/office/officeart/2005/8/layout/vList3"/>
    <dgm:cxn modelId="{18E182C0-AC2F-404A-BB86-0F079C03B0C0}" type="presParOf" srcId="{E6048107-A0DC-4EED-8067-6EDE4F529083}" destId="{BE9A6691-2205-4B3F-B6B2-76C646EE426E}" srcOrd="7" destOrd="0" presId="urn:microsoft.com/office/officeart/2005/8/layout/vList3"/>
    <dgm:cxn modelId="{51A18A02-C364-45E6-B190-F2DBFB3D5549}" type="presParOf" srcId="{E6048107-A0DC-4EED-8067-6EDE4F529083}" destId="{5FD263EF-6D5E-4908-99BC-73D289DD4D16}" srcOrd="8" destOrd="0" presId="urn:microsoft.com/office/officeart/2005/8/layout/vList3"/>
    <dgm:cxn modelId="{3A01574F-EB17-43FF-9733-C4F25A5B5B63}" type="presParOf" srcId="{5FD263EF-6D5E-4908-99BC-73D289DD4D16}" destId="{3D25E298-D123-4B8C-9617-A5E417055979}" srcOrd="0" destOrd="0" presId="urn:microsoft.com/office/officeart/2005/8/layout/vList3"/>
    <dgm:cxn modelId="{F9445D37-AEF2-4EB6-81A6-480EEFF4F0D5}" type="presParOf" srcId="{5FD263EF-6D5E-4908-99BC-73D289DD4D16}" destId="{4C031D03-F03B-48EF-A20F-6CB3EB5D9526}" srcOrd="1" destOrd="0" presId="urn:microsoft.com/office/officeart/2005/8/layout/vList3"/>
    <dgm:cxn modelId="{A1AADA40-7F61-4158-9E6C-ED4869899E73}" type="presParOf" srcId="{E6048107-A0DC-4EED-8067-6EDE4F529083}" destId="{B34E4A49-E5A1-4C06-B7AE-CF3FC21F9707}" srcOrd="9" destOrd="0" presId="urn:microsoft.com/office/officeart/2005/8/layout/vList3"/>
    <dgm:cxn modelId="{94AB7BBF-7CE2-45B3-8F46-83EF0E583719}" type="presParOf" srcId="{E6048107-A0DC-4EED-8067-6EDE4F529083}" destId="{68BC0DFE-5979-4FFF-84A8-4845756FF892}" srcOrd="10" destOrd="0" presId="urn:microsoft.com/office/officeart/2005/8/layout/vList3"/>
    <dgm:cxn modelId="{50C4F751-2F09-42C4-9C37-1DD6D5E9CEF9}" type="presParOf" srcId="{68BC0DFE-5979-4FFF-84A8-4845756FF892}" destId="{2385EDA2-040D-4954-B8E5-3C7A17720963}" srcOrd="0" destOrd="0" presId="urn:microsoft.com/office/officeart/2005/8/layout/vList3"/>
    <dgm:cxn modelId="{CC95B311-55BF-447E-A431-5430D6126243}" type="presParOf" srcId="{68BC0DFE-5979-4FFF-84A8-4845756FF892}" destId="{7364E806-DCCE-48E6-98A5-D71B4986A0B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FBF4A-9CD9-4A07-A3B2-0B5E77FFEFAB}">
      <dsp:nvSpPr>
        <dsp:cNvPr id="0" name=""/>
        <dsp:cNvSpPr/>
      </dsp:nvSpPr>
      <dsp:spPr>
        <a:xfrm rot="10800000">
          <a:off x="1530548" y="2184"/>
          <a:ext cx="5694336" cy="6641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850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itchFamily="49" charset="0"/>
            <a:buChar char="o"/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মোঃ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ইব্রাহিমখালিল</a:t>
          </a:r>
          <a:endParaRPr lang="en-US" sz="3200" kern="1200" dirty="0"/>
        </a:p>
      </dsp:txBody>
      <dsp:txXfrm rot="10800000">
        <a:off x="1696573" y="2184"/>
        <a:ext cx="5528311" cy="664100"/>
      </dsp:txXfrm>
    </dsp:sp>
    <dsp:sp modelId="{AFA2512A-50E3-4E1B-AAFB-CE969F3A4357}">
      <dsp:nvSpPr>
        <dsp:cNvPr id="0" name=""/>
        <dsp:cNvSpPr/>
      </dsp:nvSpPr>
      <dsp:spPr>
        <a:xfrm>
          <a:off x="1233314" y="2184"/>
          <a:ext cx="664100" cy="66410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888EF-5554-4B38-8883-A6BFE291E655}">
      <dsp:nvSpPr>
        <dsp:cNvPr id="0" name=""/>
        <dsp:cNvSpPr/>
      </dsp:nvSpPr>
      <dsp:spPr>
        <a:xfrm rot="10800000">
          <a:off x="1495195" y="808869"/>
          <a:ext cx="5624703" cy="6641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850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itchFamily="49" charset="0"/>
            <a:buChar char="o"/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সহকারী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প্রধান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শিক্ষক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200" kern="1200" dirty="0"/>
        </a:p>
      </dsp:txBody>
      <dsp:txXfrm rot="10800000">
        <a:off x="1661220" y="808869"/>
        <a:ext cx="5458678" cy="664100"/>
      </dsp:txXfrm>
    </dsp:sp>
    <dsp:sp modelId="{C2705B6B-5AE5-48DA-93F7-6F4ED8D1194A}">
      <dsp:nvSpPr>
        <dsp:cNvPr id="0" name=""/>
        <dsp:cNvSpPr/>
      </dsp:nvSpPr>
      <dsp:spPr>
        <a:xfrm>
          <a:off x="1053661" y="860147"/>
          <a:ext cx="709990" cy="71313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D473B-472D-4833-8D6A-F93B35FA3258}">
      <dsp:nvSpPr>
        <dsp:cNvPr id="0" name=""/>
        <dsp:cNvSpPr/>
      </dsp:nvSpPr>
      <dsp:spPr>
        <a:xfrm rot="10800000">
          <a:off x="1582773" y="1775894"/>
          <a:ext cx="5624703" cy="6641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850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itchFamily="49" charset="0"/>
            <a:buChar char="o"/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বক্রিকান্দি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আদর্শ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উচ্চ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বিদ্যালয়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,</a:t>
          </a:r>
          <a:endParaRPr lang="en-US" sz="3200" kern="1200" dirty="0"/>
        </a:p>
      </dsp:txBody>
      <dsp:txXfrm rot="10800000">
        <a:off x="1748798" y="1775894"/>
        <a:ext cx="5458678" cy="664100"/>
      </dsp:txXfrm>
    </dsp:sp>
    <dsp:sp modelId="{7A5CA4B1-25B7-4CC0-8C8C-8BC63C5AAA44}">
      <dsp:nvSpPr>
        <dsp:cNvPr id="0" name=""/>
        <dsp:cNvSpPr/>
      </dsp:nvSpPr>
      <dsp:spPr>
        <a:xfrm>
          <a:off x="1250723" y="1775894"/>
          <a:ext cx="664100" cy="66410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65D49-1DE4-4DCF-93E4-8506C008D701}">
      <dsp:nvSpPr>
        <dsp:cNvPr id="0" name=""/>
        <dsp:cNvSpPr/>
      </dsp:nvSpPr>
      <dsp:spPr>
        <a:xfrm rot="10800000">
          <a:off x="1423847" y="2663437"/>
          <a:ext cx="5776007" cy="6641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850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দেবিদ্বার,কুমিল্লা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।</a:t>
          </a:r>
          <a:endParaRPr lang="en-US" sz="3200" kern="1200" dirty="0"/>
        </a:p>
      </dsp:txBody>
      <dsp:txXfrm rot="10800000">
        <a:off x="1589872" y="2663437"/>
        <a:ext cx="5609982" cy="664100"/>
      </dsp:txXfrm>
    </dsp:sp>
    <dsp:sp modelId="{061F2964-19DF-4894-B2F2-5137FC83DE6C}">
      <dsp:nvSpPr>
        <dsp:cNvPr id="0" name=""/>
        <dsp:cNvSpPr/>
      </dsp:nvSpPr>
      <dsp:spPr>
        <a:xfrm>
          <a:off x="1238026" y="2718285"/>
          <a:ext cx="664100" cy="66410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31D03-F03B-48EF-A20F-6CB3EB5D9526}">
      <dsp:nvSpPr>
        <dsp:cNvPr id="0" name=""/>
        <dsp:cNvSpPr/>
      </dsp:nvSpPr>
      <dsp:spPr>
        <a:xfrm rot="10800000">
          <a:off x="1522772" y="3434722"/>
          <a:ext cx="5710029" cy="6641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850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itchFamily="49" charset="0"/>
            <a:buChar char="o"/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মোবাইল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-০১৮১৫৮০৬০৬৫</a:t>
          </a:r>
        </a:p>
      </dsp:txBody>
      <dsp:txXfrm rot="10800000">
        <a:off x="1688797" y="3434722"/>
        <a:ext cx="5544004" cy="664100"/>
      </dsp:txXfrm>
    </dsp:sp>
    <dsp:sp modelId="{3D25E298-D123-4B8C-9617-A5E417055979}">
      <dsp:nvSpPr>
        <dsp:cNvPr id="0" name=""/>
        <dsp:cNvSpPr/>
      </dsp:nvSpPr>
      <dsp:spPr>
        <a:xfrm>
          <a:off x="1238190" y="3533215"/>
          <a:ext cx="664100" cy="66410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64E806-DCCE-48E6-98A5-D71B4986A0B7}">
      <dsp:nvSpPr>
        <dsp:cNvPr id="0" name=""/>
        <dsp:cNvSpPr/>
      </dsp:nvSpPr>
      <dsp:spPr>
        <a:xfrm rot="10800000">
          <a:off x="1582773" y="4362914"/>
          <a:ext cx="5624703" cy="6641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85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itchFamily="49" charset="0"/>
            <a:buChar char="o"/>
          </a:pPr>
          <a:r>
            <a:rPr lang="en-US" sz="2400" kern="1200" dirty="0">
              <a:latin typeface="NikoshBAN" pitchFamily="2" charset="0"/>
              <a:cs typeface="NikoshBAN" pitchFamily="2" charset="0"/>
            </a:rPr>
            <a:t>email-ibrahimkhalil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6065gmail.com</a:t>
          </a:r>
          <a:endParaRPr lang="en-US" sz="2400" kern="1200" dirty="0"/>
        </a:p>
      </dsp:txBody>
      <dsp:txXfrm rot="10800000">
        <a:off x="1748798" y="4362914"/>
        <a:ext cx="5458678" cy="664100"/>
      </dsp:txXfrm>
    </dsp:sp>
    <dsp:sp modelId="{2385EDA2-040D-4954-B8E5-3C7A17720963}">
      <dsp:nvSpPr>
        <dsp:cNvPr id="0" name=""/>
        <dsp:cNvSpPr/>
      </dsp:nvSpPr>
      <dsp:spPr>
        <a:xfrm>
          <a:off x="1250723" y="4362914"/>
          <a:ext cx="664100" cy="664100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19641-2BDB-42BA-87DC-F8204B3D2738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64C49-9182-4738-AF38-F9DFD708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8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64C49-9182-4738-AF38-F9DFD7082C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83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64C49-9182-4738-AF38-F9DFD7082C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0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0B29-4078-4A7B-95D9-C0BEFBECC37E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1A6E-3591-4350-B679-1C165775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5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0B29-4078-4A7B-95D9-C0BEFBECC37E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1A6E-3591-4350-B679-1C165775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0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0B29-4078-4A7B-95D9-C0BEFBECC37E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1A6E-3591-4350-B679-1C165775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6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0B29-4078-4A7B-95D9-C0BEFBECC37E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1A6E-3591-4350-B679-1C165775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0B29-4078-4A7B-95D9-C0BEFBECC37E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1A6E-3591-4350-B679-1C165775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3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0B29-4078-4A7B-95D9-C0BEFBECC37E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1A6E-3591-4350-B679-1C165775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5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0B29-4078-4A7B-95D9-C0BEFBECC37E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1A6E-3591-4350-B679-1C165775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3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0B29-4078-4A7B-95D9-C0BEFBECC37E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1A6E-3591-4350-B679-1C165775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0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0B29-4078-4A7B-95D9-C0BEFBECC37E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1A6E-3591-4350-B679-1C165775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2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0B29-4078-4A7B-95D9-C0BEFBECC37E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1A6E-3591-4350-B679-1C165775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4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0B29-4078-4A7B-95D9-C0BEFBECC37E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21A6E-3591-4350-B679-1C165775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5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0B29-4078-4A7B-95D9-C0BEFBECC37E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21A6E-3591-4350-B679-1C1657757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2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png"/><Relationship Id="rId5" Type="http://schemas.openxmlformats.org/officeDocument/2006/relationships/diagramData" Target="../diagrams/data1.xml"/><Relationship Id="rId15" Type="http://schemas.openxmlformats.org/officeDocument/2006/relationships/image" Target="../media/image9.png"/><Relationship Id="rId10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microsoft.com/office/2007/relationships/diagramDrawing" Target="../diagrams/drawing1.xml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6" y="176463"/>
            <a:ext cx="8758989" cy="590349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</p:pic>
      <p:sp>
        <p:nvSpPr>
          <p:cNvPr id="4" name="Rectangle 3"/>
          <p:cNvSpPr/>
          <p:nvPr/>
        </p:nvSpPr>
        <p:spPr>
          <a:xfrm>
            <a:off x="1740567" y="5935579"/>
            <a:ext cx="90317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স্বাগত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8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28712"/>
            <a:ext cx="7620000" cy="460057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" y="208547"/>
            <a:ext cx="12191999" cy="802106"/>
          </a:xfrm>
          <a:prstGeom prst="rec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রাখাইনদের সামাজিক জীবন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5988024"/>
            <a:ext cx="12192000" cy="729916"/>
          </a:xfrm>
          <a:prstGeom prst="rec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প্রধান পিতা তবে রাখাইনরা মেয়েদের শ্রদ্বা 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0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7" y="288255"/>
            <a:ext cx="4820343" cy="359393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36" b="8859"/>
          <a:stretch/>
        </p:blipFill>
        <p:spPr>
          <a:xfrm>
            <a:off x="6488028" y="288256"/>
            <a:ext cx="4532897" cy="359393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826477" y="4090737"/>
            <a:ext cx="10194448" cy="2123658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রাখাইনরা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প্রধানত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কৃষি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 নির্ভরশীল 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ছাড়া মৎস্য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শিকার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ব্যবসা-বাণিজ্য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, নৌকা নির্মাণ, কারিগর, ব্যবসা, বৃক্ষ কর্তন, তাঁত বুনন ইত্যাদির মাধ্যমে জীবিকা নির্বাহ করে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79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/>
          <a:stretch/>
        </p:blipFill>
        <p:spPr>
          <a:xfrm>
            <a:off x="304800" y="267953"/>
            <a:ext cx="8086224" cy="610076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919411" y="363679"/>
            <a:ext cx="2807368" cy="59093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নারীরা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হস্তচালিত 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তাঁত থেকে কাপড় বোনার কাজও করে থাকে।</a:t>
            </a:r>
          </a:p>
        </p:txBody>
      </p:sp>
    </p:spTree>
    <p:extLst>
      <p:ext uri="{BB962C8B-B14F-4D97-AF65-F5344CB8AC3E}">
        <p14:creationId xmlns:p14="http://schemas.microsoft.com/office/powerpoint/2010/main" val="13060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847" y="3244334"/>
            <a:ext cx="116058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রাখাইনদের অর্থনৈতিক জীবন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0" y="723900"/>
            <a:ext cx="122159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8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-  (০৪মিনিট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69022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6926" y="208548"/>
            <a:ext cx="8373979" cy="561474"/>
          </a:xfrm>
          <a:prstGeom prst="rec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 জীবন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2"/>
          <a:stretch/>
        </p:blipFill>
        <p:spPr>
          <a:xfrm>
            <a:off x="166035" y="1057778"/>
            <a:ext cx="5715000" cy="381902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6"/>
          <a:stretch/>
        </p:blipFill>
        <p:spPr>
          <a:xfrm>
            <a:off x="6235357" y="1057778"/>
            <a:ext cx="5734970" cy="381902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66035" y="5187142"/>
            <a:ext cx="11804292" cy="1529542"/>
          </a:xfrm>
          <a:prstGeom prst="rect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রাখাইনরা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বৌদ্ধ</a:t>
            </a: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ধর্মের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অনুসারী। রাখাইন শিশু-কিশোরদের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বৌদ্ধ মন্দিরে </a:t>
            </a:r>
            <a:r>
              <a:rPr lang="bn-BD" sz="3600" dirty="0"/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বৌদ্ধ</a:t>
            </a: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ভিক্ষুদের হাতে ধর্মীয় শিষ্টাচারে দীক্ষিত করা হয়।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0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" t="-719" r="141" b="-76"/>
          <a:stretch/>
        </p:blipFill>
        <p:spPr>
          <a:xfrm>
            <a:off x="112296" y="224589"/>
            <a:ext cx="6288504" cy="478702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752492" y="224589"/>
            <a:ext cx="5022413" cy="4787026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 গ্রাম গুলো নদীর পাড় ও সমুদ্র উপকূলের সমতলা অবস্থিত। রাখাইনরা মাচা পেতে ঘর তৈরী করে । কারও ঘর গোলপাতার তৈরী,আবার </a:t>
            </a:r>
            <a:r>
              <a:rPr lang="bn-BD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কারও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ঘর টিনের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296" y="5288376"/>
            <a:ext cx="12079704" cy="132343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s-IN" sz="40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রাখাইনদের আবাসগৃহ ৩ প্রকার: ওয়াএঁই (বাঁশের), পিয়াই থাঁও (কাঠের) এবং চিয়াও-গো (পাথরের তৈরি গুহা)।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98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31" y="674400"/>
            <a:ext cx="8470232" cy="5509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9881936" y="674400"/>
            <a:ext cx="1989221" cy="55092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খেলা উৎসব ,এপ্রিল আসের মাঝমাঝি এ উৎসব উদযাপিত হয়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9731" y="5352603"/>
            <a:ext cx="35541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খেলা উৎসব 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8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26" y="432596"/>
            <a:ext cx="6336631" cy="60016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7403125" y="432597"/>
            <a:ext cx="4308230" cy="600164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রাখাইনরা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পুরাতন বর্ষকে বিদায় ও নববর্ষকে বরণ উপলক্ষে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সাংগ্রাই”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উৎসব উদযাপন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সেটা তাদের সবচেয়ে বৃহৎ ও সর্বজনীন আনান্দ উৎসব।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9558" y="5807247"/>
            <a:ext cx="47083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সাংগ্রাই</a:t>
            </a:r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উৎসবে মেয়েরা 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7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t="2807" r="6505" b="1988"/>
          <a:stretch/>
        </p:blipFill>
        <p:spPr>
          <a:xfrm>
            <a:off x="208547" y="192505"/>
            <a:ext cx="3994485" cy="652913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4957011" y="254000"/>
            <a:ext cx="6831435" cy="914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রাখাইন  পুরুষের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পোষাক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E7806CD-C3C4-475C-9958-06568D186E49}"/>
              </a:ext>
            </a:extLst>
          </p:cNvPr>
          <p:cNvSpPr/>
          <p:nvPr/>
        </p:nvSpPr>
        <p:spPr>
          <a:xfrm>
            <a:off x="4957011" y="1320800"/>
            <a:ext cx="6831435" cy="226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লুঙ্গি ও লুঙ্গি পরে।মন্দিরে প্রার্থনাকালীন এবং বিভিন্ন ধর্মীয় ও লোকাস অনুষ্ঠানে তারা মাথায় পাগরি পরে ।পাগরি তাদের ঐতিহ্যের প্রতীক।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A48C5F55-8187-4765-BBC8-C84330198856}"/>
              </a:ext>
            </a:extLst>
          </p:cNvPr>
          <p:cNvSpPr/>
          <p:nvPr/>
        </p:nvSpPr>
        <p:spPr>
          <a:xfrm>
            <a:off x="5085347" y="3733800"/>
            <a:ext cx="6703099" cy="914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রাখাইন 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পোষাক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5865AD74-43BC-492E-8D6A-BC8959618A76}"/>
              </a:ext>
            </a:extLst>
          </p:cNvPr>
          <p:cNvSpPr/>
          <p:nvPr/>
        </p:nvSpPr>
        <p:spPr>
          <a:xfrm>
            <a:off x="4957011" y="4800600"/>
            <a:ext cx="6831435" cy="16964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গায়ে লুঙ্গি পরে ও লুঙ্গি উপরে ব্লাউজ পরে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346" y="5964560"/>
            <a:ext cx="3121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রাখাইন নারী ও পুরুষ</a:t>
            </a:r>
          </a:p>
        </p:txBody>
      </p:sp>
    </p:spTree>
    <p:extLst>
      <p:ext uri="{BB962C8B-B14F-4D97-AF65-F5344CB8AC3E}">
        <p14:creationId xmlns:p14="http://schemas.microsoft.com/office/powerpoint/2010/main" val="30025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990600"/>
            <a:ext cx="12192000" cy="1082040"/>
          </a:xfrm>
          <a:prstGeom prst="horizontalScroll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</a:t>
            </a:r>
            <a:r>
              <a:rPr lang="as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F95FF1-C7CD-4584-8DFB-5AEBFD5FEDE7}"/>
              </a:ext>
            </a:extLst>
          </p:cNvPr>
          <p:cNvSpPr/>
          <p:nvPr/>
        </p:nvSpPr>
        <p:spPr>
          <a:xfrm>
            <a:off x="-30480" y="2895600"/>
            <a:ext cx="12192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ৃষ্ঠা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১২২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0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57894" y="2272145"/>
            <a:ext cx="8229600" cy="4191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6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9365" y="1648690"/>
            <a:ext cx="8229600" cy="4191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ho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109" y="1717963"/>
            <a:ext cx="2412123" cy="2057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1FC33FA-353D-4860-992A-326A49C55E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2451438"/>
              </p:ext>
            </p:extLst>
          </p:nvPr>
        </p:nvGraphicFramePr>
        <p:xfrm>
          <a:off x="161565" y="277091"/>
          <a:ext cx="8458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9"/>
          <a:stretch/>
        </p:blipFill>
        <p:spPr>
          <a:xfrm>
            <a:off x="1343231" y="202295"/>
            <a:ext cx="830844" cy="8561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52" y="1041654"/>
            <a:ext cx="802426" cy="7378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8" t="20781" r="27023" b="24564"/>
          <a:stretch/>
        </p:blipFill>
        <p:spPr>
          <a:xfrm>
            <a:off x="1483973" y="2140485"/>
            <a:ext cx="512038" cy="5906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34" y="3809998"/>
            <a:ext cx="703238" cy="703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8" t="16890" r="20900" b="12553"/>
          <a:stretch/>
        </p:blipFill>
        <p:spPr>
          <a:xfrm>
            <a:off x="1488256" y="3071914"/>
            <a:ext cx="540794" cy="565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5046" flipV="1">
            <a:off x="1446651" y="4740964"/>
            <a:ext cx="601666" cy="43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7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Graphic spid="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4307298"/>
            <a:ext cx="12076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রাখাইনদের সাংস্কৃতিক জীবন সম্পর্কে তোমাদের মতামত দাও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123092" y="317405"/>
            <a:ext cx="1190478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3736" y="395627"/>
            <a:ext cx="1523174" cy="707886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847" y="2859832"/>
            <a:ext cx="5679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7948246" y="2929701"/>
            <a:ext cx="2305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বৌদ্ধ</a:t>
            </a:r>
            <a:endParaRPr lang="bn-IN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711" y="3547015"/>
            <a:ext cx="70631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রাখাইন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7772400" y="3586692"/>
            <a:ext cx="37792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123093" y="4227211"/>
            <a:ext cx="6412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বাসগৃহ কয় প্রকার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6922654" y="4277411"/>
            <a:ext cx="4629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৩ প্রকার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143610" y="4877063"/>
            <a:ext cx="7481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নারীরা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কীসে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7948246" y="5002749"/>
            <a:ext cx="2971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 বোনার কাজে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1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39" y="1544148"/>
            <a:ext cx="6010275" cy="362902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160585" y="397804"/>
            <a:ext cx="10462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8449" y="5769874"/>
            <a:ext cx="7949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থেকে রাখাইন চিহ্নিত করে ধর্মীয় জীবন ব্যাখ্যা 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35" y="1031996"/>
            <a:ext cx="8572500" cy="48291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77511" y="4937841"/>
            <a:ext cx="38170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ধন্যবাদ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72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4" y="962998"/>
            <a:ext cx="3777962" cy="4191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6363" y="1015663"/>
            <a:ext cx="68857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 </a:t>
            </a: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১১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92333"/>
            <a:ext cx="1219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42561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3445D5-8CBA-4B44-A3A5-14A5AF081780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" b="16434"/>
          <a:stretch/>
        </p:blipFill>
        <p:spPr>
          <a:xfrm>
            <a:off x="2404610" y="4497729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9C279B-485A-475E-9DFB-5F91DE8251D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34" y="2565876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E95574-700D-4F7C-B422-D7F99548AF4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19" y="2227496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89BAB6-A420-4A4F-A284-84EDA105B86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7" r="9649"/>
          <a:stretch/>
        </p:blipFill>
        <p:spPr>
          <a:xfrm>
            <a:off x="7873568" y="195604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3778753" y="1205453"/>
            <a:ext cx="211361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783" y="3238947"/>
            <a:ext cx="112767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663" y="4210908"/>
            <a:ext cx="1151790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নৃ-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ষ্ঠী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7432" y="68848"/>
            <a:ext cx="1127022" cy="31700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22F5880-E835-434D-8B1D-CAFE26BF39E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18" y="112920"/>
            <a:ext cx="3200400" cy="2011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3456655" y="1529717"/>
            <a:ext cx="1388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মনিপুরী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63570" y="1529717"/>
            <a:ext cx="1317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 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56655" y="3723690"/>
            <a:ext cx="1053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63570" y="4016078"/>
            <a:ext cx="11592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78278" y="5866215"/>
            <a:ext cx="1500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সাওতাল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8" r="8854"/>
          <a:stretch/>
        </p:blipFill>
        <p:spPr>
          <a:xfrm>
            <a:off x="7873568" y="4723964"/>
            <a:ext cx="3281366" cy="186563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904238" y="5890627"/>
            <a:ext cx="17379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5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4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5866357"/>
            <a:ext cx="12191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 ক্ষুদ্র </a:t>
            </a:r>
            <a:r>
              <a:rPr lang="bn-BD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নৃগোষ্ঠী 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5262"/>
            <a:ext cx="12191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6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bn-IN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1365" r="8081"/>
          <a:stretch/>
        </p:blipFill>
        <p:spPr>
          <a:xfrm>
            <a:off x="1941094" y="1074821"/>
            <a:ext cx="7459579" cy="465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3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8044"/>
            <a:ext cx="12192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3378026"/>
            <a:ext cx="12192000" cy="947808"/>
          </a:xfrm>
          <a:custGeom>
            <a:avLst/>
            <a:gdLst>
              <a:gd name="connsiteX0" fmla="*/ 192327 w 1153937"/>
              <a:gd name="connsiteY0" fmla="*/ 0 h 9746610"/>
              <a:gd name="connsiteX1" fmla="*/ 961610 w 1153937"/>
              <a:gd name="connsiteY1" fmla="*/ 0 h 9746610"/>
              <a:gd name="connsiteX2" fmla="*/ 1153937 w 1153937"/>
              <a:gd name="connsiteY2" fmla="*/ 192327 h 9746610"/>
              <a:gd name="connsiteX3" fmla="*/ 1153937 w 1153937"/>
              <a:gd name="connsiteY3" fmla="*/ 9746610 h 9746610"/>
              <a:gd name="connsiteX4" fmla="*/ 1153937 w 1153937"/>
              <a:gd name="connsiteY4" fmla="*/ 9746610 h 9746610"/>
              <a:gd name="connsiteX5" fmla="*/ 0 w 1153937"/>
              <a:gd name="connsiteY5" fmla="*/ 9746610 h 9746610"/>
              <a:gd name="connsiteX6" fmla="*/ 0 w 1153937"/>
              <a:gd name="connsiteY6" fmla="*/ 9746610 h 9746610"/>
              <a:gd name="connsiteX7" fmla="*/ 0 w 1153937"/>
              <a:gd name="connsiteY7" fmla="*/ 192327 h 9746610"/>
              <a:gd name="connsiteX8" fmla="*/ 192327 w 1153937"/>
              <a:gd name="connsiteY8" fmla="*/ 0 h 974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937" h="9746610">
                <a:moveTo>
                  <a:pt x="1153937" y="1624473"/>
                </a:moveTo>
                <a:lnTo>
                  <a:pt x="1153937" y="8122137"/>
                </a:lnTo>
                <a:cubicBezTo>
                  <a:pt x="1153937" y="9019304"/>
                  <a:pt x="1143742" y="9746606"/>
                  <a:pt x="1131167" y="9746606"/>
                </a:cubicBezTo>
                <a:lnTo>
                  <a:pt x="0" y="9746606"/>
                </a:lnTo>
                <a:lnTo>
                  <a:pt x="0" y="9746606"/>
                </a:lnTo>
                <a:lnTo>
                  <a:pt x="0" y="4"/>
                </a:lnTo>
                <a:lnTo>
                  <a:pt x="0" y="4"/>
                </a:lnTo>
                <a:lnTo>
                  <a:pt x="1131167" y="4"/>
                </a:lnTo>
                <a:cubicBezTo>
                  <a:pt x="1143742" y="4"/>
                  <a:pt x="1153937" y="727306"/>
                  <a:pt x="1153937" y="162447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3" tIns="79191" rIns="79191" bIns="79192" numCol="1" spcCol="1270" anchor="ctr" anchorCtr="0">
            <a:noAutofit/>
          </a:bodyPr>
          <a:lstStyle/>
          <a:p>
            <a:pPr marL="0" lvl="1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রাখাইন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জীবন ধারা ব্যাখ্যা করতে পারবে। </a:t>
            </a:r>
            <a:endParaRPr lang="en-US" sz="3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5742709"/>
            <a:ext cx="12192000" cy="928164"/>
          </a:xfrm>
          <a:custGeom>
            <a:avLst/>
            <a:gdLst>
              <a:gd name="connsiteX0" fmla="*/ 285849 w 1715062"/>
              <a:gd name="connsiteY0" fmla="*/ 0 h 9607039"/>
              <a:gd name="connsiteX1" fmla="*/ 1429213 w 1715062"/>
              <a:gd name="connsiteY1" fmla="*/ 0 h 9607039"/>
              <a:gd name="connsiteX2" fmla="*/ 1715062 w 1715062"/>
              <a:gd name="connsiteY2" fmla="*/ 285849 h 9607039"/>
              <a:gd name="connsiteX3" fmla="*/ 1715062 w 1715062"/>
              <a:gd name="connsiteY3" fmla="*/ 9607039 h 9607039"/>
              <a:gd name="connsiteX4" fmla="*/ 1715062 w 1715062"/>
              <a:gd name="connsiteY4" fmla="*/ 9607039 h 9607039"/>
              <a:gd name="connsiteX5" fmla="*/ 0 w 1715062"/>
              <a:gd name="connsiteY5" fmla="*/ 9607039 h 9607039"/>
              <a:gd name="connsiteX6" fmla="*/ 0 w 1715062"/>
              <a:gd name="connsiteY6" fmla="*/ 9607039 h 9607039"/>
              <a:gd name="connsiteX7" fmla="*/ 0 w 1715062"/>
              <a:gd name="connsiteY7" fmla="*/ 285849 h 9607039"/>
              <a:gd name="connsiteX8" fmla="*/ 285849 w 1715062"/>
              <a:gd name="connsiteY8" fmla="*/ 0 h 960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5062" h="9607039">
                <a:moveTo>
                  <a:pt x="1715062" y="1601205"/>
                </a:moveTo>
                <a:lnTo>
                  <a:pt x="1715062" y="8005834"/>
                </a:lnTo>
                <a:cubicBezTo>
                  <a:pt x="1715062" y="8890153"/>
                  <a:pt x="1692215" y="9607036"/>
                  <a:pt x="1664032" y="9607036"/>
                </a:cubicBezTo>
                <a:lnTo>
                  <a:pt x="0" y="9607036"/>
                </a:lnTo>
                <a:lnTo>
                  <a:pt x="0" y="9607036"/>
                </a:lnTo>
                <a:lnTo>
                  <a:pt x="0" y="3"/>
                </a:lnTo>
                <a:lnTo>
                  <a:pt x="0" y="3"/>
                </a:lnTo>
                <a:lnTo>
                  <a:pt x="1664032" y="3"/>
                </a:lnTo>
                <a:cubicBezTo>
                  <a:pt x="1692215" y="3"/>
                  <a:pt x="1715062" y="716886"/>
                  <a:pt x="1715062" y="1601205"/>
                </a:cubicBezTo>
                <a:close/>
              </a:path>
            </a:pathLst>
          </a:custGeom>
          <a:solidFill>
            <a:srgbClr val="FFC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3" tIns="106582" rIns="106582" bIns="106583" numCol="1" spcCol="1270" anchor="ctr" anchorCtr="0">
            <a:noAutofit/>
          </a:bodyPr>
          <a:lstStyle/>
          <a:p>
            <a:pPr marL="0" lvl="1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রাখাইন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জীবন সর্ম্পকে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 দিতে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kern="1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19629"/>
            <a:ext cx="121920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</a:p>
        </p:txBody>
      </p:sp>
      <p:sp>
        <p:nvSpPr>
          <p:cNvPr id="7" name="Freeform 6"/>
          <p:cNvSpPr/>
          <p:nvPr/>
        </p:nvSpPr>
        <p:spPr>
          <a:xfrm>
            <a:off x="-1" y="4524511"/>
            <a:ext cx="12192001" cy="999811"/>
          </a:xfrm>
          <a:custGeom>
            <a:avLst/>
            <a:gdLst>
              <a:gd name="connsiteX0" fmla="*/ 192327 w 1153937"/>
              <a:gd name="connsiteY0" fmla="*/ 0 h 9746610"/>
              <a:gd name="connsiteX1" fmla="*/ 961610 w 1153937"/>
              <a:gd name="connsiteY1" fmla="*/ 0 h 9746610"/>
              <a:gd name="connsiteX2" fmla="*/ 1153937 w 1153937"/>
              <a:gd name="connsiteY2" fmla="*/ 192327 h 9746610"/>
              <a:gd name="connsiteX3" fmla="*/ 1153937 w 1153937"/>
              <a:gd name="connsiteY3" fmla="*/ 9746610 h 9746610"/>
              <a:gd name="connsiteX4" fmla="*/ 1153937 w 1153937"/>
              <a:gd name="connsiteY4" fmla="*/ 9746610 h 9746610"/>
              <a:gd name="connsiteX5" fmla="*/ 0 w 1153937"/>
              <a:gd name="connsiteY5" fmla="*/ 9746610 h 9746610"/>
              <a:gd name="connsiteX6" fmla="*/ 0 w 1153937"/>
              <a:gd name="connsiteY6" fmla="*/ 9746610 h 9746610"/>
              <a:gd name="connsiteX7" fmla="*/ 0 w 1153937"/>
              <a:gd name="connsiteY7" fmla="*/ 192327 h 9746610"/>
              <a:gd name="connsiteX8" fmla="*/ 192327 w 1153937"/>
              <a:gd name="connsiteY8" fmla="*/ 0 h 9746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937" h="9746610">
                <a:moveTo>
                  <a:pt x="1153937" y="1624473"/>
                </a:moveTo>
                <a:lnTo>
                  <a:pt x="1153937" y="8122137"/>
                </a:lnTo>
                <a:cubicBezTo>
                  <a:pt x="1153937" y="9019304"/>
                  <a:pt x="1143742" y="9746606"/>
                  <a:pt x="1131167" y="9746606"/>
                </a:cubicBezTo>
                <a:lnTo>
                  <a:pt x="0" y="9746606"/>
                </a:lnTo>
                <a:lnTo>
                  <a:pt x="0" y="9746606"/>
                </a:lnTo>
                <a:lnTo>
                  <a:pt x="0" y="4"/>
                </a:lnTo>
                <a:lnTo>
                  <a:pt x="0" y="4"/>
                </a:lnTo>
                <a:lnTo>
                  <a:pt x="1131167" y="4"/>
                </a:lnTo>
                <a:cubicBezTo>
                  <a:pt x="1143742" y="4"/>
                  <a:pt x="1153937" y="727306"/>
                  <a:pt x="1153937" y="1624473"/>
                </a:cubicBezTo>
                <a:close/>
              </a:path>
            </a:pathLst>
          </a:custGeom>
          <a:solidFill>
            <a:schemeClr val="accent4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6033" tIns="79191" rIns="79191" bIns="79192" numCol="1" spcCol="1270" anchor="ctr" anchorCtr="0">
            <a:noAutofit/>
          </a:bodyPr>
          <a:lstStyle/>
          <a:p>
            <a:pPr marL="0" lvl="1" defTabSz="1600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রাখাইন ধর্মীয়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জীবন বর্ণনা করতে পারবে। </a:t>
            </a:r>
            <a:endParaRPr lang="en-US" sz="32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" y="2430493"/>
            <a:ext cx="12191999" cy="748856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রাখাইন শব্দটি কোন শব্দ থেকে উৎপত্তি হয়েছে বলতে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76260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9061"/>
            <a:ext cx="12192000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রাখাইনদের 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1"/>
          <a:stretch/>
        </p:blipFill>
        <p:spPr>
          <a:xfrm>
            <a:off x="390523" y="1727024"/>
            <a:ext cx="4616191" cy="490882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197642" y="1766821"/>
            <a:ext cx="6833937" cy="48690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রাখাইনরা মঙ্গলীয় নৃগোষ্ঠির লোক। রাখাইন আদিবাস মিয়ানমারের আরাকান আঞ্চল।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ব্রাহ্মীলিপিতে প্রথম লিখিত আকারে পালি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রাক্ষাইন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রাখাইন শব্দটির উৎপত্তি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অর্থ রক্ষণশীল জাতি যারা নিজেদের পরিচয়, সংস্কৃতি ওধর্মীয় কৃষ্টিসমূহকে  রক্ষা করতে সচেষ্ট।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বতর্মানে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প্রায় সাড়ে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 হাজার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84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alton\Desktop\গারো\bangmap.jpg"/>
          <p:cNvPicPr>
            <a:picLocks noChangeAspect="1" noChangeArrowheads="1"/>
          </p:cNvPicPr>
          <p:nvPr/>
        </p:nvPicPr>
        <p:blipFill rotWithShape="1">
          <a:blip r:embed="rId2"/>
          <a:srcRect l="2419" t="2318" r="4852" b="3311"/>
          <a:stretch/>
        </p:blipFill>
        <p:spPr bwMode="auto">
          <a:xfrm>
            <a:off x="-1780674" y="-31348"/>
            <a:ext cx="7776523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Rectangle 1"/>
          <p:cNvSpPr/>
          <p:nvPr/>
        </p:nvSpPr>
        <p:spPr>
          <a:xfrm>
            <a:off x="6108144" y="-31348"/>
            <a:ext cx="595893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রাখাইনদের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5"/>
          <p:cNvSpPr/>
          <p:nvPr/>
        </p:nvSpPr>
        <p:spPr>
          <a:xfrm>
            <a:off x="1874692" y="4368664"/>
            <a:ext cx="533400" cy="6773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" name="Down Arrow 6"/>
          <p:cNvSpPr/>
          <p:nvPr/>
        </p:nvSpPr>
        <p:spPr>
          <a:xfrm>
            <a:off x="1342723" y="4555922"/>
            <a:ext cx="533400" cy="67735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Down Arrow 7"/>
          <p:cNvSpPr/>
          <p:nvPr/>
        </p:nvSpPr>
        <p:spPr>
          <a:xfrm>
            <a:off x="4615954" y="5233276"/>
            <a:ext cx="533400" cy="60576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8" name="Rounded Rectangle 3"/>
          <p:cNvSpPr/>
          <p:nvPr/>
        </p:nvSpPr>
        <p:spPr>
          <a:xfrm>
            <a:off x="9016586" y="1185323"/>
            <a:ext cx="2133600" cy="6434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পটুয়াখালী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12"/>
          <p:cNvSpPr/>
          <p:nvPr/>
        </p:nvSpPr>
        <p:spPr>
          <a:xfrm>
            <a:off x="9016586" y="2302854"/>
            <a:ext cx="2133600" cy="64347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বরগুনা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4"/>
          <p:cNvSpPr/>
          <p:nvPr/>
        </p:nvSpPr>
        <p:spPr>
          <a:xfrm>
            <a:off x="9087613" y="3397652"/>
            <a:ext cx="2133600" cy="64347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7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510706"/>
            <a:ext cx="12039601" cy="812530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68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68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8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68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(৩মিনিট</a:t>
            </a:r>
            <a:endParaRPr lang="en-US" sz="468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99" y="4343400"/>
            <a:ext cx="120396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রাখাইন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শব্দটি কোন শব্দ থেকে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উৎপত্তি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7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475</Words>
  <Application>Microsoft Office PowerPoint</Application>
  <PresentationFormat>Widescreen</PresentationFormat>
  <Paragraphs>85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city</dc:creator>
  <cp:lastModifiedBy>city</cp:lastModifiedBy>
  <cp:revision>78</cp:revision>
  <dcterms:created xsi:type="dcterms:W3CDTF">2019-12-08T13:27:05Z</dcterms:created>
  <dcterms:modified xsi:type="dcterms:W3CDTF">2019-12-21T15:53:55Z</dcterms:modified>
</cp:coreProperties>
</file>