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4"/>
  </p:notesMasterIdLst>
  <p:sldIdLst>
    <p:sldId id="373" r:id="rId2"/>
    <p:sldId id="370" r:id="rId3"/>
    <p:sldId id="379" r:id="rId4"/>
    <p:sldId id="340" r:id="rId5"/>
    <p:sldId id="317" r:id="rId6"/>
    <p:sldId id="343" r:id="rId7"/>
    <p:sldId id="363" r:id="rId8"/>
    <p:sldId id="365" r:id="rId9"/>
    <p:sldId id="375" r:id="rId10"/>
    <p:sldId id="374" r:id="rId11"/>
    <p:sldId id="348" r:id="rId12"/>
    <p:sldId id="350" r:id="rId13"/>
    <p:sldId id="352" r:id="rId14"/>
    <p:sldId id="366" r:id="rId15"/>
    <p:sldId id="353" r:id="rId16"/>
    <p:sldId id="354" r:id="rId17"/>
    <p:sldId id="377" r:id="rId18"/>
    <p:sldId id="359" r:id="rId19"/>
    <p:sldId id="378" r:id="rId20"/>
    <p:sldId id="361" r:id="rId21"/>
    <p:sldId id="372" r:id="rId22"/>
    <p:sldId id="38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GiA/b4DeJvNKrtO72LqjUQ==" hashData="aC7My+VizbKXFx5Gzrb/YYH8qIFNaJRViKJwGkThIcMB5v4VZOkeUJArGoX0U8PQotU5muv8o2Gm1S4NcmssA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3300"/>
    <a:srgbClr val="FF3399"/>
    <a:srgbClr val="006600"/>
    <a:srgbClr val="9900CC"/>
    <a:srgbClr val="FF00FF"/>
    <a:srgbClr val="FF6600"/>
    <a:srgbClr val="DA2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>
      <p:cViewPr varScale="1">
        <p:scale>
          <a:sx n="104" d="100"/>
          <a:sy n="104" d="100"/>
        </p:scale>
        <p:origin x="1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A0B1D-FEC0-4EC5-BFED-C052D52BB081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EB63A68-A46E-4A61-9110-BF53CB551FE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লিঙ্গ</a:t>
          </a:r>
          <a:r>
            <a:rPr lang="bn-BD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27A27F-590F-4388-8757-2A5E91487300}" type="parTrans" cxnId="{7A6BA00D-FD2D-472D-B16E-4A1507567D68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B31EBD-3962-4BDF-8987-000F20A4A1D2}" type="sibTrans" cxnId="{7A6BA00D-FD2D-472D-B16E-4A1507567D68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D5C1AC-9AC1-43D2-8513-E468ECC93626}">
      <dgm:prSet phldrT="[Text]" custT="1"/>
      <dgm:spPr/>
      <dgm:t>
        <a:bodyPr/>
        <a:lstStyle/>
        <a:p>
          <a:r>
            <a:rPr lang="bn-BD" sz="20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পুঃলিঙ্গ</a:t>
          </a:r>
          <a:endParaRPr lang="en-GB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ACD202-5781-454B-88A3-2AF7E210EE6E}" type="parTrans" cxnId="{F1164DAD-B8A5-4F1F-8DB7-22528F56C293}">
      <dgm:prSet custT="1"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B4A85C-0092-4A3D-BD02-47CA1A59D2B6}" type="sibTrans" cxnId="{F1164DAD-B8A5-4F1F-8DB7-22528F56C293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09334B-E517-4A2F-9AAC-F293A7A5F435}">
      <dgm:prSet phldrT="[Text]" custT="1"/>
      <dgm:spPr>
        <a:solidFill>
          <a:srgbClr val="00CC00"/>
        </a:solidFill>
      </dgm:spPr>
      <dgm:t>
        <a:bodyPr/>
        <a:lstStyle/>
        <a:p>
          <a:r>
            <a:rPr lang="bn-BD" sz="20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স্ত্রীলিঙ্গ</a:t>
          </a:r>
          <a:endParaRPr lang="en-GB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EC0567-275D-465B-96CD-B015CC857704}" type="parTrans" cxnId="{93F1AE92-E2C0-4201-AC72-CA9CFF041354}">
      <dgm:prSet custT="1"/>
      <dgm:spPr>
        <a:solidFill>
          <a:srgbClr val="00CC00"/>
        </a:solidFill>
      </dgm:spPr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77C5DD-A9FA-4CFA-AD95-A4AADF97CD51}" type="sibTrans" cxnId="{93F1AE92-E2C0-4201-AC72-CA9CFF041354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429DDB-15B0-41F1-9621-B9C6FC2CEC0B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ক্লীবলিঙ্গ </a:t>
          </a:r>
          <a:endParaRPr lang="en-GB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EC912-C807-42BE-9081-0C51AC6B62AA}" type="parTrans" cxnId="{E8CE95B4-FF81-46D3-BCF3-CE664A46A92B}">
      <dgm:prSet custT="1"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4DEB33-A8D0-4BB3-B439-2CCAC2BF94B1}" type="sibTrans" cxnId="{E8CE95B4-FF81-46D3-BCF3-CE664A46A92B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A0281-0555-45BE-8A31-FFF5FD46D48F}">
      <dgm:prSet phldrT="[Text]" custT="1"/>
      <dgm:spPr/>
      <dgm:t>
        <a:bodyPr/>
        <a:lstStyle/>
        <a:p>
          <a:r>
            <a:rPr lang="bn-BD" sz="1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উভয়লিঙ্গ</a:t>
          </a:r>
          <a:endParaRPr lang="en-GB" sz="1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BB84FA-C052-41D6-B3EE-4BE96575CA16}" type="sibTrans" cxnId="{3603B38D-F71E-43D9-BE92-B24AC900BF0F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1F28E2-3B02-4D74-9F39-DAE9B1E4991E}" type="parTrans" cxnId="{3603B38D-F71E-43D9-BE92-B24AC900BF0F}">
      <dgm:prSet custT="1"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B1902C-8B9A-4641-B25C-BD0AFB4ADCAF}" type="pres">
      <dgm:prSet presAssocID="{672A0B1D-FEC0-4EC5-BFED-C052D52BB0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2FC788-31B8-4B9D-BED0-159481C7709C}" type="pres">
      <dgm:prSet presAssocID="{7EB63A68-A46E-4A61-9110-BF53CB551FE0}" presName="centerShape" presStyleLbl="node0" presStyleIdx="0" presStyleCnt="1"/>
      <dgm:spPr/>
      <dgm:t>
        <a:bodyPr/>
        <a:lstStyle/>
        <a:p>
          <a:endParaRPr lang="en-GB"/>
        </a:p>
      </dgm:t>
    </dgm:pt>
    <dgm:pt modelId="{D7F9DF8B-24E9-4FD5-AAF1-B4C24E2B1C41}" type="pres">
      <dgm:prSet presAssocID="{38ACD202-5781-454B-88A3-2AF7E210EE6E}" presName="parTrans" presStyleLbl="sibTrans2D1" presStyleIdx="0" presStyleCnt="4"/>
      <dgm:spPr/>
      <dgm:t>
        <a:bodyPr/>
        <a:lstStyle/>
        <a:p>
          <a:endParaRPr lang="en-GB"/>
        </a:p>
      </dgm:t>
    </dgm:pt>
    <dgm:pt modelId="{E3E4DC20-9853-4C87-AA28-0D857FC8E561}" type="pres">
      <dgm:prSet presAssocID="{38ACD202-5781-454B-88A3-2AF7E210EE6E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666B17F3-A369-4A66-B897-A4BCAA9FF3C7}" type="pres">
      <dgm:prSet presAssocID="{19D5C1AC-9AC1-43D2-8513-E468ECC936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92C829-68A2-4FB9-B92A-91567266392A}" type="pres">
      <dgm:prSet presAssocID="{96EC0567-275D-465B-96CD-B015CC857704}" presName="parTrans" presStyleLbl="sibTrans2D1" presStyleIdx="1" presStyleCnt="4"/>
      <dgm:spPr/>
      <dgm:t>
        <a:bodyPr/>
        <a:lstStyle/>
        <a:p>
          <a:endParaRPr lang="en-GB"/>
        </a:p>
      </dgm:t>
    </dgm:pt>
    <dgm:pt modelId="{7FABD6AA-BA24-4C63-B78D-F7DA3468B6F9}" type="pres">
      <dgm:prSet presAssocID="{96EC0567-275D-465B-96CD-B015CC857704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303E1DA-36F5-4454-9C45-7AC16BEA624A}" type="pres">
      <dgm:prSet presAssocID="{6F09334B-E517-4A2F-9AAC-F293A7A5F4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95F895-2E3F-42E0-9F67-BB714AA207A9}" type="pres">
      <dgm:prSet presAssocID="{3A1F28E2-3B02-4D74-9F39-DAE9B1E4991E}" presName="parTrans" presStyleLbl="sibTrans2D1" presStyleIdx="2" presStyleCnt="4"/>
      <dgm:spPr/>
      <dgm:t>
        <a:bodyPr/>
        <a:lstStyle/>
        <a:p>
          <a:endParaRPr lang="en-GB"/>
        </a:p>
      </dgm:t>
    </dgm:pt>
    <dgm:pt modelId="{7009EE1B-CAE1-4872-AA19-36DF9390F693}" type="pres">
      <dgm:prSet presAssocID="{3A1F28E2-3B02-4D74-9F39-DAE9B1E4991E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FC760F74-E9A0-4B73-983E-F9A851C29496}" type="pres">
      <dgm:prSet presAssocID="{31FA0281-0555-45BE-8A31-FFF5FD46D4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900B4E-BE01-43CC-8FBA-DF6D0C44576B}" type="pres">
      <dgm:prSet presAssocID="{D72EC912-C807-42BE-9081-0C51AC6B62AA}" presName="parTrans" presStyleLbl="sibTrans2D1" presStyleIdx="3" presStyleCnt="4"/>
      <dgm:spPr/>
      <dgm:t>
        <a:bodyPr/>
        <a:lstStyle/>
        <a:p>
          <a:endParaRPr lang="en-GB"/>
        </a:p>
      </dgm:t>
    </dgm:pt>
    <dgm:pt modelId="{7B9C38BC-380D-44E0-83C8-B6557FB35B08}" type="pres">
      <dgm:prSet presAssocID="{D72EC912-C807-42BE-9081-0C51AC6B62AA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98AC0BC2-59C8-46C0-B8B8-8FC99320070B}" type="pres">
      <dgm:prSet presAssocID="{F8429DDB-15B0-41F1-9621-B9C6FC2CEC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953FBB-E17C-48EB-BA2B-7EFCCE6342FF}" type="presOf" srcId="{D72EC912-C807-42BE-9081-0C51AC6B62AA}" destId="{F9900B4E-BE01-43CC-8FBA-DF6D0C44576B}" srcOrd="0" destOrd="0" presId="urn:microsoft.com/office/officeart/2005/8/layout/radial5"/>
    <dgm:cxn modelId="{A337B068-CE28-4EE7-8477-4A3CFB30AA04}" type="presOf" srcId="{D72EC912-C807-42BE-9081-0C51AC6B62AA}" destId="{7B9C38BC-380D-44E0-83C8-B6557FB35B08}" srcOrd="1" destOrd="0" presId="urn:microsoft.com/office/officeart/2005/8/layout/radial5"/>
    <dgm:cxn modelId="{1CF295A0-0F21-4BD5-975F-07ADD0463F08}" type="presOf" srcId="{31FA0281-0555-45BE-8A31-FFF5FD46D48F}" destId="{FC760F74-E9A0-4B73-983E-F9A851C29496}" srcOrd="0" destOrd="0" presId="urn:microsoft.com/office/officeart/2005/8/layout/radial5"/>
    <dgm:cxn modelId="{7A6BA00D-FD2D-472D-B16E-4A1507567D68}" srcId="{672A0B1D-FEC0-4EC5-BFED-C052D52BB081}" destId="{7EB63A68-A46E-4A61-9110-BF53CB551FE0}" srcOrd="0" destOrd="0" parTransId="{7827A27F-590F-4388-8757-2A5E91487300}" sibTransId="{D8B31EBD-3962-4BDF-8987-000F20A4A1D2}"/>
    <dgm:cxn modelId="{BB3053E4-1838-4E61-BBCC-BE317477496C}" type="presOf" srcId="{3A1F28E2-3B02-4D74-9F39-DAE9B1E4991E}" destId="{B395F895-2E3F-42E0-9F67-BB714AA207A9}" srcOrd="0" destOrd="0" presId="urn:microsoft.com/office/officeart/2005/8/layout/radial5"/>
    <dgm:cxn modelId="{3603B38D-F71E-43D9-BE92-B24AC900BF0F}" srcId="{7EB63A68-A46E-4A61-9110-BF53CB551FE0}" destId="{31FA0281-0555-45BE-8A31-FFF5FD46D48F}" srcOrd="2" destOrd="0" parTransId="{3A1F28E2-3B02-4D74-9F39-DAE9B1E4991E}" sibTransId="{43BB84FA-C052-41D6-B3EE-4BE96575CA16}"/>
    <dgm:cxn modelId="{E8CE95B4-FF81-46D3-BCF3-CE664A46A92B}" srcId="{7EB63A68-A46E-4A61-9110-BF53CB551FE0}" destId="{F8429DDB-15B0-41F1-9621-B9C6FC2CEC0B}" srcOrd="3" destOrd="0" parTransId="{D72EC912-C807-42BE-9081-0C51AC6B62AA}" sibTransId="{354DEB33-A8D0-4BB3-B439-2CCAC2BF94B1}"/>
    <dgm:cxn modelId="{93F1AE92-E2C0-4201-AC72-CA9CFF041354}" srcId="{7EB63A68-A46E-4A61-9110-BF53CB551FE0}" destId="{6F09334B-E517-4A2F-9AAC-F293A7A5F435}" srcOrd="1" destOrd="0" parTransId="{96EC0567-275D-465B-96CD-B015CC857704}" sibTransId="{F977C5DD-A9FA-4CFA-AD95-A4AADF97CD51}"/>
    <dgm:cxn modelId="{DE61707C-1F7E-4B68-BFB1-3BB77ED9DFCF}" type="presOf" srcId="{F8429DDB-15B0-41F1-9621-B9C6FC2CEC0B}" destId="{98AC0BC2-59C8-46C0-B8B8-8FC99320070B}" srcOrd="0" destOrd="0" presId="urn:microsoft.com/office/officeart/2005/8/layout/radial5"/>
    <dgm:cxn modelId="{966EBE83-CBC9-4EDC-ACD8-EF0E3DB9136C}" type="presOf" srcId="{96EC0567-275D-465B-96CD-B015CC857704}" destId="{7FABD6AA-BA24-4C63-B78D-F7DA3468B6F9}" srcOrd="1" destOrd="0" presId="urn:microsoft.com/office/officeart/2005/8/layout/radial5"/>
    <dgm:cxn modelId="{CD1B8BC9-7D3B-4B3B-BC9F-19984EAEBE56}" type="presOf" srcId="{19D5C1AC-9AC1-43D2-8513-E468ECC93626}" destId="{666B17F3-A369-4A66-B897-A4BCAA9FF3C7}" srcOrd="0" destOrd="0" presId="urn:microsoft.com/office/officeart/2005/8/layout/radial5"/>
    <dgm:cxn modelId="{61E714DD-74B7-4D9C-A3DE-E28CBE58BA11}" type="presOf" srcId="{3A1F28E2-3B02-4D74-9F39-DAE9B1E4991E}" destId="{7009EE1B-CAE1-4872-AA19-36DF9390F693}" srcOrd="1" destOrd="0" presId="urn:microsoft.com/office/officeart/2005/8/layout/radial5"/>
    <dgm:cxn modelId="{F1164DAD-B8A5-4F1F-8DB7-22528F56C293}" srcId="{7EB63A68-A46E-4A61-9110-BF53CB551FE0}" destId="{19D5C1AC-9AC1-43D2-8513-E468ECC93626}" srcOrd="0" destOrd="0" parTransId="{38ACD202-5781-454B-88A3-2AF7E210EE6E}" sibTransId="{88B4A85C-0092-4A3D-BD02-47CA1A59D2B6}"/>
    <dgm:cxn modelId="{E3151F3B-FBA5-4975-B950-DDC36F44A916}" type="presOf" srcId="{38ACD202-5781-454B-88A3-2AF7E210EE6E}" destId="{E3E4DC20-9853-4C87-AA28-0D857FC8E561}" srcOrd="1" destOrd="0" presId="urn:microsoft.com/office/officeart/2005/8/layout/radial5"/>
    <dgm:cxn modelId="{657E90EF-EC4A-47BB-A5D6-D42A2FD59415}" type="presOf" srcId="{6F09334B-E517-4A2F-9AAC-F293A7A5F435}" destId="{D303E1DA-36F5-4454-9C45-7AC16BEA624A}" srcOrd="0" destOrd="0" presId="urn:microsoft.com/office/officeart/2005/8/layout/radial5"/>
    <dgm:cxn modelId="{BF714D92-E876-46D6-A22C-D1B79DE0CAA6}" type="presOf" srcId="{7EB63A68-A46E-4A61-9110-BF53CB551FE0}" destId="{2A2FC788-31B8-4B9D-BED0-159481C7709C}" srcOrd="0" destOrd="0" presId="urn:microsoft.com/office/officeart/2005/8/layout/radial5"/>
    <dgm:cxn modelId="{24522A50-A2D1-464F-9F49-C21F7F5B9A1A}" type="presOf" srcId="{96EC0567-275D-465B-96CD-B015CC857704}" destId="{C692C829-68A2-4FB9-B92A-91567266392A}" srcOrd="0" destOrd="0" presId="urn:microsoft.com/office/officeart/2005/8/layout/radial5"/>
    <dgm:cxn modelId="{E1B4B262-5C0D-4D25-B48E-05DDC4FA56B3}" type="presOf" srcId="{672A0B1D-FEC0-4EC5-BFED-C052D52BB081}" destId="{39B1902C-8B9A-4641-B25C-BD0AFB4ADCAF}" srcOrd="0" destOrd="0" presId="urn:microsoft.com/office/officeart/2005/8/layout/radial5"/>
    <dgm:cxn modelId="{DC1936DB-2416-4BC3-A9B5-11A4D2B4287C}" type="presOf" srcId="{38ACD202-5781-454B-88A3-2AF7E210EE6E}" destId="{D7F9DF8B-24E9-4FD5-AAF1-B4C24E2B1C41}" srcOrd="0" destOrd="0" presId="urn:microsoft.com/office/officeart/2005/8/layout/radial5"/>
    <dgm:cxn modelId="{714CE370-8587-41B1-BAA6-B833276A1F2F}" type="presParOf" srcId="{39B1902C-8B9A-4641-B25C-BD0AFB4ADCAF}" destId="{2A2FC788-31B8-4B9D-BED0-159481C7709C}" srcOrd="0" destOrd="0" presId="urn:microsoft.com/office/officeart/2005/8/layout/radial5"/>
    <dgm:cxn modelId="{AAE5A61C-2A69-4AE1-BFD6-C69EA31B700C}" type="presParOf" srcId="{39B1902C-8B9A-4641-B25C-BD0AFB4ADCAF}" destId="{D7F9DF8B-24E9-4FD5-AAF1-B4C24E2B1C41}" srcOrd="1" destOrd="0" presId="urn:microsoft.com/office/officeart/2005/8/layout/radial5"/>
    <dgm:cxn modelId="{5D2D4317-FFBD-49DB-93BD-648A5639A9BB}" type="presParOf" srcId="{D7F9DF8B-24E9-4FD5-AAF1-B4C24E2B1C41}" destId="{E3E4DC20-9853-4C87-AA28-0D857FC8E561}" srcOrd="0" destOrd="0" presId="urn:microsoft.com/office/officeart/2005/8/layout/radial5"/>
    <dgm:cxn modelId="{D1064A00-DA34-4CE8-9E77-14984274B99B}" type="presParOf" srcId="{39B1902C-8B9A-4641-B25C-BD0AFB4ADCAF}" destId="{666B17F3-A369-4A66-B897-A4BCAA9FF3C7}" srcOrd="2" destOrd="0" presId="urn:microsoft.com/office/officeart/2005/8/layout/radial5"/>
    <dgm:cxn modelId="{1706F8C0-8889-494F-A690-CABF02F90870}" type="presParOf" srcId="{39B1902C-8B9A-4641-B25C-BD0AFB4ADCAF}" destId="{C692C829-68A2-4FB9-B92A-91567266392A}" srcOrd="3" destOrd="0" presId="urn:microsoft.com/office/officeart/2005/8/layout/radial5"/>
    <dgm:cxn modelId="{88BE4CD9-4AD5-498C-A522-4A1ED0651277}" type="presParOf" srcId="{C692C829-68A2-4FB9-B92A-91567266392A}" destId="{7FABD6AA-BA24-4C63-B78D-F7DA3468B6F9}" srcOrd="0" destOrd="0" presId="urn:microsoft.com/office/officeart/2005/8/layout/radial5"/>
    <dgm:cxn modelId="{546A06EA-E2B8-47BA-8A81-FA76EA329110}" type="presParOf" srcId="{39B1902C-8B9A-4641-B25C-BD0AFB4ADCAF}" destId="{D303E1DA-36F5-4454-9C45-7AC16BEA624A}" srcOrd="4" destOrd="0" presId="urn:microsoft.com/office/officeart/2005/8/layout/radial5"/>
    <dgm:cxn modelId="{ABA015AD-D8CE-4E09-9311-89F4BED78E40}" type="presParOf" srcId="{39B1902C-8B9A-4641-B25C-BD0AFB4ADCAF}" destId="{B395F895-2E3F-42E0-9F67-BB714AA207A9}" srcOrd="5" destOrd="0" presId="urn:microsoft.com/office/officeart/2005/8/layout/radial5"/>
    <dgm:cxn modelId="{D4516DD1-8C97-4E45-A57C-F4D2EA62F339}" type="presParOf" srcId="{B395F895-2E3F-42E0-9F67-BB714AA207A9}" destId="{7009EE1B-CAE1-4872-AA19-36DF9390F693}" srcOrd="0" destOrd="0" presId="urn:microsoft.com/office/officeart/2005/8/layout/radial5"/>
    <dgm:cxn modelId="{C5A0F18D-006D-4946-8B5B-F2DE0782D58A}" type="presParOf" srcId="{39B1902C-8B9A-4641-B25C-BD0AFB4ADCAF}" destId="{FC760F74-E9A0-4B73-983E-F9A851C29496}" srcOrd="6" destOrd="0" presId="urn:microsoft.com/office/officeart/2005/8/layout/radial5"/>
    <dgm:cxn modelId="{C38931B6-FB0C-4C18-8E87-F0C27811564E}" type="presParOf" srcId="{39B1902C-8B9A-4641-B25C-BD0AFB4ADCAF}" destId="{F9900B4E-BE01-43CC-8FBA-DF6D0C44576B}" srcOrd="7" destOrd="0" presId="urn:microsoft.com/office/officeart/2005/8/layout/radial5"/>
    <dgm:cxn modelId="{4882CEEA-D2FE-4FBB-A1D6-30616CA091F6}" type="presParOf" srcId="{F9900B4E-BE01-43CC-8FBA-DF6D0C44576B}" destId="{7B9C38BC-380D-44E0-83C8-B6557FB35B08}" srcOrd="0" destOrd="0" presId="urn:microsoft.com/office/officeart/2005/8/layout/radial5"/>
    <dgm:cxn modelId="{5CFADACF-1640-4285-9077-C543E6FC202E}" type="presParOf" srcId="{39B1902C-8B9A-4641-B25C-BD0AFB4ADCAF}" destId="{98AC0BC2-59C8-46C0-B8B8-8FC99320070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A97B-D320-4E26-A112-DD851C70C39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B1013-9CD2-4872-BB8D-C4E8EE350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5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FA7F3-13C7-4950-A6E8-BB70966BFE42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B9515-650E-4061-995D-3F99CA3368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3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03D1B-E452-4B44-8201-1ECC6CECFD8B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95CF9-66F6-4D1A-BD62-D8C292A59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2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CFFE0-7C51-403D-88CE-DA4495F26999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30CE5-9989-41D7-9BC8-747D0AD1D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9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93F8B-7B52-43E9-BBEF-BC1E9839390F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50C7C-1E39-4751-86DE-B679985FF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0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248A8-201E-4923-BD37-08DB11E04D05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C7313-C794-4020-8E4D-CF0C67C08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7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3AA6C-2F5A-453C-A252-AC9EC2719771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DDF82-8F7F-4BA0-8E29-9050C363D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EDE6E-E117-4954-83D1-9D87F2B71C05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A5130-E6FA-4072-A354-111B400485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8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AE9E3-08FE-4C2E-8AAC-8E64F40721E5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079B0-5EAD-4EEE-8D78-F25E9FE1A4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AD3C6-4CB6-4B79-8B9A-E4C813E799DF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3DAA-8124-4A82-B93D-E5323FC74D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BC2AA-AE13-4753-A67C-9B98A19FFA28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49407-B01E-462F-982D-0CA7C20DB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FE6C4-4D56-408D-94A9-3C5ABD78C41D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CEC16-34EF-44F1-8BEB-D934C1A39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576AE-BD43-4028-ADD1-3A2EA92C71B9}" type="datetimeFigureOut">
              <a:rPr lang="en-US" smtClean="0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043A16-8C4D-4C00-A06A-47303855F0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8" r:id="rId12"/>
    <p:sldLayoutId id="214748401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slide" Target="slide2.xml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microsoft.com/office/2007/relationships/hdphoto" Target="../media/hdphoto1.wdp"/><Relationship Id="rId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slide" Target="slide2.xml"/><Relationship Id="rId5" Type="http://schemas.openxmlformats.org/officeDocument/2006/relationships/image" Target="../media/image2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12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8.png"/><Relationship Id="rId5" Type="http://schemas.openxmlformats.org/officeDocument/2006/relationships/image" Target="../media/image30.png"/><Relationship Id="rId10" Type="http://schemas.openxmlformats.org/officeDocument/2006/relationships/slide" Target="slide2.xml"/><Relationship Id="rId4" Type="http://schemas.microsoft.com/office/2007/relationships/hdphoto" Target="../media/hdphoto10.wdp"/><Relationship Id="rId9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slide" Target="slide2.xml"/><Relationship Id="rId5" Type="http://schemas.openxmlformats.org/officeDocument/2006/relationships/image" Target="../media/image34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15.xml"/><Relationship Id="rId17" Type="http://schemas.openxmlformats.org/officeDocument/2006/relationships/hyperlink" Target="http://a2i.pmo.gov.bd/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8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724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6752" y="0"/>
            <a:ext cx="4687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6764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981200" y="990600"/>
            <a:ext cx="5562600" cy="35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bn-BD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চারভাগে ভাগ করা যায়। যথাঃ</a:t>
            </a:r>
            <a:endParaRPr lang="en-US" sz="3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5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2FC788-31B8-4B9D-BED0-159481C77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A2FC788-31B8-4B9D-BED0-159481C77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F9DF8B-24E9-4FD5-AAF1-B4C24E2B1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D7F9DF8B-24E9-4FD5-AAF1-B4C24E2B1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6B17F3-A369-4A66-B897-A4BCAA9F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66B17F3-A369-4A66-B897-A4BCAA9FF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2C829-68A2-4FB9-B92A-915672663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C692C829-68A2-4FB9-B92A-915672663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03E1DA-36F5-4454-9C45-7AC16BEA6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303E1DA-36F5-4454-9C45-7AC16BEA6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95F895-2E3F-42E0-9F67-BB714AA2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B395F895-2E3F-42E0-9F67-BB714AA2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60F74-E9A0-4B73-983E-F9A851C29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C760F74-E9A0-4B73-983E-F9A851C29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900B4E-BE01-43CC-8FBA-DF6D0C445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F9900B4E-BE01-43CC-8FBA-DF6D0C445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C0BC2-59C8-46C0-B8B8-8FC993200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8AC0BC2-59C8-46C0-B8B8-8FC993200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4"/>
          <a:stretch/>
        </p:blipFill>
        <p:spPr>
          <a:xfrm>
            <a:off x="2057401" y="437972"/>
            <a:ext cx="1731402" cy="187914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8164"/>
          <a:stretch/>
        </p:blipFill>
        <p:spPr>
          <a:xfrm>
            <a:off x="5334000" y="442229"/>
            <a:ext cx="1729745" cy="187914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69012" y="227008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6951" y="22514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799" y="2655541"/>
            <a:ext cx="6362699" cy="83099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পুংলিঙ্গঃ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পুংলিঙ্গ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যেমনঃ রাজা, পিতা, বালক ইত্যাদি।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39" y="3598721"/>
            <a:ext cx="1729745" cy="18968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3598721"/>
            <a:ext cx="1729745" cy="18968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Rectangle 9"/>
          <p:cNvSpPr/>
          <p:nvPr/>
        </p:nvSpPr>
        <p:spPr>
          <a:xfrm>
            <a:off x="2674237" y="545530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558" y="541838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839368"/>
            <a:ext cx="6362699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স্ত্রীলিঙ্গঃ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স্ত্রীলিঙ্গ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রাণী, মাতা, বালিকা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85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93" y="446270"/>
            <a:ext cx="1999430" cy="16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2" t="2494" r="772" b="2216"/>
          <a:stretch/>
        </p:blipFill>
        <p:spPr>
          <a:xfrm>
            <a:off x="4915877" y="446270"/>
            <a:ext cx="1999430" cy="16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63916" y="20512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1607" y="2014958"/>
            <a:ext cx="130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688" y="2467792"/>
            <a:ext cx="7328646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উভয়লিঙ্গঃ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উভয়লিঙ্গ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উভয়কেই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যেমনঃ মানুষ, শিশু, সন্তান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1" y="3435096"/>
            <a:ext cx="1953125" cy="16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86" y="3435096"/>
            <a:ext cx="1953125" cy="16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3435096"/>
            <a:ext cx="2006742" cy="16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85480" y="503680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0019" y="501998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148" y="501547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688" y="5416177"/>
            <a:ext cx="7328646" cy="830997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ক্লীবলিঙ্গঃ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ক্লীবলিঙ্গ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কোনটাকেই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অন্যকিছু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চেয়ার, টেবিল, গাড়ী, বাড়ি ইত্যাদি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8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514600"/>
            <a:ext cx="7004116" cy="2207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লিঙ্গান্তর</a:t>
            </a:r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লিঙ্গান্তর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কুমাড়+ঈ= কুমারী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7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59723" y="1828800"/>
            <a:ext cx="1345677" cy="344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4899" y="3048000"/>
            <a:ext cx="6934199" cy="92461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কি? উদাহরণ দাও।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81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79227"/>
            <a:ext cx="6019800" cy="509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 ১)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আ,ঈ,নী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আনি,ইনি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BD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1400" b="1" dirty="0" smtClean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74514"/>
            <a:ext cx="1999458" cy="195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547916" y="1483658"/>
            <a:ext cx="2027167" cy="195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58" y="3987803"/>
            <a:ext cx="2027167" cy="197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95" y="4009933"/>
            <a:ext cx="2002506" cy="1975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1" name="TextBox 10"/>
          <p:cNvSpPr txBox="1"/>
          <p:nvPr/>
        </p:nvSpPr>
        <p:spPr>
          <a:xfrm>
            <a:off x="2255574" y="3373975"/>
            <a:ext cx="109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3887" y="5915292"/>
            <a:ext cx="92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3681" y="3373975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জেলেনি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9917" y="5915292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1" y="746098"/>
            <a:ext cx="5638800" cy="2947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পুংলিঙ্গ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ইকা</a:t>
            </a:r>
            <a:r>
              <a:rPr lang="bn-BD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bn-BD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53024"/>
            <a:ext cx="1790700" cy="18135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TextBox 9"/>
          <p:cNvSpPr txBox="1"/>
          <p:nvPr/>
        </p:nvSpPr>
        <p:spPr>
          <a:xfrm>
            <a:off x="2325731" y="2925302"/>
            <a:ext cx="1442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13" y="1182860"/>
            <a:ext cx="1790700" cy="18135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7" name="TextBox 16"/>
          <p:cNvSpPr txBox="1"/>
          <p:nvPr/>
        </p:nvSpPr>
        <p:spPr>
          <a:xfrm>
            <a:off x="5157688" y="2948270"/>
            <a:ext cx="143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r="27416"/>
          <a:stretch/>
        </p:blipFill>
        <p:spPr>
          <a:xfrm>
            <a:off x="2124456" y="3921267"/>
            <a:ext cx="1790700" cy="18086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52" y="4003980"/>
            <a:ext cx="1798769" cy="18097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5" name="TextBox 14"/>
          <p:cNvSpPr txBox="1"/>
          <p:nvPr/>
        </p:nvSpPr>
        <p:spPr>
          <a:xfrm>
            <a:off x="2325731" y="5665909"/>
            <a:ext cx="124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5712" y="576801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1" y="3473827"/>
            <a:ext cx="5638800" cy="3062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আনী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1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768" y="535074"/>
            <a:ext cx="5867400" cy="2565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5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5102" r="23721" b="13824"/>
          <a:stretch/>
        </p:blipFill>
        <p:spPr>
          <a:xfrm>
            <a:off x="4971553" y="902235"/>
            <a:ext cx="1992996" cy="206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" r="5665"/>
          <a:stretch/>
        </p:blipFill>
        <p:spPr>
          <a:xfrm>
            <a:off x="2122286" y="912465"/>
            <a:ext cx="1981200" cy="20510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13486" y="2948554"/>
            <a:ext cx="94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421" y="2959084"/>
            <a:ext cx="8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528" y="3474720"/>
            <a:ext cx="5867400" cy="3116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ইনী</a:t>
            </a:r>
            <a:r>
              <a:rPr lang="bn-BD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5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74" y="3953592"/>
            <a:ext cx="1962912" cy="20514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27960" y="5995865"/>
            <a:ext cx="8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3366" y="5987180"/>
            <a:ext cx="145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বাঘিনী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53" y="3953592"/>
            <a:ext cx="1962912" cy="20514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5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15536" y="1981200"/>
            <a:ext cx="1612376" cy="4970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200400"/>
            <a:ext cx="5995448" cy="10448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লিঙ্গান্তর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বলে? লিঙ্গান্তরের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99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77808" y="524427"/>
            <a:ext cx="1164000" cy="4414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6168" y="990600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লিঙ্গ শব্দের অর্থ কি?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1166" y="1324082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পরিমাপ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8588" y="1324082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সংকেত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1166" y="1668328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চিহ্ন বা লক্ষণ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8588" y="1668328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অনুমান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5410" y="2109395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শব্দটির লিঙ্গান্তর হয় না?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408" y="2442877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কবিরাজ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7830" y="2442877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সঙ্গী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0408" y="2787123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সাহেব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7830" y="2787123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বেয়াই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5410" y="3185160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স্ত্রী জাতীয় অর্থে স্ত্রীবাচক শব্দ কোনটি?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0408" y="3518642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মামী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7830" y="3518642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পাগলী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0408" y="3862888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জা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7830" y="3862888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মালা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4653" y="4271682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নিত্য স্ত্রীবাচক বাংলা শব্দ কোনটি?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9651" y="4605164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সপত্নী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7073" y="4605164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বিধাত্রী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9651" y="4949410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সতীন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7073" y="4949410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বিপত্নীক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5414" y="5282901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মালী শব্দের স্ত্রীলিঙ্গ কোনটি?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0412" y="5616383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মালিনি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67834" y="5616383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মালা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0412" y="5960629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মালিকা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67834" y="5960629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মালিনী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22610" y="1699917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00115" y="1514582"/>
            <a:ext cx="432000" cy="4320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600115" y="2529516"/>
            <a:ext cx="432000" cy="4320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00115" y="3591836"/>
            <a:ext cx="432000" cy="4320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28632" y="4652682"/>
            <a:ext cx="432000" cy="4320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600115" y="5661655"/>
            <a:ext cx="432000" cy="4320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974141" y="247836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625120" y="3539351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604322" y="495888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55712" y="600089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3410" y="1033458"/>
            <a:ext cx="1585410" cy="354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05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ক্লিক করুন</a:t>
            </a:r>
            <a:endParaRPr lang="en-GB" sz="105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77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hlinkClick r:id="rId3" action="ppaction://hlinksldjump"/>
          </p:cNvPr>
          <p:cNvSpPr/>
          <p:nvPr/>
        </p:nvSpPr>
        <p:spPr>
          <a:xfrm>
            <a:off x="610056" y="1536192"/>
            <a:ext cx="1324800" cy="381600"/>
          </a:xfrm>
          <a:prstGeom prst="round2Same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2035725" y="1536192"/>
            <a:ext cx="1324800" cy="381600"/>
          </a:xfrm>
          <a:prstGeom prst="round2Same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>
            <a:hlinkClick r:id="rId5" action="ppaction://hlinksldjump"/>
          </p:cNvPr>
          <p:cNvSpPr/>
          <p:nvPr/>
        </p:nvSpPr>
        <p:spPr>
          <a:xfrm>
            <a:off x="3690450" y="1536192"/>
            <a:ext cx="1324800" cy="381600"/>
          </a:xfrm>
          <a:prstGeom prst="round2Same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7">
            <a:hlinkClick r:id="rId6" action="ppaction://hlinksldjump"/>
          </p:cNvPr>
          <p:cNvSpPr/>
          <p:nvPr/>
        </p:nvSpPr>
        <p:spPr>
          <a:xfrm>
            <a:off x="5345175" y="1524000"/>
            <a:ext cx="1324800" cy="381600"/>
          </a:xfrm>
          <a:prstGeom prst="round2Same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>
            <a:hlinkClick r:id="rId7" action="ppaction://hlinksldjump"/>
          </p:cNvPr>
          <p:cNvSpPr/>
          <p:nvPr/>
        </p:nvSpPr>
        <p:spPr>
          <a:xfrm>
            <a:off x="6999900" y="1513493"/>
            <a:ext cx="1324800" cy="381600"/>
          </a:xfrm>
          <a:prstGeom prst="round2Same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609600" y="2086454"/>
            <a:ext cx="1326048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09600" y="2564310"/>
            <a:ext cx="1326048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609600" y="3520022"/>
            <a:ext cx="1326048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609600" y="3997878"/>
            <a:ext cx="1326048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609600" y="4953590"/>
            <a:ext cx="1326048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609600" y="3042166"/>
            <a:ext cx="1326048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>
          <a:xfrm>
            <a:off x="609600" y="4475734"/>
            <a:ext cx="1326048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জোড়ায় কাজ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609600" y="5431446"/>
            <a:ext cx="1326048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15" action="ppaction://hlinksldjump"/>
          </p:cNvPr>
          <p:cNvSpPr/>
          <p:nvPr/>
        </p:nvSpPr>
        <p:spPr>
          <a:xfrm>
            <a:off x="609600" y="5909302"/>
            <a:ext cx="1326048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5502" y="2566260"/>
            <a:ext cx="502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 </a:t>
            </a:r>
            <a:endParaRPr lang="en-GB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6102" y="3802143"/>
            <a:ext cx="5257800" cy="1088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GB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200" y="0"/>
            <a:ext cx="9067800" cy="1392513"/>
            <a:chOff x="1" y="-70876"/>
            <a:chExt cx="9259388" cy="131104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70876"/>
              <a:ext cx="9259388" cy="1311047"/>
            </a:xfrm>
            <a:prstGeom prst="rect">
              <a:avLst/>
            </a:prstGeom>
          </p:spPr>
        </p:pic>
        <p:pic>
          <p:nvPicPr>
            <p:cNvPr id="25" name="Picture 24">
              <a:hlinkClick r:id="rId17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796" y="-2706"/>
              <a:ext cx="1687938" cy="988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52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00" y="2286000"/>
            <a:ext cx="1245793" cy="4208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3581400"/>
            <a:ext cx="700591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তোমার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১০টি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লিঙ্গান্তর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6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5600" y="2514600"/>
            <a:ext cx="3962400" cy="9471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3581400"/>
            <a:ext cx="4396032" cy="969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4333" y="683963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নিশিত 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কুন্ডু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5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),রংপুর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550" dirty="0">
                <a:latin typeface="NikoshBAN" panose="02000000000000000000" pitchFamily="2" charset="0"/>
                <a:cs typeface="NikoshBAN" panose="02000000000000000000" pitchFamily="2" charset="0"/>
              </a:rPr>
              <a:t>জনাব মো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জনাব মেফতাহুন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নাহার(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57359" y="759128"/>
            <a:ext cx="5086441" cy="96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9512" y="762046"/>
            <a:ext cx="1016651" cy="984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672" y="2209800"/>
            <a:ext cx="629908" cy="45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76800" y="2679563"/>
            <a:ext cx="2667000" cy="3276600"/>
            <a:chOff x="4895088" y="2697480"/>
            <a:chExt cx="2667000" cy="3276600"/>
          </a:xfrm>
        </p:grpSpPr>
        <p:sp>
          <p:nvSpPr>
            <p:cNvPr id="11" name="Rectangle 10"/>
            <p:cNvSpPr/>
            <p:nvPr/>
          </p:nvSpPr>
          <p:spPr>
            <a:xfrm>
              <a:off x="4953000" y="2783056"/>
              <a:ext cx="2536427" cy="3124200"/>
            </a:xfrm>
            <a:prstGeom prst="rect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ব্যাকরণ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লিঙ্গ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5088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9512" y="2679563"/>
            <a:ext cx="2667000" cy="3276600"/>
            <a:chOff x="1447800" y="2697480"/>
            <a:chExt cx="2667000" cy="3276600"/>
          </a:xfrm>
        </p:grpSpPr>
        <p:sp>
          <p:nvSpPr>
            <p:cNvPr id="3" name="Rectangle 2"/>
            <p:cNvSpPr/>
            <p:nvPr/>
          </p:nvSpPr>
          <p:spPr>
            <a:xfrm>
              <a:off x="1524000" y="2783056"/>
              <a:ext cx="2512580" cy="3124200"/>
            </a:xfrm>
            <a:prstGeom prst="rect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বিএসসি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বিএড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ডিপ্লোমা-ইন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সায়েন্স</a:t>
              </a:r>
              <a:endParaRPr lang="bn-IN" sz="1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IN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মির্জাপুর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bn-IN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বিদ্যালয়,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০১৭৪০৯৭৯৩৯৭ </a:t>
              </a:r>
            </a:p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9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mizan.birampur@gmail.com</a:t>
              </a:r>
              <a:endParaRPr lang="en-US" sz="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GB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7800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0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3906"/>
            <a:ext cx="2052160" cy="2226075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84" y="913906"/>
            <a:ext cx="2028496" cy="2199671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44" y="3541776"/>
            <a:ext cx="2028496" cy="2226075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Rectangle 3"/>
          <p:cNvSpPr/>
          <p:nvPr/>
        </p:nvSpPr>
        <p:spPr>
          <a:xfrm>
            <a:off x="2203705" y="454151"/>
            <a:ext cx="4589176" cy="3830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84" y="3541776"/>
            <a:ext cx="2028496" cy="2226074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7" name="Rectangle 16"/>
          <p:cNvSpPr/>
          <p:nvPr/>
        </p:nvSpPr>
        <p:spPr>
          <a:xfrm>
            <a:off x="2002536" y="5928360"/>
            <a:ext cx="4925568" cy="537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খে তোমরা কি বুঝতে পারলে?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59636" y="5965650"/>
            <a:ext cx="5806440" cy="500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ঘড়ির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17904" y="5946379"/>
            <a:ext cx="6202680" cy="5391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অর্থাৎ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ক্লীব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3704" y="5928360"/>
            <a:ext cx="5120640" cy="5073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2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209800"/>
            <a:ext cx="1381125" cy="3899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895600"/>
            <a:ext cx="4076700" cy="1147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45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140" y="2209800"/>
            <a:ext cx="5328828" cy="20621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ই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.....</a:t>
            </a:r>
          </a:p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লিঙ্গ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 </a:t>
            </a:r>
            <a:endParaRPr lang="en-US" sz="2800" kern="11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লিঙ্গের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শ্রেণি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বিভাগ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; </a:t>
            </a:r>
            <a:endParaRPr lang="en-US" sz="2800" kern="11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লিঙ্গ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পরিবর্তনের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নিয়মগুলি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0465" y="1524000"/>
            <a:ext cx="1430178" cy="440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47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09800"/>
            <a:ext cx="7223760" cy="26117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ধারণা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 জগতের সব প্রাণী ও বস্তুই পুরুষ, স্ত্রী ও ক্লীব এ তিন শ্রেণীর যে কোন একটির অন্তর্ভূক্ত হয়ে থাকে। তাই যে চিহ্ন দ্বারা পুরুষ, স্ত্রী বা স্ত্রী পুরুষ উভয়ই বা স্ত্রী-পুরুষ কোন কিছুকে না বুঝিয়ে নির্জীব কোন বস্তুকে বুঝায় তাকে লিঙ্গ বলে।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524000"/>
            <a:ext cx="5394960" cy="35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5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1" y="2057400"/>
            <a:ext cx="1524000" cy="344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664" y="3200400"/>
            <a:ext cx="5101473" cy="8924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লিঙ্গ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71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803" y="1009456"/>
            <a:ext cx="3905617" cy="4047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লিঙ্গের</a:t>
            </a:r>
            <a:r>
              <a:rPr lang="en-US" sz="4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00200" y="1600200"/>
            <a:ext cx="5811888" cy="4327459"/>
            <a:chOff x="1629149" y="896471"/>
            <a:chExt cx="5811888" cy="43274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987" y="896471"/>
              <a:ext cx="2980050" cy="225970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078" y="3181869"/>
              <a:ext cx="2951959" cy="204206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149" y="906750"/>
              <a:ext cx="2849232" cy="224942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9" name="Straight Arrow Connector 8"/>
          <p:cNvCxnSpPr/>
          <p:nvPr/>
        </p:nvCxnSpPr>
        <p:spPr>
          <a:xfrm flipH="1" flipV="1">
            <a:off x="2532755" y="3702877"/>
            <a:ext cx="590656" cy="1793248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6572" y="330830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23411" y="3434815"/>
            <a:ext cx="1826209" cy="2070723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99422" y="311378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123411" y="3344615"/>
            <a:ext cx="3071668" cy="2160923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86422" y="302528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123411" y="4513948"/>
            <a:ext cx="2393191" cy="991590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00022" y="4228513"/>
            <a:ext cx="159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8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712</Words>
  <Application>Microsoft Office PowerPoint</Application>
  <PresentationFormat>On-screen Show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 Mahi Kaishar</cp:lastModifiedBy>
  <cp:revision>632</cp:revision>
  <dcterms:created xsi:type="dcterms:W3CDTF">2012-01-20T16:00:48Z</dcterms:created>
  <dcterms:modified xsi:type="dcterms:W3CDTF">2019-12-19T06:14:37Z</dcterms:modified>
</cp:coreProperties>
</file>