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5" r:id="rId3"/>
    <p:sldId id="264" r:id="rId4"/>
    <p:sldId id="260" r:id="rId5"/>
    <p:sldId id="261" r:id="rId6"/>
    <p:sldId id="271" r:id="rId7"/>
    <p:sldId id="262" r:id="rId8"/>
    <p:sldId id="277" r:id="rId9"/>
    <p:sldId id="270" r:id="rId10"/>
    <p:sldId id="263" r:id="rId11"/>
    <p:sldId id="265" r:id="rId12"/>
    <p:sldId id="268" r:id="rId13"/>
    <p:sldId id="266" r:id="rId14"/>
    <p:sldId id="272" r:id="rId15"/>
    <p:sldId id="273" r:id="rId16"/>
    <p:sldId id="267" r:id="rId17"/>
    <p:sldId id="276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3300"/>
    <a:srgbClr val="FF9900"/>
    <a:srgbClr val="FF0000"/>
    <a:srgbClr val="FF3300"/>
    <a:srgbClr val="33CC33"/>
    <a:srgbClr val="99FF66"/>
    <a:srgbClr val="FFFF66"/>
    <a:srgbClr val="FF33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2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5A9A6-68B2-4096-9444-AFAC047C07B5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7971-58EB-46B7-8B0D-39CD67F7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3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C7971-58EB-46B7-8B0D-39CD67F712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1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2720-35C6-43E5-A484-8F59A94C9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051C0-D594-4673-8386-93E643803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AE7C5-1AD0-4BD7-A1C2-DB4808C0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62E6-FB80-4323-B161-09279699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80621-7C87-41E1-A0CA-BEE8377F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7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6FE9-FF73-445D-892E-BDA5AEC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DAA55-C241-4D63-916A-424D1127E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B3C73-753F-4735-ADAC-8F1B0A17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267A5-3756-4B39-B8E3-3F3A7E31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35656-E7F1-4A9D-B560-48F6CC58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C46656-1DC1-48D1-9F2F-719B99ABC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5C9D9-E3F4-4E3C-B78C-FCC2ACE41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7A82E-BD9F-4E43-BE86-8B788378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5C992-B21A-42E4-87BB-B8F71FF7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D62FC-CC1E-4B68-8D86-B55260ED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6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C235-C63F-401A-9126-00410B26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850B1-090F-4348-901B-D9E79EDF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482D4-6A15-45E1-A6DB-716847A2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B6DAB-C13E-44D4-BA0F-1639F641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7FB88-B53E-48F0-96BE-43C8DDF0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0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5708-C777-4444-82B1-F509DEE2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5D956-2A8A-4921-83F2-4BF355613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FF23D-2897-4AE6-A4BF-C7BC0398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4E586-06C2-4B10-B532-43EBF9EB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B6CC3-3532-4FE6-8836-BD58E752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6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65185-0228-48AF-8106-0AFE3225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FD038-1380-4E5F-BDE8-8D2E7ABFB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BA45B-FF2B-48A2-AACE-F1EF8B84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34032-82B9-47CD-89DB-F4274A8E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376AA-F712-46DE-AB79-37A68690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90317-2777-4578-8C58-113C905B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C0D4-DA56-402C-B309-5676D9D7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74612-A317-40B8-84CC-5DA89E424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7C8B4-F002-4259-8987-4EC2C6606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153A2-BFD1-4761-9A2F-681E2E298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EB26D9-4B8E-4BE9-B23A-D1D6B8906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D33FC6-4409-4F82-BC51-DDD371E9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19BD5-9E5A-4EC0-9806-53C6F4CD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E4010-3F66-4300-8CC8-CD68CD55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6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30C8-D539-403E-9C12-DF65991A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D36B3-BAC3-4A57-926F-34A6A860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2D21C-E470-4ABE-938B-EE96E957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452F1-7FC2-47C6-AF27-128F8805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7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3EF3D-2263-47A1-9D2C-F4D83BF9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A5287-957A-468B-A57F-B2405C4C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2C18C-ED0A-4848-8606-B2EAB34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5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424D-CD1C-42A3-89A4-B4C32F8F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71E8C-2E89-424A-9030-5D7255FD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F4769-4A19-4BBD-A814-BD3DD6A43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A3F38-8714-4EF9-BB80-0BA06013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9FF2A-1385-49DE-AEB8-C0369978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2A0FA-C8FA-4664-BED6-AD6D1AFF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2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4844-2FC2-4FBE-AD5D-21818C02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C1185F-BFA3-4B3C-BE1F-D25B0F9C2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63D4E-200A-4600-A59B-25CA0D6E7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F9C69-3393-4635-B65B-2EB062D6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EBAF9-0EE8-4E11-91A3-E5FEF1DE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96196-48A0-4FBE-BD2E-8C2745A4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8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BC9AE-5399-4850-BD29-EA8EFAB02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CB851-2DB0-4A43-99B5-0DF35A9CD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EB7ED-EA34-4705-9173-2A1211175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73DBC-7D6A-4E43-A978-8F0604296A83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E9BF0-5C6D-4E73-895D-BB2C59B2D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7F432-C361-4DA6-832A-6CF02C660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9.jpe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microsoft.com/office/2007/relationships/hdphoto" Target="../media/hdphoto2.wdp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30" y="3277733"/>
            <a:ext cx="2794294" cy="20946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E7A648-2379-43EE-8CAA-BB1CB17B2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59" y="3814979"/>
            <a:ext cx="2303284" cy="129559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38" y="2677688"/>
            <a:ext cx="1970835" cy="320260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6808274" y="632526"/>
            <a:ext cx="6808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808274" y="632526"/>
            <a:ext cx="6808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64"/>
          <a:stretch/>
        </p:blipFill>
        <p:spPr>
          <a:xfrm>
            <a:off x="-1488" y="-65652"/>
            <a:ext cx="6234544" cy="69236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1" r="10227"/>
          <a:stretch/>
        </p:blipFill>
        <p:spPr>
          <a:xfrm>
            <a:off x="6155544" y="-65653"/>
            <a:ext cx="6036456" cy="69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17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52604 -0.00231 " pathEditMode="relative" rAng="0" ptsTypes="AA">
                                      <p:cBhvr>
                                        <p:cTn id="14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-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50248 -0.00718 " pathEditMode="relative" rAng="0" ptsTypes="AA">
                                      <p:cBhvr>
                                        <p:cTn id="16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041039"/>
              </p:ext>
            </p:extLst>
          </p:nvPr>
        </p:nvGraphicFramePr>
        <p:xfrm>
          <a:off x="318654" y="1298024"/>
          <a:ext cx="11554691" cy="524967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11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8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3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89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9301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 </a:t>
                      </a:r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সপ্তাহ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ঘণ্টা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মিনিট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সেকেন্ড</a:t>
                      </a:r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545"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1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    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1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1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1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Left-Right Arrow 6"/>
          <p:cNvSpPr/>
          <p:nvPr/>
        </p:nvSpPr>
        <p:spPr>
          <a:xfrm>
            <a:off x="1510143" y="2569593"/>
            <a:ext cx="2496805" cy="39528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3269672" y="3451808"/>
            <a:ext cx="845127" cy="290946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4948174" y="4157133"/>
            <a:ext cx="1208436" cy="290946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7122549" y="4860924"/>
            <a:ext cx="960292" cy="290946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9233201" y="5510064"/>
            <a:ext cx="868062" cy="290946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0110" y="438446"/>
            <a:ext cx="1025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48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8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8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জেনে </a:t>
            </a:r>
            <a:r>
              <a:rPr lang="en-US" sz="48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8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1638" y="2444067"/>
            <a:ext cx="153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৩৬৫ দিন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743" y="3242798"/>
            <a:ext cx="1530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৭  দিন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0218" y="2444067"/>
            <a:ext cx="114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 বছর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98074" y="3273575"/>
            <a:ext cx="138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 সপ্তাহ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0" y="3935899"/>
            <a:ext cx="114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 দিন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3948663"/>
            <a:ext cx="142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২৪ ঘণ্টা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147" y="4656549"/>
            <a:ext cx="123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 ঘণ্টা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87565" y="5393941"/>
            <a:ext cx="1607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 মিনিট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58584" y="4643785"/>
            <a:ext cx="1852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৬০ মিনিট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81347" y="5340373"/>
            <a:ext cx="1939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৬০ সেকেন্ড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3" grpId="0"/>
      <p:bldP spid="3" grpId="1"/>
      <p:bldP spid="3" grpId="2"/>
      <p:bldP spid="20" grpId="0"/>
      <p:bldP spid="20" grpId="1"/>
      <p:bldP spid="20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9" grpId="0"/>
      <p:bldP spid="29" grpId="1"/>
      <p:bldP spid="29" grpId="2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581887"/>
            <a:ext cx="3408219" cy="3255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9490" y="983673"/>
            <a:ext cx="5791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ঘড়িতে একই রকম কতটি দাগ টানা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4655" y="983673"/>
            <a:ext cx="1565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৬০ টি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3564" y="1925782"/>
            <a:ext cx="383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১ ঘণ্টা = কত মিনিট ?  </a:t>
            </a:r>
            <a:endParaRPr lang="en-US" sz="40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27127" y="1899377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৬০ মিনিট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1491" y="2867857"/>
            <a:ext cx="600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কাজেই একেকটি ঘর ১ মিনিট নির্দেশ করে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609360" y="4100946"/>
            <a:ext cx="3561575" cy="2485800"/>
            <a:chOff x="1944860" y="4091568"/>
            <a:chExt cx="3370062" cy="23092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65" b="37026"/>
            <a:stretch/>
          </p:blipFill>
          <p:spPr>
            <a:xfrm>
              <a:off x="1944860" y="4091568"/>
              <a:ext cx="3370062" cy="230923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27625" y="4662550"/>
              <a:ext cx="4251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97441" y="4461007"/>
              <a:ext cx="4251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Arc 18"/>
          <p:cNvSpPr/>
          <p:nvPr/>
        </p:nvSpPr>
        <p:spPr>
          <a:xfrm>
            <a:off x="2923604" y="3703884"/>
            <a:ext cx="1898073" cy="780895"/>
          </a:xfrm>
          <a:prstGeom prst="arc">
            <a:avLst>
              <a:gd name="adj1" fmla="val 5765926"/>
              <a:gd name="adj2" fmla="val 0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532417" y="5343846"/>
            <a:ext cx="5368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পরপর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7891" y="3837709"/>
            <a:ext cx="5223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পরপর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40521097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9" grpId="0"/>
      <p:bldP spid="9" grpId="1"/>
      <p:bldP spid="15" grpId="0"/>
      <p:bldP spid="15" grpId="1"/>
      <p:bldP spid="10" grpId="0"/>
      <p:bldP spid="10" grpId="1"/>
      <p:bldP spid="19" grpId="0" animBg="1"/>
      <p:bldP spid="2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14815" y="2246672"/>
            <a:ext cx="4205699" cy="4156796"/>
            <a:chOff x="1141288" y="1182114"/>
            <a:chExt cx="4205699" cy="41567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288" y="1182114"/>
              <a:ext cx="4205699" cy="41567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sp>
          <p:nvSpPr>
            <p:cNvPr id="6" name="Rectangle 5"/>
            <p:cNvSpPr/>
            <p:nvPr/>
          </p:nvSpPr>
          <p:spPr>
            <a:xfrm>
              <a:off x="3474027" y="3083923"/>
              <a:ext cx="523755" cy="35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09407" y="3284701"/>
              <a:ext cx="419101" cy="176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78681" y="3433807"/>
              <a:ext cx="419101" cy="176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82889" y="2928229"/>
              <a:ext cx="419101" cy="176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48145" y="997527"/>
            <a:ext cx="325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ঘড়িতে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17673" y="2248908"/>
            <a:ext cx="5306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ঘণ্টার কাঁটা ১ ঘণ্টা নির্দেশ করে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58691" y="3439753"/>
            <a:ext cx="6497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মিনিটের  কাঁটা ২৩ মিনিট নির্দেশ করে। 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1416" y="4647244"/>
            <a:ext cx="335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উত্তরটি হচ্ছে ১  ২৩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504956" y="4893028"/>
            <a:ext cx="71006" cy="215059"/>
            <a:chOff x="8504956" y="4893028"/>
            <a:chExt cx="71006" cy="215059"/>
          </a:xfrm>
        </p:grpSpPr>
        <p:sp>
          <p:nvSpPr>
            <p:cNvPr id="16" name="Oval 15"/>
            <p:cNvSpPr/>
            <p:nvPr/>
          </p:nvSpPr>
          <p:spPr>
            <a:xfrm flipV="1">
              <a:off x="8510153" y="4893028"/>
              <a:ext cx="65809" cy="457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V="1">
              <a:off x="8504956" y="5062368"/>
              <a:ext cx="65809" cy="457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48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76417" y="643584"/>
            <a:ext cx="325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ঘড়িতে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759912" y="1052945"/>
            <a:ext cx="3429000" cy="4381500"/>
            <a:chOff x="2005819" y="1543050"/>
            <a:chExt cx="3429000" cy="4381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819" y="1543050"/>
              <a:ext cx="3429000" cy="43815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061855" y="3277611"/>
              <a:ext cx="573366" cy="61652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latin typeface="Times New Roman" pitchFamily="18" charset="0"/>
                </a:rPr>
                <a:t>5</a:t>
              </a:r>
              <a:endParaRPr lang="en-US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4174" y="3263756"/>
              <a:ext cx="907099" cy="61652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latin typeface="Times New Roman" pitchFamily="18" charset="0"/>
                  <a:cs typeface="Times New Roman" pitchFamily="18" charset="0"/>
                </a:rPr>
                <a:t>40</a:t>
              </a:r>
              <a:endParaRPr lang="en-US" sz="5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73240" y="4780333"/>
            <a:ext cx="3359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উত্তরটি  ৫  ৪০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585611" y="5150113"/>
            <a:ext cx="71006" cy="215059"/>
            <a:chOff x="8504956" y="4893028"/>
            <a:chExt cx="71006" cy="215059"/>
          </a:xfrm>
        </p:grpSpPr>
        <p:sp>
          <p:nvSpPr>
            <p:cNvPr id="18" name="Oval 17"/>
            <p:cNvSpPr/>
            <p:nvPr/>
          </p:nvSpPr>
          <p:spPr>
            <a:xfrm flipV="1">
              <a:off x="8510153" y="4893028"/>
              <a:ext cx="65809" cy="457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flipV="1">
              <a:off x="8504956" y="5062368"/>
              <a:ext cx="65809" cy="457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5846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Bevel 6"/>
          <p:cNvSpPr/>
          <p:nvPr/>
        </p:nvSpPr>
        <p:spPr>
          <a:xfrm>
            <a:off x="818907" y="658941"/>
            <a:ext cx="2678056" cy="972151"/>
          </a:xfrm>
          <a:prstGeom prst="bevel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213" y="658941"/>
            <a:ext cx="1891311" cy="14294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012" y="2239972"/>
            <a:ext cx="8132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জবা দল-  ১০২  পৃষ্ঠার  ১ নং সমস্যা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3523" y="3833245"/>
            <a:ext cx="8754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টগর  দল-  ১০২  পৃষ্ঠার  ২  নং সমস্যা 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907" y="5262714"/>
            <a:ext cx="9673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গোলাপ   দল-  ১০২  পৃষ্ঠার  ৩   নং সমস্যা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2395362" y="513669"/>
            <a:ext cx="6042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নীচের প্রশ্নগুলোর উত্তর দাও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771" y="711200"/>
            <a:ext cx="1699305" cy="1699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837" y="1579508"/>
            <a:ext cx="5874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১।  ১ ঘণ্টা = কত মিনিট?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019" y="3172781"/>
            <a:ext cx="658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২ ।  ২ মিনিট  = কত সেকেন্ড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184" y="4893382"/>
            <a:ext cx="658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৩ । ১ বছর  = কত দিন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3765" y="2389300"/>
            <a:ext cx="3720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 ৬০ মিনিট।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2385" y="3927155"/>
            <a:ext cx="4231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উত্তরঃ ১২০ সেকেন্ড । </a:t>
            </a:r>
            <a:endParaRPr lang="en-US" sz="4400" dirty="0">
              <a:solidFill>
                <a:srgbClr val="99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473" y="5724379"/>
            <a:ext cx="3872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উত্তরঃ ৩৬৫ দিন  । </a:t>
            </a:r>
            <a:endParaRPr lang="en-US" sz="44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9B17C0-A809-41A9-B862-8241B19AF3D9}"/>
              </a:ext>
            </a:extLst>
          </p:cNvPr>
          <p:cNvSpPr/>
          <p:nvPr/>
        </p:nvSpPr>
        <p:spPr>
          <a:xfrm>
            <a:off x="90090" y="438446"/>
            <a:ext cx="1824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5" grpId="1"/>
      <p:bldP spid="16" grpId="0"/>
      <p:bldP spid="6" grpId="0"/>
      <p:bldP spid="6" grpId="1"/>
      <p:bldP spid="18" grpId="0"/>
      <p:bldP spid="18" grpId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84908" y="766615"/>
            <a:ext cx="4696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খালি ঘরে সময় লিখঃ </a:t>
            </a:r>
            <a:endParaRPr lang="en-US" sz="48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5423" y="1774446"/>
            <a:ext cx="2679836" cy="2843935"/>
            <a:chOff x="606510" y="1745673"/>
            <a:chExt cx="2798618" cy="293023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10" y="1877291"/>
              <a:ext cx="2798618" cy="2798618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989988" y="1745673"/>
              <a:ext cx="1775220" cy="2242138"/>
              <a:chOff x="989988" y="1745673"/>
              <a:chExt cx="1775220" cy="224213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9556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88" y="1745673"/>
                <a:ext cx="1775220" cy="183572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9777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19" r="58404"/>
              <a:stretch/>
            </p:blipFill>
            <p:spPr>
              <a:xfrm rot="19322507">
                <a:off x="1244806" y="2188724"/>
                <a:ext cx="678873" cy="1799087"/>
              </a:xfrm>
              <a:prstGeom prst="rect">
                <a:avLst/>
              </a:prstGeom>
            </p:spPr>
          </p:pic>
        </p:grpSp>
      </p:grpSp>
      <p:sp>
        <p:nvSpPr>
          <p:cNvPr id="19" name="Rectangle 18"/>
          <p:cNvSpPr/>
          <p:nvPr/>
        </p:nvSpPr>
        <p:spPr>
          <a:xfrm>
            <a:off x="6177541" y="5387158"/>
            <a:ext cx="2767795" cy="123305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327217" y="1952774"/>
            <a:ext cx="2593859" cy="2615019"/>
            <a:chOff x="4516582" y="1745673"/>
            <a:chExt cx="2909454" cy="29094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582" y="1745673"/>
              <a:ext cx="2909454" cy="2909454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5064913" y="2368281"/>
              <a:ext cx="1425612" cy="1934707"/>
              <a:chOff x="5064913" y="2368281"/>
              <a:chExt cx="1425612" cy="193470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" b="99111" l="889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5" r="57111"/>
              <a:stretch/>
            </p:blipFill>
            <p:spPr>
              <a:xfrm rot="9577909">
                <a:off x="5951504" y="2846901"/>
                <a:ext cx="539021" cy="145608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3600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212" r="11010"/>
              <a:stretch/>
            </p:blipFill>
            <p:spPr>
              <a:xfrm rot="18144762">
                <a:off x="5304218" y="2128976"/>
                <a:ext cx="777432" cy="1256042"/>
              </a:xfrm>
              <a:prstGeom prst="rect">
                <a:avLst/>
              </a:prstGeom>
            </p:spPr>
          </p:pic>
        </p:grpSp>
      </p:grpSp>
      <p:grpSp>
        <p:nvGrpSpPr>
          <p:cNvPr id="33" name="Group 32"/>
          <p:cNvGrpSpPr/>
          <p:nvPr/>
        </p:nvGrpSpPr>
        <p:grpSpPr>
          <a:xfrm>
            <a:off x="6062788" y="1902188"/>
            <a:ext cx="3014640" cy="2793347"/>
            <a:chOff x="6096000" y="2234172"/>
            <a:chExt cx="2879938" cy="263177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234172"/>
              <a:ext cx="2631777" cy="2631777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6726949" y="3086457"/>
              <a:ext cx="2248989" cy="1308553"/>
              <a:chOff x="6726949" y="3086457"/>
              <a:chExt cx="2248989" cy="1308553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" b="99111" l="889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5" r="57111"/>
              <a:stretch/>
            </p:blipFill>
            <p:spPr>
              <a:xfrm rot="5400000">
                <a:off x="7644020" y="2447266"/>
                <a:ext cx="692728" cy="197110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3600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212" r="11010"/>
              <a:stretch/>
            </p:blipFill>
            <p:spPr>
              <a:xfrm rot="11789041">
                <a:off x="6726949" y="3344411"/>
                <a:ext cx="777432" cy="1050599"/>
              </a:xfrm>
              <a:prstGeom prst="rect">
                <a:avLst/>
              </a:prstGeom>
            </p:spPr>
          </p:pic>
        </p:grpSp>
      </p:grpSp>
      <p:grpSp>
        <p:nvGrpSpPr>
          <p:cNvPr id="35" name="Group 34"/>
          <p:cNvGrpSpPr/>
          <p:nvPr/>
        </p:nvGrpSpPr>
        <p:grpSpPr>
          <a:xfrm>
            <a:off x="9077427" y="1849643"/>
            <a:ext cx="2768737" cy="2768738"/>
            <a:chOff x="8948229" y="1925782"/>
            <a:chExt cx="2768738" cy="276873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8229" y="1925782"/>
              <a:ext cx="2768738" cy="2768738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8992602" y="3050677"/>
              <a:ext cx="1881414" cy="1005539"/>
              <a:chOff x="8992602" y="3050677"/>
              <a:chExt cx="1881414" cy="1005539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3600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212" r="11010"/>
              <a:stretch/>
            </p:blipFill>
            <p:spPr>
              <a:xfrm rot="14276167">
                <a:off x="9544592" y="2811372"/>
                <a:ext cx="777432" cy="125604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8" b="99111" l="889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5" r="57111"/>
              <a:stretch/>
            </p:blipFill>
            <p:spPr>
              <a:xfrm rot="14961117">
                <a:off x="9586945" y="2769145"/>
                <a:ext cx="692728" cy="1881414"/>
              </a:xfrm>
              <a:prstGeom prst="rect">
                <a:avLst/>
              </a:prstGeom>
            </p:spPr>
          </p:pic>
        </p:grpSp>
      </p:grpSp>
      <p:sp>
        <p:nvSpPr>
          <p:cNvPr id="36" name="Rectangle 35"/>
          <p:cNvSpPr/>
          <p:nvPr/>
        </p:nvSpPr>
        <p:spPr>
          <a:xfrm>
            <a:off x="356380" y="5412657"/>
            <a:ext cx="2284911" cy="123305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10992" y="5412652"/>
            <a:ext cx="2810084" cy="123305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199112" y="5412652"/>
            <a:ext cx="2771215" cy="123305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63833" y="5521357"/>
            <a:ext cx="2077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61700" y="5679918"/>
            <a:ext cx="2708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৫৫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77130" y="5675245"/>
            <a:ext cx="2591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৩৮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23930" y="5724379"/>
            <a:ext cx="2591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৭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৪৪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3480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315291" y="720449"/>
            <a:ext cx="43259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78" y="720449"/>
            <a:ext cx="1218813" cy="12188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363" y="4984699"/>
            <a:ext cx="1505163" cy="1479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6E8F07-5A55-42C0-A008-C3FF1E2E50F4}"/>
              </a:ext>
            </a:extLst>
          </p:cNvPr>
          <p:cNvSpPr txBox="1"/>
          <p:nvPr/>
        </p:nvSpPr>
        <p:spPr>
          <a:xfrm>
            <a:off x="376991" y="2780879"/>
            <a:ext cx="11744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তুমি প্রতিদিন বাড়ীতে কোন সময় কি কর তার একটি তালিকা তৈরি করে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600532" y="294688"/>
            <a:ext cx="120097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endParaRPr lang="en-US" sz="115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749" y="1748663"/>
            <a:ext cx="160674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300" y="3371277"/>
            <a:ext cx="17836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15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115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7684" y="4862310"/>
            <a:ext cx="122180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endParaRPr lang="en-US" sz="115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49" y="1640585"/>
            <a:ext cx="3659415" cy="36594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5533" y="2418777"/>
            <a:ext cx="532309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A51672-1C48-4884-B8F2-4D679533AA68}"/>
              </a:ext>
            </a:extLst>
          </p:cNvPr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2192000" cy="6792349"/>
              <a:chOff x="0" y="0"/>
              <a:chExt cx="12192000" cy="6792349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204D91-AA2F-43A6-8050-EACF9E290E58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43844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CCA335D4-3E06-4346-84D5-8465614019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37" y="438446"/>
                <a:ext cx="0" cy="1487336"/>
              </a:xfrm>
              <a:prstGeom prst="line">
                <a:avLst/>
              </a:prstGeom>
              <a:ln w="146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C1B712D-7203-4585-A4FC-09CD55B451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37" y="1925782"/>
                <a:ext cx="0" cy="4798576"/>
              </a:xfrm>
              <a:prstGeom prst="line">
                <a:avLst/>
              </a:prstGeom>
              <a:ln w="146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EC366E7-BE66-4451-AE99-A573EBB22F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792349"/>
                <a:ext cx="4011638" cy="0"/>
              </a:xfrm>
              <a:prstGeom prst="line">
                <a:avLst/>
              </a:prstGeom>
              <a:ln w="146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0DE5C31-6D5B-4F15-AC71-EC0C7C84EF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06949" y="6792349"/>
                <a:ext cx="8180361" cy="0"/>
              </a:xfrm>
              <a:prstGeom prst="line">
                <a:avLst/>
              </a:prstGeom>
              <a:ln w="146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FF32DA2-A340-47E9-95C9-38EFCDE19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25981" y="424591"/>
                <a:ext cx="0" cy="4299809"/>
              </a:xfrm>
              <a:prstGeom prst="line">
                <a:avLst/>
              </a:prstGeom>
              <a:ln w="146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A426357-4A02-415D-8846-CD85130D9C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25981" y="4724400"/>
                <a:ext cx="0" cy="1999958"/>
              </a:xfrm>
              <a:prstGeom prst="line">
                <a:avLst/>
              </a:prstGeom>
              <a:ln w="146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509" y="581890"/>
              <a:ext cx="11526982" cy="614246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780201" y="656704"/>
              <a:ext cx="4960258" cy="5941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ড 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1541" y="656704"/>
              <a:ext cx="5125347" cy="5941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ড </a:t>
              </a:r>
              <a:endParaRPr lang="en-US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556606" y="903190"/>
            <a:ext cx="22167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00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b="0" cap="none" spc="0" dirty="0">
              <a:ln w="0"/>
              <a:solidFill>
                <a:srgbClr val="00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EE105C9-2C45-4EDA-9655-76405B84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2" t="22510" r="12885" b="18874"/>
          <a:stretch/>
        </p:blipFill>
        <p:spPr>
          <a:xfrm>
            <a:off x="1556605" y="1578242"/>
            <a:ext cx="2455033" cy="2591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491403" y="3994445"/>
            <a:ext cx="530629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কে, এম, আব্দুল বারী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আমইন সপ্রাবি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শেরপুর,বগুড়া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bari64515@gmail.com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65378" y="913672"/>
            <a:ext cx="1043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95" b="1212"/>
          <a:stretch/>
        </p:blipFill>
        <p:spPr>
          <a:xfrm>
            <a:off x="8784917" y="1684578"/>
            <a:ext cx="1404411" cy="2229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6972307" y="4040592"/>
            <a:ext cx="47148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শ্রেণি</a:t>
            </a:r>
          </a:p>
          <a:p>
            <a:pPr algn="ctr"/>
            <a:r>
              <a:rPr lang="bn-IN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</a:p>
          <a:p>
            <a:pPr algn="ctr"/>
            <a:r>
              <a:rPr lang="en-US" sz="3600" dirty="0" err="1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 ৪০ মিনিট   </a:t>
            </a:r>
            <a:endParaRPr lang="en-US" sz="4000" dirty="0">
              <a:ln w="0"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66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512617" y="720449"/>
            <a:ext cx="5902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এসো একটি ভিডিও দেখি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072" y="5262714"/>
            <a:ext cx="5112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ভিডিওতে কী দেখলে ?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7054" y="5578640"/>
            <a:ext cx="4821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ঘড়িতে আমরা কী করি?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778026"/>
              </p:ext>
            </p:extLst>
          </p:nvPr>
        </p:nvGraphicFramePr>
        <p:xfrm>
          <a:off x="4166753" y="2338967"/>
          <a:ext cx="3069064" cy="1138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ackager Shell Object" showAsIcon="1" r:id="rId3" imgW="1180800" imgH="437760" progId="Package">
                  <p:embed/>
                </p:oleObj>
              </mc:Choice>
              <mc:Fallback>
                <p:oleObj name="Packager Shell Object" showAsIcon="1" r:id="rId3" imgW="11808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6753" y="2338967"/>
                        <a:ext cx="3069064" cy="1138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444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6E49DB-7CF8-4BC7-AE60-DE47BC42E87F}"/>
              </a:ext>
            </a:extLst>
          </p:cNvPr>
          <p:cNvSpPr/>
          <p:nvPr/>
        </p:nvSpPr>
        <p:spPr>
          <a:xfrm>
            <a:off x="267285" y="628116"/>
            <a:ext cx="469831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1056" y="2574495"/>
            <a:ext cx="22721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2" t="11740" r="25221" b="11341"/>
          <a:stretch/>
        </p:blipFill>
        <p:spPr>
          <a:xfrm>
            <a:off x="997529" y="1859347"/>
            <a:ext cx="4433454" cy="4349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993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D0CED25-4592-46A5-A815-E5099553DD0C}"/>
              </a:ext>
            </a:extLst>
          </p:cNvPr>
          <p:cNvSpPr/>
          <p:nvPr/>
        </p:nvSpPr>
        <p:spPr>
          <a:xfrm>
            <a:off x="140675" y="628116"/>
            <a:ext cx="3384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b="1" cap="none" spc="0" dirty="0">
                <a:ln/>
                <a:solidFill>
                  <a:srgbClr val="0099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cap="none" spc="0" dirty="0">
              <a:ln/>
              <a:solidFill>
                <a:srgbClr val="009999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D9FFBE-8101-4426-82A3-6B1600FEC2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6739" r="34001" b="6861"/>
          <a:stretch/>
        </p:blipFill>
        <p:spPr>
          <a:xfrm rot="11195726">
            <a:off x="387724" y="1967420"/>
            <a:ext cx="769619" cy="7740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D9FFBE-8101-4426-82A3-6B1600FEC2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6739" r="34001" b="6861"/>
          <a:stretch/>
        </p:blipFill>
        <p:spPr>
          <a:xfrm rot="11195726">
            <a:off x="337574" y="3938056"/>
            <a:ext cx="769619" cy="774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4172" y="2000492"/>
            <a:ext cx="1033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২৫. ১ .১ ঘড়িতে ঘণ্টা নির্দেশক সংখ্যা চিনতে ও পড়তে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3484" y="2864239"/>
            <a:ext cx="8863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২৫. ১ .2 ঘণ্টা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কাঁটা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5463" y="4001904"/>
            <a:ext cx="997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২৫. ১ .2 ঘ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ননডিজিটাল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3484" y="5812836"/>
            <a:ext cx="9559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২৫ .২ .১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ঘণ্টা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সেকেন্ডের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3484" y="4867075"/>
            <a:ext cx="9156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২৫ .২ .2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বছর,মাস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D9FFBE-8101-4426-82A3-6B1600FEC2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6739" r="34001" b="6861"/>
          <a:stretch/>
        </p:blipFill>
        <p:spPr>
          <a:xfrm rot="11195726">
            <a:off x="337575" y="2929098"/>
            <a:ext cx="769619" cy="7740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D9FFBE-8101-4426-82A3-6B1600FEC2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6739" r="34001" b="6861"/>
          <a:stretch/>
        </p:blipFill>
        <p:spPr>
          <a:xfrm rot="11195726">
            <a:off x="337576" y="4842731"/>
            <a:ext cx="769619" cy="7740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D9FFBE-8101-4426-82A3-6B1600FEC2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6739" r="34001" b="6861"/>
          <a:stretch/>
        </p:blipFill>
        <p:spPr>
          <a:xfrm rot="11195726">
            <a:off x="334251" y="5773903"/>
            <a:ext cx="769619" cy="7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lowchart: Terminator 11"/>
          <p:cNvSpPr/>
          <p:nvPr/>
        </p:nvSpPr>
        <p:spPr>
          <a:xfrm>
            <a:off x="395416" y="718342"/>
            <a:ext cx="2347784" cy="729048"/>
          </a:xfrm>
          <a:prstGeom prst="flowChartTerminator">
            <a:avLst/>
          </a:prstGeom>
          <a:gradFill>
            <a:gsLst>
              <a:gs pos="6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FF8604-E760-492D-A8EB-441EB22F5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1" t="40647" r="33166"/>
          <a:stretch/>
        </p:blipFill>
        <p:spPr>
          <a:xfrm>
            <a:off x="11055927" y="550593"/>
            <a:ext cx="581892" cy="10645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79381" y="2035886"/>
            <a:ext cx="74354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ঘড়িটি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দেখ এবং চিন্তা কর , ঘড়িতে কয়টি কাঁটা আছে। কোন কাঁটা কী নির্দেশ করে তা খাতায় লিখ।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2752" y="5062659"/>
            <a:ext cx="7465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 চিন্তা করো ১ থেকে ১২ পর্যন্ত সংখ্যা কী নির্দেশ করে?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3" y="2502330"/>
            <a:ext cx="3462145" cy="346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368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7" y="942109"/>
            <a:ext cx="4627418" cy="46274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t="1156" r="21676" b="-1156"/>
          <a:stretch/>
        </p:blipFill>
        <p:spPr>
          <a:xfrm>
            <a:off x="1674008" y="2244436"/>
            <a:ext cx="2180541" cy="231431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532910" y="4325070"/>
            <a:ext cx="256309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325092" y="2574495"/>
            <a:ext cx="2770908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86895" y="3244415"/>
            <a:ext cx="3609105" cy="1140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06835" y="2251329"/>
            <a:ext cx="550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মাঝারি কাঁটা  মিনিট নির্দেশ করে।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6835" y="3050060"/>
            <a:ext cx="508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ছোট  কাঁটা  ঘণ্টা  নির্দেশ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06836" y="4001904"/>
            <a:ext cx="486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বড়   কাঁটা  সেকেন্ড  নির্দেশ করে।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1492" y="549591"/>
            <a:ext cx="4585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এসো মিলিয়ে নিই </a:t>
            </a:r>
            <a:endParaRPr lang="en-US" sz="60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46" y="5569527"/>
            <a:ext cx="6892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থেকে ১২ পর্যন্ত সংখ্যা ঘণ্টা নির্দেশ করে 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9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2553" y="4819368"/>
            <a:ext cx="2946532" cy="1663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720436" y="1122310"/>
            <a:ext cx="7952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সময়ের এককগুলো কী কী ?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553" y="2705281"/>
            <a:ext cx="9754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সময়ের এককের মধ্যে সম্পর্ক  কী ?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6691" y="5262714"/>
            <a:ext cx="2978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খাতায় লিখ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552" y="4819368"/>
            <a:ext cx="2946533" cy="16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0110" y="438446"/>
            <a:ext cx="8354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এসো সময়ের একক গুলো জেনে  নিই </a:t>
            </a:r>
            <a:endParaRPr lang="en-US" sz="48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430239" y="3299369"/>
            <a:ext cx="2503144" cy="1783730"/>
          </a:xfrm>
          <a:custGeom>
            <a:avLst/>
            <a:gdLst>
              <a:gd name="connsiteX0" fmla="*/ 0 w 2503144"/>
              <a:gd name="connsiteY0" fmla="*/ 891865 h 1783730"/>
              <a:gd name="connsiteX1" fmla="*/ 1251572 w 2503144"/>
              <a:gd name="connsiteY1" fmla="*/ 0 h 1783730"/>
              <a:gd name="connsiteX2" fmla="*/ 2503144 w 2503144"/>
              <a:gd name="connsiteY2" fmla="*/ 891865 h 1783730"/>
              <a:gd name="connsiteX3" fmla="*/ 1251572 w 2503144"/>
              <a:gd name="connsiteY3" fmla="*/ 1783730 h 1783730"/>
              <a:gd name="connsiteX4" fmla="*/ 0 w 2503144"/>
              <a:gd name="connsiteY4" fmla="*/ 891865 h 178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144" h="1783730">
                <a:moveTo>
                  <a:pt x="0" y="891865"/>
                </a:moveTo>
                <a:cubicBezTo>
                  <a:pt x="0" y="399302"/>
                  <a:pt x="560348" y="0"/>
                  <a:pt x="1251572" y="0"/>
                </a:cubicBezTo>
                <a:cubicBezTo>
                  <a:pt x="1942796" y="0"/>
                  <a:pt x="2503144" y="399302"/>
                  <a:pt x="2503144" y="891865"/>
                </a:cubicBezTo>
                <a:cubicBezTo>
                  <a:pt x="2503144" y="1384428"/>
                  <a:pt x="1942796" y="1783730"/>
                  <a:pt x="1251572" y="1783730"/>
                </a:cubicBezTo>
                <a:cubicBezTo>
                  <a:pt x="560348" y="1783730"/>
                  <a:pt x="0" y="1384428"/>
                  <a:pt x="0" y="89186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4677" tIns="299321" rIns="404677" bIns="299321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000" kern="1200" dirty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সময়ের একক</a:t>
            </a:r>
            <a:r>
              <a:rPr lang="bn-BD" sz="3200" kern="1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rot="5318184">
            <a:off x="5534408" y="3160222"/>
            <a:ext cx="246486" cy="32135"/>
          </a:xfrm>
          <a:custGeom>
            <a:avLst/>
            <a:gdLst>
              <a:gd name="connsiteX0" fmla="*/ 0 w 246486"/>
              <a:gd name="connsiteY0" fmla="*/ 16067 h 32134"/>
              <a:gd name="connsiteX1" fmla="*/ 246486 w 246486"/>
              <a:gd name="connsiteY1" fmla="*/ 16067 h 3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6486" h="32134">
                <a:moveTo>
                  <a:pt x="246486" y="16067"/>
                </a:moveTo>
                <a:lnTo>
                  <a:pt x="0" y="16067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780" tIns="9905" rIns="129781" bIns="990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0" name="Freeform 9"/>
          <p:cNvSpPr/>
          <p:nvPr/>
        </p:nvSpPr>
        <p:spPr>
          <a:xfrm>
            <a:off x="4145744" y="1269442"/>
            <a:ext cx="2975494" cy="1783730"/>
          </a:xfrm>
          <a:custGeom>
            <a:avLst/>
            <a:gdLst>
              <a:gd name="connsiteX0" fmla="*/ 0 w 2975494"/>
              <a:gd name="connsiteY0" fmla="*/ 891865 h 1783730"/>
              <a:gd name="connsiteX1" fmla="*/ 1487747 w 2975494"/>
              <a:gd name="connsiteY1" fmla="*/ 0 h 1783730"/>
              <a:gd name="connsiteX2" fmla="*/ 2975494 w 2975494"/>
              <a:gd name="connsiteY2" fmla="*/ 891865 h 1783730"/>
              <a:gd name="connsiteX3" fmla="*/ 1487747 w 2975494"/>
              <a:gd name="connsiteY3" fmla="*/ 1783730 h 1783730"/>
              <a:gd name="connsiteX4" fmla="*/ 0 w 2975494"/>
              <a:gd name="connsiteY4" fmla="*/ 891865 h 178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494" h="1783730">
                <a:moveTo>
                  <a:pt x="0" y="891865"/>
                </a:moveTo>
                <a:cubicBezTo>
                  <a:pt x="0" y="399302"/>
                  <a:pt x="666087" y="0"/>
                  <a:pt x="1487747" y="0"/>
                </a:cubicBezTo>
                <a:cubicBezTo>
                  <a:pt x="2309407" y="0"/>
                  <a:pt x="2975494" y="399302"/>
                  <a:pt x="2975494" y="891865"/>
                </a:cubicBezTo>
                <a:cubicBezTo>
                  <a:pt x="2975494" y="1384428"/>
                  <a:pt x="2309407" y="1783730"/>
                  <a:pt x="1487747" y="1783730"/>
                </a:cubicBezTo>
                <a:cubicBezTo>
                  <a:pt x="666087" y="1783730"/>
                  <a:pt x="0" y="1384428"/>
                  <a:pt x="0" y="89186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7661" tIns="303131" rIns="477661" bIns="303131" numCol="1" spcCol="1270" anchor="ctr" anchorCtr="0">
            <a:noAutofit/>
          </a:bodyPr>
          <a:lstStyle/>
          <a:p>
            <a:pPr lvl="0" algn="ctr" defTabSz="2933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600" kern="1200" dirty="0">
                <a:latin typeface="NikoshBAN" pitchFamily="2" charset="0"/>
                <a:cs typeface="NikoshBAN" pitchFamily="2" charset="0"/>
              </a:rPr>
              <a:t>সেকেন্ড </a:t>
            </a:r>
            <a:endParaRPr lang="en-US" sz="66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 rot="2299522">
            <a:off x="6499598" y="4895818"/>
            <a:ext cx="187771" cy="32134"/>
          </a:xfrm>
          <a:custGeom>
            <a:avLst/>
            <a:gdLst>
              <a:gd name="connsiteX0" fmla="*/ 0 w 187771"/>
              <a:gd name="connsiteY0" fmla="*/ 16067 h 32134"/>
              <a:gd name="connsiteX1" fmla="*/ 187771 w 187771"/>
              <a:gd name="connsiteY1" fmla="*/ 16067 h 3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771" h="32134">
                <a:moveTo>
                  <a:pt x="0" y="16067"/>
                </a:moveTo>
                <a:lnTo>
                  <a:pt x="187771" y="16067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891" tIns="11373" rIns="101892" bIns="1137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5" name="Freeform 14"/>
          <p:cNvSpPr/>
          <p:nvPr/>
        </p:nvSpPr>
        <p:spPr>
          <a:xfrm>
            <a:off x="6133559" y="4775754"/>
            <a:ext cx="2831957" cy="1783730"/>
          </a:xfrm>
          <a:custGeom>
            <a:avLst/>
            <a:gdLst>
              <a:gd name="connsiteX0" fmla="*/ 0 w 2831957"/>
              <a:gd name="connsiteY0" fmla="*/ 891865 h 1783730"/>
              <a:gd name="connsiteX1" fmla="*/ 1415979 w 2831957"/>
              <a:gd name="connsiteY1" fmla="*/ 0 h 1783730"/>
              <a:gd name="connsiteX2" fmla="*/ 2831958 w 2831957"/>
              <a:gd name="connsiteY2" fmla="*/ 891865 h 1783730"/>
              <a:gd name="connsiteX3" fmla="*/ 1415979 w 2831957"/>
              <a:gd name="connsiteY3" fmla="*/ 1783730 h 1783730"/>
              <a:gd name="connsiteX4" fmla="*/ 0 w 2831957"/>
              <a:gd name="connsiteY4" fmla="*/ 891865 h 178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957" h="1783730">
                <a:moveTo>
                  <a:pt x="0" y="891865"/>
                </a:moveTo>
                <a:cubicBezTo>
                  <a:pt x="0" y="399302"/>
                  <a:pt x="633955" y="0"/>
                  <a:pt x="1415979" y="0"/>
                </a:cubicBezTo>
                <a:cubicBezTo>
                  <a:pt x="2198003" y="0"/>
                  <a:pt x="2831958" y="399302"/>
                  <a:pt x="2831958" y="891865"/>
                </a:cubicBezTo>
                <a:cubicBezTo>
                  <a:pt x="2831958" y="1384428"/>
                  <a:pt x="2198003" y="1783730"/>
                  <a:pt x="1415979" y="1783730"/>
                </a:cubicBezTo>
                <a:cubicBezTo>
                  <a:pt x="633955" y="1783730"/>
                  <a:pt x="0" y="1384428"/>
                  <a:pt x="0" y="89186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0451" tIns="306941" rIns="460451" bIns="306941" numCol="1" spcCol="1270" anchor="ctr" anchorCtr="0">
            <a:noAutofit/>
          </a:bodyPr>
          <a:lstStyle/>
          <a:p>
            <a:pPr lvl="0" algn="ctr" defTabSz="3200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7200" kern="1200" dirty="0">
                <a:latin typeface="NikoshBAN" pitchFamily="2" charset="0"/>
                <a:cs typeface="NikoshBAN" pitchFamily="2" charset="0"/>
              </a:rPr>
              <a:t>মিনিট </a:t>
            </a:r>
            <a:endParaRPr lang="en-US" sz="7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19868050">
            <a:off x="3793836" y="4951999"/>
            <a:ext cx="957520" cy="32135"/>
          </a:xfrm>
          <a:custGeom>
            <a:avLst/>
            <a:gdLst>
              <a:gd name="connsiteX0" fmla="*/ 0 w 957519"/>
              <a:gd name="connsiteY0" fmla="*/ 16067 h 32134"/>
              <a:gd name="connsiteX1" fmla="*/ 957519 w 957519"/>
              <a:gd name="connsiteY1" fmla="*/ 16067 h 3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7519" h="32134">
                <a:moveTo>
                  <a:pt x="957519" y="16067"/>
                </a:moveTo>
                <a:lnTo>
                  <a:pt x="0" y="16067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7521" tIns="-7871" rIns="467523" bIns="-787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7" name="Freeform 16"/>
          <p:cNvSpPr/>
          <p:nvPr/>
        </p:nvSpPr>
        <p:spPr>
          <a:xfrm>
            <a:off x="1901346" y="4797178"/>
            <a:ext cx="2126724" cy="1783730"/>
          </a:xfrm>
          <a:custGeom>
            <a:avLst/>
            <a:gdLst>
              <a:gd name="connsiteX0" fmla="*/ 0 w 2126724"/>
              <a:gd name="connsiteY0" fmla="*/ 891865 h 1783730"/>
              <a:gd name="connsiteX1" fmla="*/ 1063362 w 2126724"/>
              <a:gd name="connsiteY1" fmla="*/ 0 h 1783730"/>
              <a:gd name="connsiteX2" fmla="*/ 2126724 w 2126724"/>
              <a:gd name="connsiteY2" fmla="*/ 891865 h 1783730"/>
              <a:gd name="connsiteX3" fmla="*/ 1063362 w 2126724"/>
              <a:gd name="connsiteY3" fmla="*/ 1783730 h 1783730"/>
              <a:gd name="connsiteX4" fmla="*/ 0 w 2126724"/>
              <a:gd name="connsiteY4" fmla="*/ 891865 h 178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6724" h="1783730">
                <a:moveTo>
                  <a:pt x="0" y="891865"/>
                </a:moveTo>
                <a:cubicBezTo>
                  <a:pt x="0" y="399302"/>
                  <a:pt x="476083" y="0"/>
                  <a:pt x="1063362" y="0"/>
                </a:cubicBezTo>
                <a:cubicBezTo>
                  <a:pt x="1650641" y="0"/>
                  <a:pt x="2126724" y="399302"/>
                  <a:pt x="2126724" y="891865"/>
                </a:cubicBezTo>
                <a:cubicBezTo>
                  <a:pt x="2126724" y="1384428"/>
                  <a:pt x="1650641" y="1783730"/>
                  <a:pt x="1063362" y="1783730"/>
                </a:cubicBezTo>
                <a:cubicBezTo>
                  <a:pt x="476083" y="1783730"/>
                  <a:pt x="0" y="1384428"/>
                  <a:pt x="0" y="89186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252" tIns="312021" rIns="362252" bIns="312021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kern="1200" dirty="0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bn-BD" sz="6100" kern="1200" dirty="0">
                <a:latin typeface="NikoshBAN" pitchFamily="2" charset="0"/>
                <a:cs typeface="NikoshBAN" pitchFamily="2" charset="0"/>
              </a:rPr>
              <a:t> </a:t>
            </a:r>
            <a:endParaRPr lang="en-US" sz="6100" kern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445</Words>
  <Application>Microsoft Office PowerPoint</Application>
  <PresentationFormat>Widescreen</PresentationFormat>
  <Paragraphs>102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188</cp:revision>
  <dcterms:created xsi:type="dcterms:W3CDTF">2019-11-11T06:49:20Z</dcterms:created>
  <dcterms:modified xsi:type="dcterms:W3CDTF">2019-12-15T08:51:07Z</dcterms:modified>
</cp:coreProperties>
</file>