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  <p:sldId id="353" r:id="rId17"/>
    <p:sldId id="35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1459" autoAdjust="0"/>
  </p:normalViewPr>
  <p:slideViewPr>
    <p:cSldViewPr snapToGrid="0">
      <p:cViewPr>
        <p:scale>
          <a:sx n="66" d="100"/>
          <a:sy n="66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09802E-3629-4477-870A-E7B4208F63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35AB30D-0FB6-4844-9B4C-ABD271EFCD5C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endParaRPr lang="en-US" sz="4000" dirty="0">
            <a:solidFill>
              <a:schemeClr val="tx1"/>
            </a:solidFill>
          </a:endParaRPr>
        </a:p>
      </dgm:t>
    </dgm:pt>
    <dgm:pt modelId="{F4B5A8E5-1982-4E8C-8D11-CC4E8537778E}" type="parTrans" cxnId="{3B2D549A-2922-4E39-B271-75F0C896BEA1}">
      <dgm:prSet/>
      <dgm:spPr/>
      <dgm:t>
        <a:bodyPr/>
        <a:lstStyle/>
        <a:p>
          <a:endParaRPr lang="en-US"/>
        </a:p>
      </dgm:t>
    </dgm:pt>
    <dgm:pt modelId="{0DF5317B-7E01-47F4-842F-BBF530A3121E}" type="sibTrans" cxnId="{3B2D549A-2922-4E39-B271-75F0C896BEA1}">
      <dgm:prSet/>
      <dgm:spPr/>
      <dgm:t>
        <a:bodyPr/>
        <a:lstStyle/>
        <a:p>
          <a:endParaRPr lang="en-US"/>
        </a:p>
      </dgm:t>
    </dgm:pt>
    <dgm:pt modelId="{047FD5AA-7BFA-4C3B-BED8-71A87D8CE30D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ঐচ্ছিক পেশি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DEFCF43-A7FF-449C-A0E2-0005B6728F67}" type="parTrans" cxnId="{303EAA55-FC10-4E05-A65F-96126AE387C8}">
      <dgm:prSet/>
      <dgm:spPr/>
      <dgm:t>
        <a:bodyPr/>
        <a:lstStyle/>
        <a:p>
          <a:endParaRPr lang="en-US"/>
        </a:p>
      </dgm:t>
    </dgm:pt>
    <dgm:pt modelId="{A5C98289-17B9-497E-A144-C896859EE3D2}" type="sibTrans" cxnId="{303EAA55-FC10-4E05-A65F-96126AE387C8}">
      <dgm:prSet/>
      <dgm:spPr/>
      <dgm:t>
        <a:bodyPr/>
        <a:lstStyle/>
        <a:p>
          <a:endParaRPr lang="en-US"/>
        </a:p>
      </dgm:t>
    </dgm:pt>
    <dgm:pt modelId="{EEE64B7C-3AFF-46A0-9AD7-C4B8DC77A37C}">
      <dgm:prSet phldrT="[Text]" custT="1"/>
      <dgm:spPr>
        <a:solidFill>
          <a:schemeClr val="tx2">
            <a:lumMod val="40000"/>
            <a:lumOff val="60000"/>
          </a:schemeClr>
        </a:solidFill>
        <a:ln w="3175"/>
      </dgm:spPr>
      <dgm:t>
        <a:bodyPr/>
        <a:lstStyle/>
        <a:p>
          <a:r>
            <a:rPr lang="bn-BD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অনৈচ্ছিক পেশি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B14300-AF7A-4DC4-92E0-BE1696217F08}" type="parTrans" cxnId="{6B5FCBA7-B2DA-4FD7-B0E8-63B11B84DEE6}">
      <dgm:prSet/>
      <dgm:spPr/>
      <dgm:t>
        <a:bodyPr/>
        <a:lstStyle/>
        <a:p>
          <a:endParaRPr lang="en-US"/>
        </a:p>
      </dgm:t>
    </dgm:pt>
    <dgm:pt modelId="{E07B6BDF-00B0-45C9-A869-5F7691C6E81A}" type="sibTrans" cxnId="{6B5FCBA7-B2DA-4FD7-B0E8-63B11B84DEE6}">
      <dgm:prSet/>
      <dgm:spPr/>
      <dgm:t>
        <a:bodyPr/>
        <a:lstStyle/>
        <a:p>
          <a:endParaRPr lang="en-US"/>
        </a:p>
      </dgm:t>
    </dgm:pt>
    <dgm:pt modelId="{96B3194D-7934-457A-B74E-79A38289B7EA}" type="pres">
      <dgm:prSet presAssocID="{D209802E-3629-4477-870A-E7B4208F63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9970EB3-03DE-48A8-91FB-A73EC488604D}" type="pres">
      <dgm:prSet presAssocID="{B35AB30D-0FB6-4844-9B4C-ABD271EFCD5C}" presName="hierRoot1" presStyleCnt="0">
        <dgm:presLayoutVars>
          <dgm:hierBranch val="init"/>
        </dgm:presLayoutVars>
      </dgm:prSet>
      <dgm:spPr/>
    </dgm:pt>
    <dgm:pt modelId="{D3249E7C-C4C3-4A5A-9058-A59246A473D8}" type="pres">
      <dgm:prSet presAssocID="{B35AB30D-0FB6-4844-9B4C-ABD271EFCD5C}" presName="rootComposite1" presStyleCnt="0"/>
      <dgm:spPr/>
    </dgm:pt>
    <dgm:pt modelId="{9EC58691-C36B-4DEC-ABA9-0037CC5B11C7}" type="pres">
      <dgm:prSet presAssocID="{B35AB30D-0FB6-4844-9B4C-ABD271EFCD5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145F-D751-417F-9C85-8846324ED601}" type="pres">
      <dgm:prSet presAssocID="{B35AB30D-0FB6-4844-9B4C-ABD271EFCD5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C6B2EFDA-1696-434C-97A2-6288DDBD9022}" type="pres">
      <dgm:prSet presAssocID="{B35AB30D-0FB6-4844-9B4C-ABD271EFCD5C}" presName="hierChild2" presStyleCnt="0"/>
      <dgm:spPr/>
    </dgm:pt>
    <dgm:pt modelId="{FAA30B9B-B510-4861-A61E-5F4495FD524B}" type="pres">
      <dgm:prSet presAssocID="{7DEFCF43-A7FF-449C-A0E2-0005B6728F67}" presName="Name37" presStyleLbl="parChTrans1D2" presStyleIdx="0" presStyleCnt="2"/>
      <dgm:spPr/>
      <dgm:t>
        <a:bodyPr/>
        <a:lstStyle/>
        <a:p>
          <a:endParaRPr lang="en-US"/>
        </a:p>
      </dgm:t>
    </dgm:pt>
    <dgm:pt modelId="{6E7631FC-9464-4A63-9271-073981A15AA6}" type="pres">
      <dgm:prSet presAssocID="{047FD5AA-7BFA-4C3B-BED8-71A87D8CE30D}" presName="hierRoot2" presStyleCnt="0">
        <dgm:presLayoutVars>
          <dgm:hierBranch val="init"/>
        </dgm:presLayoutVars>
      </dgm:prSet>
      <dgm:spPr/>
    </dgm:pt>
    <dgm:pt modelId="{6391EE99-35D5-4D49-B896-A19C6393C0A9}" type="pres">
      <dgm:prSet presAssocID="{047FD5AA-7BFA-4C3B-BED8-71A87D8CE30D}" presName="rootComposite" presStyleCnt="0"/>
      <dgm:spPr/>
    </dgm:pt>
    <dgm:pt modelId="{C9EE6DAB-10EE-4A85-A500-E25760021E5B}" type="pres">
      <dgm:prSet presAssocID="{047FD5AA-7BFA-4C3B-BED8-71A87D8CE30D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4921D-C97C-4409-8870-A48D9C78DF4B}" type="pres">
      <dgm:prSet presAssocID="{047FD5AA-7BFA-4C3B-BED8-71A87D8CE30D}" presName="rootConnector" presStyleLbl="node2" presStyleIdx="0" presStyleCnt="2"/>
      <dgm:spPr/>
      <dgm:t>
        <a:bodyPr/>
        <a:lstStyle/>
        <a:p>
          <a:endParaRPr lang="en-US"/>
        </a:p>
      </dgm:t>
    </dgm:pt>
    <dgm:pt modelId="{EDE3BDF1-AF89-4DCB-A82F-ED864C44782D}" type="pres">
      <dgm:prSet presAssocID="{047FD5AA-7BFA-4C3B-BED8-71A87D8CE30D}" presName="hierChild4" presStyleCnt="0"/>
      <dgm:spPr/>
    </dgm:pt>
    <dgm:pt modelId="{FE28675F-6159-4C61-BB06-204D11FED2F0}" type="pres">
      <dgm:prSet presAssocID="{047FD5AA-7BFA-4C3B-BED8-71A87D8CE30D}" presName="hierChild5" presStyleCnt="0"/>
      <dgm:spPr/>
    </dgm:pt>
    <dgm:pt modelId="{9C2C345F-3E64-4381-96FB-6181A79C1E0C}" type="pres">
      <dgm:prSet presAssocID="{15B14300-AF7A-4DC4-92E0-BE1696217F08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0F8BA83-071C-4C0C-BCA5-7BF50DD626E4}" type="pres">
      <dgm:prSet presAssocID="{EEE64B7C-3AFF-46A0-9AD7-C4B8DC77A37C}" presName="hierRoot2" presStyleCnt="0">
        <dgm:presLayoutVars>
          <dgm:hierBranch val="init"/>
        </dgm:presLayoutVars>
      </dgm:prSet>
      <dgm:spPr/>
    </dgm:pt>
    <dgm:pt modelId="{32E40DDE-9928-403B-AFC2-666E7C5308DD}" type="pres">
      <dgm:prSet presAssocID="{EEE64B7C-3AFF-46A0-9AD7-C4B8DC77A37C}" presName="rootComposite" presStyleCnt="0"/>
      <dgm:spPr/>
    </dgm:pt>
    <dgm:pt modelId="{9677BBD6-AA91-4930-916A-D44CF8645C85}" type="pres">
      <dgm:prSet presAssocID="{EEE64B7C-3AFF-46A0-9AD7-C4B8DC77A37C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118A50-6E2E-4824-A19F-9E8E7DC56951}" type="pres">
      <dgm:prSet presAssocID="{EEE64B7C-3AFF-46A0-9AD7-C4B8DC77A37C}" presName="rootConnector" presStyleLbl="node2" presStyleIdx="1" presStyleCnt="2"/>
      <dgm:spPr/>
      <dgm:t>
        <a:bodyPr/>
        <a:lstStyle/>
        <a:p>
          <a:endParaRPr lang="en-US"/>
        </a:p>
      </dgm:t>
    </dgm:pt>
    <dgm:pt modelId="{EACE71BF-58FC-480B-A6BC-920EC0BEE2B2}" type="pres">
      <dgm:prSet presAssocID="{EEE64B7C-3AFF-46A0-9AD7-C4B8DC77A37C}" presName="hierChild4" presStyleCnt="0"/>
      <dgm:spPr/>
    </dgm:pt>
    <dgm:pt modelId="{D3D7F88A-D532-4C43-A2D8-27610939C031}" type="pres">
      <dgm:prSet presAssocID="{EEE64B7C-3AFF-46A0-9AD7-C4B8DC77A37C}" presName="hierChild5" presStyleCnt="0"/>
      <dgm:spPr/>
    </dgm:pt>
    <dgm:pt modelId="{8E96A590-7698-479C-AB14-F0F06AE2CC72}" type="pres">
      <dgm:prSet presAssocID="{B35AB30D-0FB6-4844-9B4C-ABD271EFCD5C}" presName="hierChild3" presStyleCnt="0"/>
      <dgm:spPr/>
    </dgm:pt>
  </dgm:ptLst>
  <dgm:cxnLst>
    <dgm:cxn modelId="{9A56CB5B-38B0-425A-B732-CD637901907D}" type="presOf" srcId="{15B14300-AF7A-4DC4-92E0-BE1696217F08}" destId="{9C2C345F-3E64-4381-96FB-6181A79C1E0C}" srcOrd="0" destOrd="0" presId="urn:microsoft.com/office/officeart/2005/8/layout/orgChart1"/>
    <dgm:cxn modelId="{7830B30A-3CE4-4256-BB8B-026F4E7D0A92}" type="presOf" srcId="{B35AB30D-0FB6-4844-9B4C-ABD271EFCD5C}" destId="{9EC58691-C36B-4DEC-ABA9-0037CC5B11C7}" srcOrd="0" destOrd="0" presId="urn:microsoft.com/office/officeart/2005/8/layout/orgChart1"/>
    <dgm:cxn modelId="{46E7544A-2A12-4A90-B40A-594E8EA0023F}" type="presOf" srcId="{EEE64B7C-3AFF-46A0-9AD7-C4B8DC77A37C}" destId="{D8118A50-6E2E-4824-A19F-9E8E7DC56951}" srcOrd="1" destOrd="0" presId="urn:microsoft.com/office/officeart/2005/8/layout/orgChart1"/>
    <dgm:cxn modelId="{A49CD865-0D6F-44DE-AEDE-61845930B125}" type="presOf" srcId="{047FD5AA-7BFA-4C3B-BED8-71A87D8CE30D}" destId="{7D94921D-C97C-4409-8870-A48D9C78DF4B}" srcOrd="1" destOrd="0" presId="urn:microsoft.com/office/officeart/2005/8/layout/orgChart1"/>
    <dgm:cxn modelId="{03991444-AFA1-4D29-914E-5F4D2D34B0DC}" type="presOf" srcId="{D209802E-3629-4477-870A-E7B4208F635A}" destId="{96B3194D-7934-457A-B74E-79A38289B7EA}" srcOrd="0" destOrd="0" presId="urn:microsoft.com/office/officeart/2005/8/layout/orgChart1"/>
    <dgm:cxn modelId="{6B5FCBA7-B2DA-4FD7-B0E8-63B11B84DEE6}" srcId="{B35AB30D-0FB6-4844-9B4C-ABD271EFCD5C}" destId="{EEE64B7C-3AFF-46A0-9AD7-C4B8DC77A37C}" srcOrd="1" destOrd="0" parTransId="{15B14300-AF7A-4DC4-92E0-BE1696217F08}" sibTransId="{E07B6BDF-00B0-45C9-A869-5F7691C6E81A}"/>
    <dgm:cxn modelId="{2A2D65CB-5012-4A37-81AD-F1A360FC90BA}" type="presOf" srcId="{EEE64B7C-3AFF-46A0-9AD7-C4B8DC77A37C}" destId="{9677BBD6-AA91-4930-916A-D44CF8645C85}" srcOrd="0" destOrd="0" presId="urn:microsoft.com/office/officeart/2005/8/layout/orgChart1"/>
    <dgm:cxn modelId="{D0EF91A4-8CFE-4A1B-B90F-8EC71FF8FF30}" type="presOf" srcId="{B35AB30D-0FB6-4844-9B4C-ABD271EFCD5C}" destId="{3594145F-D751-417F-9C85-8846324ED601}" srcOrd="1" destOrd="0" presId="urn:microsoft.com/office/officeart/2005/8/layout/orgChart1"/>
    <dgm:cxn modelId="{8A062775-3E35-436C-8A75-AF262F8A4FFE}" type="presOf" srcId="{7DEFCF43-A7FF-449C-A0E2-0005B6728F67}" destId="{FAA30B9B-B510-4861-A61E-5F4495FD524B}" srcOrd="0" destOrd="0" presId="urn:microsoft.com/office/officeart/2005/8/layout/orgChart1"/>
    <dgm:cxn modelId="{1769CDFD-9C06-4655-94EA-1309AD5D5370}" type="presOf" srcId="{047FD5AA-7BFA-4C3B-BED8-71A87D8CE30D}" destId="{C9EE6DAB-10EE-4A85-A500-E25760021E5B}" srcOrd="0" destOrd="0" presId="urn:microsoft.com/office/officeart/2005/8/layout/orgChart1"/>
    <dgm:cxn modelId="{3B2D549A-2922-4E39-B271-75F0C896BEA1}" srcId="{D209802E-3629-4477-870A-E7B4208F635A}" destId="{B35AB30D-0FB6-4844-9B4C-ABD271EFCD5C}" srcOrd="0" destOrd="0" parTransId="{F4B5A8E5-1982-4E8C-8D11-CC4E8537778E}" sibTransId="{0DF5317B-7E01-47F4-842F-BBF530A3121E}"/>
    <dgm:cxn modelId="{303EAA55-FC10-4E05-A65F-96126AE387C8}" srcId="{B35AB30D-0FB6-4844-9B4C-ABD271EFCD5C}" destId="{047FD5AA-7BFA-4C3B-BED8-71A87D8CE30D}" srcOrd="0" destOrd="0" parTransId="{7DEFCF43-A7FF-449C-A0E2-0005B6728F67}" sibTransId="{A5C98289-17B9-497E-A144-C896859EE3D2}"/>
    <dgm:cxn modelId="{D5039B0C-E027-488B-B05E-1A3905499C3C}" type="presParOf" srcId="{96B3194D-7934-457A-B74E-79A38289B7EA}" destId="{99970EB3-03DE-48A8-91FB-A73EC488604D}" srcOrd="0" destOrd="0" presId="urn:microsoft.com/office/officeart/2005/8/layout/orgChart1"/>
    <dgm:cxn modelId="{134B5AEA-D669-48DD-9E3C-ABD04308614D}" type="presParOf" srcId="{99970EB3-03DE-48A8-91FB-A73EC488604D}" destId="{D3249E7C-C4C3-4A5A-9058-A59246A473D8}" srcOrd="0" destOrd="0" presId="urn:microsoft.com/office/officeart/2005/8/layout/orgChart1"/>
    <dgm:cxn modelId="{F061DC7C-0E25-41FE-ADFB-5DDC66EC4F3B}" type="presParOf" srcId="{D3249E7C-C4C3-4A5A-9058-A59246A473D8}" destId="{9EC58691-C36B-4DEC-ABA9-0037CC5B11C7}" srcOrd="0" destOrd="0" presId="urn:microsoft.com/office/officeart/2005/8/layout/orgChart1"/>
    <dgm:cxn modelId="{7796F11E-3284-4E7D-9088-2899055D20E6}" type="presParOf" srcId="{D3249E7C-C4C3-4A5A-9058-A59246A473D8}" destId="{3594145F-D751-417F-9C85-8846324ED601}" srcOrd="1" destOrd="0" presId="urn:microsoft.com/office/officeart/2005/8/layout/orgChart1"/>
    <dgm:cxn modelId="{AD051263-B3A7-4A47-9BB3-0CAA1BF3AA1B}" type="presParOf" srcId="{99970EB3-03DE-48A8-91FB-A73EC488604D}" destId="{C6B2EFDA-1696-434C-97A2-6288DDBD9022}" srcOrd="1" destOrd="0" presId="urn:microsoft.com/office/officeart/2005/8/layout/orgChart1"/>
    <dgm:cxn modelId="{A70D200A-FF32-4AA4-8AF2-71C7A2954E4D}" type="presParOf" srcId="{C6B2EFDA-1696-434C-97A2-6288DDBD9022}" destId="{FAA30B9B-B510-4861-A61E-5F4495FD524B}" srcOrd="0" destOrd="0" presId="urn:microsoft.com/office/officeart/2005/8/layout/orgChart1"/>
    <dgm:cxn modelId="{2AFBCAF0-ADD3-4EC3-98EC-B3EBDBA6EB7B}" type="presParOf" srcId="{C6B2EFDA-1696-434C-97A2-6288DDBD9022}" destId="{6E7631FC-9464-4A63-9271-073981A15AA6}" srcOrd="1" destOrd="0" presId="urn:microsoft.com/office/officeart/2005/8/layout/orgChart1"/>
    <dgm:cxn modelId="{A3E1732C-C2BC-4CEA-BA4A-8CE031BDF95D}" type="presParOf" srcId="{6E7631FC-9464-4A63-9271-073981A15AA6}" destId="{6391EE99-35D5-4D49-B896-A19C6393C0A9}" srcOrd="0" destOrd="0" presId="urn:microsoft.com/office/officeart/2005/8/layout/orgChart1"/>
    <dgm:cxn modelId="{8F3F9769-93C2-4EC5-8D99-F50B4D5D2E03}" type="presParOf" srcId="{6391EE99-35D5-4D49-B896-A19C6393C0A9}" destId="{C9EE6DAB-10EE-4A85-A500-E25760021E5B}" srcOrd="0" destOrd="0" presId="urn:microsoft.com/office/officeart/2005/8/layout/orgChart1"/>
    <dgm:cxn modelId="{49B14FC4-693A-4F13-82A0-B2CC88EE8D3F}" type="presParOf" srcId="{6391EE99-35D5-4D49-B896-A19C6393C0A9}" destId="{7D94921D-C97C-4409-8870-A48D9C78DF4B}" srcOrd="1" destOrd="0" presId="urn:microsoft.com/office/officeart/2005/8/layout/orgChart1"/>
    <dgm:cxn modelId="{E371B019-C99C-40FD-A776-265C86906C71}" type="presParOf" srcId="{6E7631FC-9464-4A63-9271-073981A15AA6}" destId="{EDE3BDF1-AF89-4DCB-A82F-ED864C44782D}" srcOrd="1" destOrd="0" presId="urn:microsoft.com/office/officeart/2005/8/layout/orgChart1"/>
    <dgm:cxn modelId="{42B5F617-61AA-4DBC-ACDE-666BF07FE69F}" type="presParOf" srcId="{6E7631FC-9464-4A63-9271-073981A15AA6}" destId="{FE28675F-6159-4C61-BB06-204D11FED2F0}" srcOrd="2" destOrd="0" presId="urn:microsoft.com/office/officeart/2005/8/layout/orgChart1"/>
    <dgm:cxn modelId="{A7D70B50-0C0C-4FDF-9C07-68E1D6CFC82E}" type="presParOf" srcId="{C6B2EFDA-1696-434C-97A2-6288DDBD9022}" destId="{9C2C345F-3E64-4381-96FB-6181A79C1E0C}" srcOrd="2" destOrd="0" presId="urn:microsoft.com/office/officeart/2005/8/layout/orgChart1"/>
    <dgm:cxn modelId="{92C993C0-FA29-4D00-B5A1-F854A40982AD}" type="presParOf" srcId="{C6B2EFDA-1696-434C-97A2-6288DDBD9022}" destId="{40F8BA83-071C-4C0C-BCA5-7BF50DD626E4}" srcOrd="3" destOrd="0" presId="urn:microsoft.com/office/officeart/2005/8/layout/orgChart1"/>
    <dgm:cxn modelId="{834D1324-E5F4-41D0-A71F-B4F3220334FA}" type="presParOf" srcId="{40F8BA83-071C-4C0C-BCA5-7BF50DD626E4}" destId="{32E40DDE-9928-403B-AFC2-666E7C5308DD}" srcOrd="0" destOrd="0" presId="urn:microsoft.com/office/officeart/2005/8/layout/orgChart1"/>
    <dgm:cxn modelId="{0437F3E4-F1D8-4C93-8047-316410163621}" type="presParOf" srcId="{32E40DDE-9928-403B-AFC2-666E7C5308DD}" destId="{9677BBD6-AA91-4930-916A-D44CF8645C85}" srcOrd="0" destOrd="0" presId="urn:microsoft.com/office/officeart/2005/8/layout/orgChart1"/>
    <dgm:cxn modelId="{F6CB7320-BADA-433F-BB76-AE48E81645BC}" type="presParOf" srcId="{32E40DDE-9928-403B-AFC2-666E7C5308DD}" destId="{D8118A50-6E2E-4824-A19F-9E8E7DC56951}" srcOrd="1" destOrd="0" presId="urn:microsoft.com/office/officeart/2005/8/layout/orgChart1"/>
    <dgm:cxn modelId="{49774402-8529-4886-84D0-5070CB45A89A}" type="presParOf" srcId="{40F8BA83-071C-4C0C-BCA5-7BF50DD626E4}" destId="{EACE71BF-58FC-480B-A6BC-920EC0BEE2B2}" srcOrd="1" destOrd="0" presId="urn:microsoft.com/office/officeart/2005/8/layout/orgChart1"/>
    <dgm:cxn modelId="{5062841D-B494-4914-B545-F8294D7F061E}" type="presParOf" srcId="{40F8BA83-071C-4C0C-BCA5-7BF50DD626E4}" destId="{D3D7F88A-D532-4C43-A2D8-27610939C031}" srcOrd="2" destOrd="0" presId="urn:microsoft.com/office/officeart/2005/8/layout/orgChart1"/>
    <dgm:cxn modelId="{05E0D2FA-D353-4A2B-9B92-2E63A8314B92}" type="presParOf" srcId="{99970EB3-03DE-48A8-91FB-A73EC488604D}" destId="{8E96A590-7698-479C-AB14-F0F06AE2CC7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2C345F-3E64-4381-96FB-6181A79C1E0C}">
      <dsp:nvSpPr>
        <dsp:cNvPr id="0" name=""/>
        <dsp:cNvSpPr/>
      </dsp:nvSpPr>
      <dsp:spPr>
        <a:xfrm>
          <a:off x="304800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489"/>
              </a:lnTo>
              <a:lnTo>
                <a:pt x="1668009" y="289489"/>
              </a:lnTo>
              <a:lnTo>
                <a:pt x="1668009" y="57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A30B9B-B510-4861-A61E-5F4495FD524B}">
      <dsp:nvSpPr>
        <dsp:cNvPr id="0" name=""/>
        <dsp:cNvSpPr/>
      </dsp:nvSpPr>
      <dsp:spPr>
        <a:xfrm>
          <a:off x="1379990" y="1742510"/>
          <a:ext cx="1668009" cy="578978"/>
        </a:xfrm>
        <a:custGeom>
          <a:avLst/>
          <a:gdLst/>
          <a:ahLst/>
          <a:cxnLst/>
          <a:rect l="0" t="0" r="0" b="0"/>
          <a:pathLst>
            <a:path>
              <a:moveTo>
                <a:pt x="1668009" y="0"/>
              </a:moveTo>
              <a:lnTo>
                <a:pt x="1668009" y="289489"/>
              </a:lnTo>
              <a:lnTo>
                <a:pt x="0" y="289489"/>
              </a:lnTo>
              <a:lnTo>
                <a:pt x="0" y="5789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C58691-C36B-4DEC-ABA9-0037CC5B11C7}">
      <dsp:nvSpPr>
        <dsp:cNvPr id="0" name=""/>
        <dsp:cNvSpPr/>
      </dsp:nvSpPr>
      <dsp:spPr>
        <a:xfrm>
          <a:off x="1669479" y="363990"/>
          <a:ext cx="2757041" cy="13785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পেশি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1669479" y="363990"/>
        <a:ext cx="2757041" cy="1378520"/>
      </dsp:txXfrm>
    </dsp:sp>
    <dsp:sp modelId="{C9EE6DAB-10EE-4A85-A500-E25760021E5B}">
      <dsp:nvSpPr>
        <dsp:cNvPr id="0" name=""/>
        <dsp:cNvSpPr/>
      </dsp:nvSpPr>
      <dsp:spPr>
        <a:xfrm>
          <a:off x="1469" y="2321489"/>
          <a:ext cx="2757041" cy="13785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ঐচ্ছিক পেশি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69" y="2321489"/>
        <a:ext cx="2757041" cy="1378520"/>
      </dsp:txXfrm>
    </dsp:sp>
    <dsp:sp modelId="{9677BBD6-AA91-4930-916A-D44CF8645C85}">
      <dsp:nvSpPr>
        <dsp:cNvPr id="0" name=""/>
        <dsp:cNvSpPr/>
      </dsp:nvSpPr>
      <dsp:spPr>
        <a:xfrm>
          <a:off x="3337489" y="2321489"/>
          <a:ext cx="2757041" cy="1378520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31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অনৈচ্ছিক পেশি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37489" y="2321489"/>
        <a:ext cx="2757041" cy="13785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8D7FC-2E33-4CF6-9E90-2AB927F7D010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12DFC2-C2D8-4E5E-8093-BCF38DFE0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45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8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6609-611E-4DC9-9935-B64990E394A5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74559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টিস্যুগুলো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739C-1B80-4CDF-B9E9-F45F8B9DADF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50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শিক্ষক</a:t>
            </a:r>
            <a:r>
              <a:rPr lang="bn-I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একক</a:t>
            </a:r>
            <a:r>
              <a:rPr lang="bn-IN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কাজ দেখার পর সম্ভাব্য উত্তর  নিয়ে আলোচনা করতে পারেন।প্রয়োজনে আরো কিছু এর সাথে যোগ করা যেতে পারে।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585E56-DE9E-4D82-9224-A54488F4EA3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739C-1B80-4CDF-B9E9-F45F8B9DAD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0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উত্তর জানতে উত্তরে ক্লিক করি।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F739C-1B80-4CDF-B9E9-F45F8B9DADF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12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মুছে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শ্রেণিকক্ষ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>
                <a:latin typeface="NikoshBAN" pitchFamily="2" charset="0"/>
                <a:cs typeface="NikoshBAN" pitchFamily="2" charset="0"/>
              </a:rPr>
              <a:t>করবো</a:t>
            </a:r>
            <a:r>
              <a:rPr lang="en-US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F47DE-2D0D-4212-A7DC-81309161E53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07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81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29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42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5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84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9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04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01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4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4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6C70D0B-FEFE-4960-9B86-CD11E481A2C1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970B2F-D3EB-475E-97E2-AC626B413C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944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78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66800" y="457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44748"/>
            <a:ext cx="3429000" cy="446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8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143000"/>
            <a:ext cx="4048125" cy="443865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733800" y="2057400"/>
            <a:ext cx="114300" cy="1143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152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8160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অন্ত্রের এ ধরনের পেশির উপর আমাদের  কী কোন নিয়ন্ত্রণ আছে?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5816025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পেশি কী আমরা ইচ্ছেমতো সংকুচিত ও প্রসারিত করতে পারি?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5816025"/>
            <a:ext cx="565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পেশিকে আমরা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3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C 0.00434 -0.00208 0.0092 -0.00185 0.01337 -0.0044 C 0.01476 -0.00532 0.01528 -0.00787 0.01667 -0.00902 C 0.01823 -0.01018 0.01997 -0.01041 0.0217 -0.01111 C 0.025 -0.0125 0.03177 -0.01551 0.03177 -0.01551 C 0.04115 -0.01481 0.05174 -0.01944 0.06007 -0.01342 C 0.06458 -0.01018 0.06076 3.7037E-7 0.06181 0.00672 C 0.0632 0.01574 0.06632 0.02593 0.07014 0.03334 C 0.07292 0.05625 0.06962 0.0801 0.075 0.10209 C 0.07622 0.13357 0.0783 0.16459 0.08177 0.1956 C 0.08385 0.21459 0.08177 0.23959 0.09844 0.24653 C 0.10347 0.25371 0.10573 0.26065 0.10174 0.27107 C 0.10017 0.275 0.0941 0.27616 0.09167 0.27778 C 0.08785 0.28033 0.08629 0.28287 0.08333 0.28658 C 0.07448 0.28519 0.06545 0.28542 0.05677 0.28218 C 0.03958 0.2757 0.07292 0.27014 0.04514 0.27778 C 0.03854 0.28611 0.0401 0.28218 0.0401 0.30209 C 0.0401 0.32315 0.05434 0.33959 0.0684 0.34445 C 0.08542 0.34098 0.08698 0.34028 0.10677 0.34213 C 0.10781 0.34445 0.10972 0.3463 0.11007 0.34885 C 0.11111 0.35741 0.1026 0.36042 0.09844 0.36227 C 0.08629 0.36158 0.07396 0.36181 0.06181 0.35996 C 0.05833 0.35949 0.05174 0.35556 0.05174 0.35556 C 0.04184 0.34676 0.03767 0.34931 0.025 0.35116 C 0.02309 0.35903 0.01927 0.36713 0.02344 0.37547 C 0.02448 0.37732 0.02674 0.37732 0.02847 0.37778 C 0.03403 0.37894 0.03958 0.37894 0.04514 0.37986 C 0.05174 0.38102 0.06771 0.38449 0.07344 0.38889 C 0.09063 0.40162 0.07691 0.39468 0.08837 0.4 C 0.09601 0.41019 0.09861 0.41528 0.08837 0.42431 C 0.08229 0.42176 0.07639 0.42014 0.07014 0.41783 C 0.06667 0.41667 0.06007 0.4132 0.06007 0.4132 C 0.05017 0.41551 0.04132 0.41806 0.03177 0.42223 C 0.02986 0.42315 0.02865 0.42547 0.02674 0.42662 C 0.02344 0.42848 0.01667 0.43102 0.01667 0.43102 C 0.01441 0.43033 0.01181 0.43079 0.01007 0.42894 C 0.00972 0.42871 0.00695 0.41598 0.00677 0.41551 C 0.00504 0.40718 0.00208 0.40139 2.77778E-6 0.39329 C 0.00052 0.37917 0.00087 0.36528 0.00174 0.35116 C 0.00191 0.34746 0.00278 0.34375 0.00347 0.34005 C 0.00434 0.33542 0.00677 0.32662 0.00677 0.32662 C 0.00729 0.3206 0.00573 0.31366 0.00833 0.3088 C 0.01007 0.30556 0.0191 0.31482 0.02014 0.31551 C 0.02743 0.32037 0.03872 0.31922 0.04514 0.31991 C 0.07066 0.3169 0.05695 0.31806 0.07344 0.31111 C 0.07448 0.3088 0.075 0.30602 0.07674 0.3044 C 0.0783 0.30301 0.0908 0.30023 0.09167 0.3 C 0.09688 0.29838 0.09826 0.2963 0.10347 0.29329 C 0.10868 0.29028 0.1184 0.28218 0.1184 0.28218 C 0.12344 0.30741 0.12847 0.3331 0.13507 0.35764 C 0.13455 0.36366 0.13507 0.36991 0.13333 0.37547 C 0.13264 0.37778 0.12969 0.37778 0.12847 0.37986 C 0.12361 0.38797 0.12813 0.39121 0.1184 0.3956 C 0.11615 0.40417 0.11146 0.41135 0.10677 0.41783 C 0.10208 0.44121 0.08125 0.44051 0.06667 0.44213 C 0.05504 0.44537 0.05833 0.44074 0.05833 0.45764 " pathEditMode="relative" ptsTypes="fffffffffffff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6" grpId="1"/>
      <p:bldP spid="7" grpId="0"/>
      <p:bldP spid="7" grpId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25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25146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ঐচ্ছিক ও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অনৈচ্ছিক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 মধ্যে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 নির্ণয় কর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3200" y="3810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-৬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6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486" y="1558289"/>
            <a:ext cx="2082114" cy="38519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15600" y="5892225"/>
            <a:ext cx="2110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অস্থি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সঞ্চালনে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            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পেশি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8840" y="191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58922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50" y="1558288"/>
            <a:ext cx="2360250" cy="364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3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64728E-6 L -3.97084 -0.024 " pathEditMode="relative" rAng="0" ptsTypes="AA">
                                      <p:cBhvr>
                                        <p:cTn id="24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542" y="-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21253"/>
            <a:ext cx="2095500" cy="29983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287000" y="5816025"/>
            <a:ext cx="265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 দেহের ভিতরের অঙ্গগুলোকে রক্ষা করে।                                                                         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হৃৎপেশি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অনৈচ্ছিক পেশি যা দেহে রক্ত সঞ্চালনে সহায়তা 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5000" y="58160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হতে তোমরা কী বুঝতে পেরেছ?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238250"/>
            <a:ext cx="2381250" cy="3333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8840" y="191869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40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45509E-6 L -5.18334 -0.02395 " pathEditMode="relative" rAng="0" ptsTypes="AA">
                                      <p:cBhvr>
                                        <p:cTn id="24" dur="3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67" y="-1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AA1E377-9E8B-42FF-823F-E2F175E4A3BF}"/>
              </a:ext>
            </a:extLst>
          </p:cNvPr>
          <p:cNvSpPr/>
          <p:nvPr/>
        </p:nvSpPr>
        <p:spPr>
          <a:xfrm>
            <a:off x="1676400" y="267286"/>
            <a:ext cx="5413828" cy="769441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373469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প্রদর্শিত অংশগুলোর কাজ কি তার একটি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তৈরি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674" y="1051002"/>
            <a:ext cx="6078326" cy="4206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600" y="14478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8194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4267200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10400" y="457200"/>
            <a:ext cx="174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174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233B8E3-0B8C-4583-A21C-F033005FF621}"/>
              </a:ext>
            </a:extLst>
          </p:cNvPr>
          <p:cNvSpPr txBox="1"/>
          <p:nvPr/>
        </p:nvSpPr>
        <p:spPr>
          <a:xfrm>
            <a:off x="423806" y="1371600"/>
            <a:ext cx="37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0150EE-2969-4B8D-A7B6-74ECA45D8C5D}"/>
              </a:ext>
            </a:extLst>
          </p:cNvPr>
          <p:cNvSpPr txBox="1"/>
          <p:nvPr/>
        </p:nvSpPr>
        <p:spPr>
          <a:xfrm>
            <a:off x="423806" y="2743200"/>
            <a:ext cx="3767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ঐচ্ছিক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পেশি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কী?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D28E113C-9C7C-419C-86E6-6EFD6401E1D6}"/>
              </a:ext>
            </a:extLst>
          </p:cNvPr>
          <p:cNvSpPr/>
          <p:nvPr/>
        </p:nvSpPr>
        <p:spPr>
          <a:xfrm>
            <a:off x="423806" y="4419600"/>
            <a:ext cx="3980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পেশির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১টি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DB64E74-1954-48DF-BB23-2D17550EE640}"/>
              </a:ext>
            </a:extLst>
          </p:cNvPr>
          <p:cNvSpPr/>
          <p:nvPr/>
        </p:nvSpPr>
        <p:spPr>
          <a:xfrm>
            <a:off x="639819" y="2020669"/>
            <a:ext cx="118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9474DF8-3DA3-473B-8E11-F4069A9C8EB9}"/>
              </a:ext>
            </a:extLst>
          </p:cNvPr>
          <p:cNvSpPr/>
          <p:nvPr/>
        </p:nvSpPr>
        <p:spPr>
          <a:xfrm>
            <a:off x="1612336" y="2067580"/>
            <a:ext cx="2273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25A03C13-A2B6-4454-A5DC-7B7471178B7F}"/>
              </a:ext>
            </a:extLst>
          </p:cNvPr>
          <p:cNvSpPr/>
          <p:nvPr/>
        </p:nvSpPr>
        <p:spPr>
          <a:xfrm>
            <a:off x="639819" y="3352800"/>
            <a:ext cx="118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58AFD4E9-CB3B-4F83-BE50-6273F8AEEA69}"/>
              </a:ext>
            </a:extLst>
          </p:cNvPr>
          <p:cNvSpPr/>
          <p:nvPr/>
        </p:nvSpPr>
        <p:spPr>
          <a:xfrm>
            <a:off x="1507067" y="3415605"/>
            <a:ext cx="7636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ইচ্ছামতো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দেহের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সঞ্চালন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ঐচ্ছিক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703A8D1A-E4CB-446D-9E10-0146B4D48BFD}"/>
              </a:ext>
            </a:extLst>
          </p:cNvPr>
          <p:cNvSpPr/>
          <p:nvPr/>
        </p:nvSpPr>
        <p:spPr>
          <a:xfrm>
            <a:off x="639819" y="5029200"/>
            <a:ext cx="11889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endParaRPr lang="bn-BD" sz="32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E3EA904-8C24-407B-ABCD-5DE5C6B87F7E}"/>
              </a:ext>
            </a:extLst>
          </p:cNvPr>
          <p:cNvSpPr/>
          <p:nvPr/>
        </p:nvSpPr>
        <p:spPr>
          <a:xfrm>
            <a:off x="1612336" y="5094982"/>
            <a:ext cx="4712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নড়াচড়া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চলাচলে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14142" y="76200"/>
            <a:ext cx="4367658" cy="1066800"/>
          </a:xfrm>
          <a:prstGeom prst="roundRect">
            <a:avLst>
              <a:gd name="adj" fmla="val 1258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66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6000" y="1487428"/>
            <a:ext cx="3077028" cy="1015663"/>
          </a:xfrm>
          <a:prstGeom prst="rect">
            <a:avLst/>
          </a:prstGeom>
          <a:solidFill>
            <a:schemeClr val="bg1"/>
          </a:solidFill>
          <a:ln w="12700"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1999" y="3567437"/>
            <a:ext cx="77211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ঐচ্ছিক পেশি দিয়ে যে কাজগুলো কর তা সম্পর্কে পাঁচটি বাক্য লিখে আনবে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65A59C9-0429-43CC-9D05-0EEC70CC88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364" y="717454"/>
            <a:ext cx="3748836" cy="21280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29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"/>
            <a:ext cx="5181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643062"/>
            <a:ext cx="47625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435428" y="696687"/>
            <a:ext cx="4152402" cy="544285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 smtClean="0"/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761997" y="696686"/>
            <a:ext cx="3975604" cy="542331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bn-BD" sz="3200" b="1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2400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2400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ম</a:t>
            </a:r>
            <a:endParaRPr kumimoji="0" lang="bn-BD" sz="2400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bn-BD" sz="2400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2400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en-US" sz="2400" i="0" u="none" strike="noStrike" kern="1200" cap="none" spc="0" normalizeH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noProof="0" dirty="0">
                <a:ln/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ln/>
                <a:latin typeface="NikoshBAN" pitchFamily="2" charset="0"/>
                <a:cs typeface="NikoshBAN" pitchFamily="2" charset="0"/>
              </a:rPr>
              <a:t>য়</a:t>
            </a:r>
            <a:endParaRPr lang="en-US" sz="2400" dirty="0">
              <a:ln/>
              <a:latin typeface="NikoshBAN" pitchFamily="2" charset="0"/>
              <a:cs typeface="NikoshBAN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/>
                <a:cs typeface="NikoshBAN"/>
              </a:rPr>
              <a:t>: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উদ্ভিদ ও প্রাণির কোষীয় সংগঠন</a:t>
            </a:r>
            <a:endParaRPr lang="en-US" sz="240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2400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28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488" y="3605986"/>
            <a:ext cx="3934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সিকদার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মোঃ শাজিদুর জাহান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ফুলহরি মাধ্যমিক বিদ্যালয়</a:t>
            </a:r>
          </a:p>
          <a:p>
            <a:pPr algn="ctr">
              <a:defRPr/>
            </a:pP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শৈলকুপা, ঝিনাইদহ।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shajidur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79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@gmail.com</a:t>
            </a:r>
          </a:p>
          <a:p>
            <a:pPr algn="ctr">
              <a:defRPr/>
            </a:pP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bn-BD" sz="24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816731</a:t>
            </a:r>
            <a:endParaRPr lang="en-US" sz="24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534244"/>
            <a:ext cx="1449231" cy="1854392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71770"/>
            <a:ext cx="1423316" cy="184634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5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990600"/>
            <a:ext cx="2895599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0800" y="15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3700" y="5867400"/>
            <a:ext cx="331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কঙ্কালটি কী করছে?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58674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কঙ্কাল কী বাস্তবে হাঁটতে সক্ষম?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5867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দেহ ইচ্ছামত চালনা করতে কী প্রয়োজন?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7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A180A-54C4-49B4-BD9F-0F45E77A45D3}"/>
              </a:ext>
            </a:extLst>
          </p:cNvPr>
          <p:cNvSpPr txBox="1"/>
          <p:nvPr/>
        </p:nvSpPr>
        <p:spPr>
          <a:xfrm>
            <a:off x="609600" y="383815"/>
            <a:ext cx="34547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24200" y="1575137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পেশি </a:t>
            </a:r>
            <a:r>
              <a:rPr lang="bn-BD" sz="6000" dirty="0">
                <a:latin typeface="NikoshBAN" pitchFamily="2" charset="0"/>
                <a:cs typeface="NikoshBAN" pitchFamily="2" charset="0"/>
              </a:rPr>
              <a:t>টিস্যু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97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1792565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পেশি টিস্যু কি তা বলতে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পারবে;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পেশির শ্রেণিবিভাগ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পারবে;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পেশির কাজ ব্যাখ্যা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106269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1047750"/>
            <a:ext cx="5613400" cy="4210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152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739825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দৃশ্যটি হতে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 কী বুঝতে পেরেছ?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1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0"/>
            <a:ext cx="84582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প্রাণিদেহের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টিস্যুগুলো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টিস্যু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4834702"/>
            <a:ext cx="4191000" cy="5847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+mj-lt"/>
                <a:cs typeface="NikoshBAN" pitchFamily="2" charset="0"/>
              </a:rPr>
              <a:t>উত্তরের জন্য এখানে ক্লিক করি।</a:t>
            </a:r>
            <a:endParaRPr lang="en-US" sz="3200" dirty="0" smtClean="0">
              <a:solidFill>
                <a:schemeClr val="tx1"/>
              </a:solidFill>
              <a:latin typeface="+mj-lt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5992" y="381000"/>
            <a:ext cx="223170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81800" y="46738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-৪ 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6002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টিস্যু বলতে কি বুঝ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60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2375239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19400" y="228600"/>
            <a:ext cx="3581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পেশির শ্রেণিবিভাগ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39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1557714"/>
            <a:ext cx="4114799" cy="3319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77" y="1524000"/>
            <a:ext cx="3621023" cy="3319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4102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তোমরা কি বলতে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দৃশ্যগুলোতে পেশির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পরিবর্তন ঘটছে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5435025"/>
            <a:ext cx="5657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ধরনের পেশিকে আমরা কী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তে পারি 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33600" y="152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দৃশ্যগুলো ভাল করে ল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ক্ষ্য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4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</TotalTime>
  <Words>480</Words>
  <Application>Microsoft Office PowerPoint</Application>
  <PresentationFormat>On-screen Show (4:3)</PresentationFormat>
  <Paragraphs>91</Paragraphs>
  <Slides>17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 Laptop</dc:creator>
  <cp:lastModifiedBy>FH</cp:lastModifiedBy>
  <cp:revision>149</cp:revision>
  <dcterms:created xsi:type="dcterms:W3CDTF">2014-11-26T11:22:37Z</dcterms:created>
  <dcterms:modified xsi:type="dcterms:W3CDTF">2019-12-21T16:18:57Z</dcterms:modified>
</cp:coreProperties>
</file>