
<file path=[Content_Types].xml><?xml version="1.0" encoding="utf-8"?>
<Types xmlns="http://schemas.openxmlformats.org/package/2006/content-types">
  <Default Extension="png" ContentType="image/png"/>
  <Default Extension="jpeg" ContentType="image/jpeg"/>
  <Default Extension="3gp" ContentType="video/3gpp"/>
  <Default Extension="rels" ContentType="application/vnd.openxmlformats-package.relationships+xml"/>
  <Default Extension="xml" ContentType="application/xml"/>
  <Default Extension="tif" ContentType="image/tif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7" r:id="rId2"/>
    <p:sldId id="283" r:id="rId3"/>
    <p:sldId id="286" r:id="rId4"/>
    <p:sldId id="259" r:id="rId5"/>
    <p:sldId id="288" r:id="rId6"/>
    <p:sldId id="289" r:id="rId7"/>
    <p:sldId id="261" r:id="rId8"/>
    <p:sldId id="257" r:id="rId9"/>
    <p:sldId id="281" r:id="rId10"/>
    <p:sldId id="262" r:id="rId11"/>
    <p:sldId id="272" r:id="rId12"/>
    <p:sldId id="269" r:id="rId13"/>
    <p:sldId id="278" r:id="rId14"/>
    <p:sldId id="270" r:id="rId15"/>
    <p:sldId id="266" r:id="rId16"/>
    <p:sldId id="271" r:id="rId17"/>
    <p:sldId id="267" r:id="rId18"/>
    <p:sldId id="274" r:id="rId19"/>
    <p:sldId id="279" r:id="rId20"/>
    <p:sldId id="284" r:id="rId21"/>
    <p:sldId id="28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51" autoAdjust="0"/>
    <p:restoredTop sz="93716" autoAdjust="0"/>
  </p:normalViewPr>
  <p:slideViewPr>
    <p:cSldViewPr snapToGrid="0">
      <p:cViewPr varScale="1">
        <p:scale>
          <a:sx n="76" d="100"/>
          <a:sy n="76" d="100"/>
        </p:scale>
        <p:origin x="390" y="60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13CA9-02C3-41A8-B537-11B68C8C6E72}" type="datetimeFigureOut">
              <a:rPr lang="en-US" smtClean="0"/>
              <a:t>09-Dec-19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96E74-FAAD-4D7F-913F-99F9A2E2B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130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96E74-FAAD-4D7F-913F-99F9A2E2B2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484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21682-DFA6-4484-82F4-16FDC47FC3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645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96E74-FAAD-4D7F-913F-99F9A2E2B2D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39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96E74-FAAD-4D7F-913F-99F9A2E2B2D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42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96E74-FAAD-4D7F-913F-99F9A2E2B2D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26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CBFE-F5C4-4EC8-81A3-8B8B135423AA}" type="datetimeFigureOut">
              <a:rPr lang="en-US" smtClean="0"/>
              <a:t>09-Dec-19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61D1-9F64-4AA0-BDF8-EC5D84FE8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465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CBFE-F5C4-4EC8-81A3-8B8B135423AA}" type="datetimeFigureOut">
              <a:rPr lang="en-US" smtClean="0"/>
              <a:t>09-Dec-19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61D1-9F64-4AA0-BDF8-EC5D84FE8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242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CBFE-F5C4-4EC8-81A3-8B8B135423AA}" type="datetimeFigureOut">
              <a:rPr lang="en-US" smtClean="0"/>
              <a:t>09-Dec-19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61D1-9F64-4AA0-BDF8-EC5D84FE8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02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CBFE-F5C4-4EC8-81A3-8B8B135423AA}" type="datetimeFigureOut">
              <a:rPr lang="en-US" smtClean="0"/>
              <a:t>09-Dec-19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61D1-9F64-4AA0-BDF8-EC5D84FE8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60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CBFE-F5C4-4EC8-81A3-8B8B135423AA}" type="datetimeFigureOut">
              <a:rPr lang="en-US" smtClean="0"/>
              <a:t>09-Dec-19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61D1-9F64-4AA0-BDF8-EC5D84FE8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90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CBFE-F5C4-4EC8-81A3-8B8B135423AA}" type="datetimeFigureOut">
              <a:rPr lang="en-US" smtClean="0"/>
              <a:t>09-Dec-19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61D1-9F64-4AA0-BDF8-EC5D84FE8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73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CBFE-F5C4-4EC8-81A3-8B8B135423AA}" type="datetimeFigureOut">
              <a:rPr lang="en-US" smtClean="0"/>
              <a:t>09-Dec-19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61D1-9F64-4AA0-BDF8-EC5D84FE8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249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CBFE-F5C4-4EC8-81A3-8B8B135423AA}" type="datetimeFigureOut">
              <a:rPr lang="en-US" smtClean="0"/>
              <a:t>09-Dec-19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61D1-9F64-4AA0-BDF8-EC5D84FE8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79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CBFE-F5C4-4EC8-81A3-8B8B135423AA}" type="datetimeFigureOut">
              <a:rPr lang="en-US" smtClean="0"/>
              <a:t>09-Dec-19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61D1-9F64-4AA0-BDF8-EC5D84FE8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77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CBFE-F5C4-4EC8-81A3-8B8B135423AA}" type="datetimeFigureOut">
              <a:rPr lang="en-US" smtClean="0"/>
              <a:t>09-Dec-19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61D1-9F64-4AA0-BDF8-EC5D84FE8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72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CBFE-F5C4-4EC8-81A3-8B8B135423AA}" type="datetimeFigureOut">
              <a:rPr lang="en-US" smtClean="0"/>
              <a:t>09-Dec-19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61D1-9F64-4AA0-BDF8-EC5D84FE8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187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  <a:alpha val="92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0CBFE-F5C4-4EC8-81A3-8B8B135423AA}" type="datetimeFigureOut">
              <a:rPr lang="en-US" smtClean="0"/>
              <a:t>09-Dec-19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B61D1-9F64-4AA0-BDF8-EC5D84FE8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737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3.png"/><Relationship Id="rId2" Type="http://schemas.openxmlformats.org/officeDocument/2006/relationships/video" Target="../media/media2.3gp"/><Relationship Id="rId1" Type="http://schemas.microsoft.com/office/2007/relationships/media" Target="../media/media2.3gp"/><Relationship Id="rId6" Type="http://schemas.openxmlformats.org/officeDocument/2006/relationships/image" Target="../media/image32.pn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FA45C8-FC17-4236-9A93-FDE8E16E74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6AB027-542B-40C8-9209-348F91C423E9}"/>
              </a:ext>
            </a:extLst>
          </p:cNvPr>
          <p:cNvSpPr txBox="1"/>
          <p:nvPr/>
        </p:nvSpPr>
        <p:spPr>
          <a:xfrm>
            <a:off x="2691618" y="0"/>
            <a:ext cx="6808763" cy="156966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9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9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9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9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9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9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9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126AF6-5602-401F-A7CA-1B0DD92C6F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39" r="10881"/>
          <a:stretch/>
        </p:blipFill>
        <p:spPr>
          <a:xfrm>
            <a:off x="6095999" y="-9461"/>
            <a:ext cx="6096001" cy="68485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5B2935-7A52-4F51-A704-F7F3C596EAC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6" r="44565"/>
          <a:stretch/>
        </p:blipFill>
        <p:spPr>
          <a:xfrm>
            <a:off x="12698" y="-28381"/>
            <a:ext cx="6096001" cy="684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77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-0.58854 -0.00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27" y="-4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3 0.00139 L 0.5651 0.0317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74" y="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29387" y="2686590"/>
            <a:ext cx="3138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পাহাড়ে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97457" y="2717916"/>
            <a:ext cx="3138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পাহাড়ে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ঝর্ণা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28768" y="2666441"/>
            <a:ext cx="3138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পাহা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ড়ে ঘেসে যাওয়া নদী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0410" y="6366860"/>
            <a:ext cx="10995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প্রকৃতিতে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বৈচিত্র্য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কোথাও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পাহাড়,কোথাওঝর্ণা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কোথাও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নদী,সমুদ্রের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বেলাভূমি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316" y="3364682"/>
            <a:ext cx="3159560" cy="24125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75F7801-9370-4762-88D7-3772AA17FABF}"/>
              </a:ext>
            </a:extLst>
          </p:cNvPr>
          <p:cNvGrpSpPr/>
          <p:nvPr/>
        </p:nvGrpSpPr>
        <p:grpSpPr>
          <a:xfrm>
            <a:off x="0" y="3212661"/>
            <a:ext cx="3188677" cy="2412585"/>
            <a:chOff x="0" y="3212661"/>
            <a:chExt cx="3188677" cy="241258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F55519E4-B8C1-4487-8932-367F40F31E48}"/>
                </a:ext>
              </a:extLst>
            </p:cNvPr>
            <p:cNvGrpSpPr/>
            <p:nvPr/>
          </p:nvGrpSpPr>
          <p:grpSpPr>
            <a:xfrm>
              <a:off x="0" y="3212661"/>
              <a:ext cx="3188677" cy="2412585"/>
              <a:chOff x="37353" y="3294852"/>
              <a:chExt cx="3188677" cy="2412585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53" y="3294852"/>
                <a:ext cx="3188677" cy="2412585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FFFFFF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10" name="Right Arrow 9"/>
              <p:cNvSpPr/>
              <p:nvPr/>
            </p:nvSpPr>
            <p:spPr>
              <a:xfrm rot="19441930">
                <a:off x="147877" y="4178514"/>
                <a:ext cx="1523507" cy="232182"/>
              </a:xfrm>
              <a:prstGeom prst="rightArrow">
                <a:avLst>
                  <a:gd name="adj1" fmla="val 50000"/>
                  <a:gd name="adj2" fmla="val 4855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1176734" y="3321943"/>
              <a:ext cx="12850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আকাশ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801595" y="5777267"/>
            <a:ext cx="1660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আকাশ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46764" y="5848540"/>
            <a:ext cx="2410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মেঠো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932" y="160067"/>
            <a:ext cx="3057252" cy="2439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22" y="124735"/>
            <a:ext cx="3188677" cy="24749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390" y="150656"/>
            <a:ext cx="3159560" cy="25416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768" y="3294852"/>
            <a:ext cx="3463232" cy="25536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9092596" y="5984743"/>
            <a:ext cx="2410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সমুদ্র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16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4" grpId="0"/>
      <p:bldP spid="36" grpId="0"/>
      <p:bldP spid="37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20232" y="-14655"/>
            <a:ext cx="6611815" cy="7450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যুক্ত বর্ণ দিয়ে শব্দ গঠন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23555" y="785851"/>
            <a:ext cx="10818055" cy="28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288385" y="1412842"/>
            <a:ext cx="10818055" cy="28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729132" y="3193366"/>
            <a:ext cx="0" cy="140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495822" y="813986"/>
            <a:ext cx="0" cy="51628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172004" y="813985"/>
            <a:ext cx="0" cy="51628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06105" y="799918"/>
            <a:ext cx="2039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বর্ণ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14049" y="813985"/>
            <a:ext cx="2039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যুক্তবর্ণ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87063" y="799918"/>
            <a:ext cx="2039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শব্দগঠন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9404" y="3207434"/>
            <a:ext cx="2039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ন  +   দ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9404" y="4134727"/>
            <a:ext cx="2039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ন  +   ধ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9403" y="5033885"/>
            <a:ext cx="2039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ন  +   ম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9403" y="6006905"/>
            <a:ext cx="2039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ক  +  ষ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15396" y="3207433"/>
            <a:ext cx="2039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ন্দু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92768" y="4134726"/>
            <a:ext cx="2039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ন্ধু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29462" y="5062019"/>
            <a:ext cx="2039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ন্ম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57598" y="5836524"/>
            <a:ext cx="2039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ক্ষ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22233" y="5889270"/>
            <a:ext cx="2039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অক্ষর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08166" y="5031141"/>
            <a:ext cx="2039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জন্ম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87063" y="4128459"/>
            <a:ext cx="2039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বন্ধু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22233" y="3210532"/>
            <a:ext cx="2039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হিন্দু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8485" y="1531567"/>
            <a:ext cx="1620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ঞ   +   চ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915336" y="1561848"/>
            <a:ext cx="2039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ঞ্চ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7853" y="2369717"/>
            <a:ext cx="1620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+ 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গ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69566" y="2420621"/>
            <a:ext cx="2039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ঙ্গ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4828787" y="1641073"/>
            <a:ext cx="1010252" cy="128539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7426174" y="2171463"/>
            <a:ext cx="1990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তঞ্চঙ্গা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00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710" y="6353449"/>
            <a:ext cx="2766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চাকমা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5654" y="2960455"/>
            <a:ext cx="2250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তঞ্চঙ্গা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36643" y="1852459"/>
            <a:ext cx="3974123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পার্বত্য জেলাগুলোতে বিভিন্ন ক্ষুদ্র জাতি সত্তার লোকজন বসবাস করে।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1021"/>
            <a:ext cx="4126523" cy="27983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23" y="137401"/>
            <a:ext cx="3666267" cy="27919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9428422" y="6307549"/>
            <a:ext cx="2250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 মুরং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23" y="3531896"/>
            <a:ext cx="3551967" cy="27525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9501197" y="2996155"/>
            <a:ext cx="2250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 মারমা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4766"/>
            <a:ext cx="4126522" cy="27765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3650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070" y="5780782"/>
            <a:ext cx="1135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 কোন জেলাগুলোতে বিভিন্ন ক্ষুদ্র জাতি সত্তার লোকজন বসবাস করে?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018" y="1536183"/>
            <a:ext cx="3723039" cy="416207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43D9D69-B816-4F25-926F-BB7AF30E2FC4}"/>
              </a:ext>
            </a:extLst>
          </p:cNvPr>
          <p:cNvSpPr/>
          <p:nvPr/>
        </p:nvSpPr>
        <p:spPr>
          <a:xfrm>
            <a:off x="3781864" y="74086"/>
            <a:ext cx="4628271" cy="95660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66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206" y="403508"/>
            <a:ext cx="5882185" cy="40410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8628883" y="4592139"/>
            <a:ext cx="16881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সাঁওতাল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3150" y="4660303"/>
            <a:ext cx="16881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রাজবংশী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9" y="403508"/>
            <a:ext cx="5694068" cy="41079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1119116" y="6176511"/>
            <a:ext cx="106218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রাজশাহী আর জামালপুরে রয়েছে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সাঁওতাল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ও রাজবংশীদের বসবাস।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36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738" y="752908"/>
            <a:ext cx="3817567" cy="2914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68" y="752908"/>
            <a:ext cx="4079631" cy="2914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844" y="752908"/>
            <a:ext cx="2853756" cy="2914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02768" y="5140377"/>
            <a:ext cx="7983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তাদের রয়েছে নিজ নিজ বর্ণ অক্ষর এবং ভাষা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60874" y="3927231"/>
            <a:ext cx="3305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চাকমার এর বর্ণ অক্ষর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71582" y="3890297"/>
            <a:ext cx="3305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মারমার এর বর্ণ অক্ষর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3385" y="3927231"/>
            <a:ext cx="3305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মুরং এর বর্ণ অক্ষর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Untitled (1)">
            <a:hlinkClick r:id="" action="ppaction://media"/>
            <a:extLst>
              <a:ext uri="{FF2B5EF4-FFF2-40B4-BE49-F238E27FC236}">
                <a16:creationId xmlns:a16="http://schemas.microsoft.com/office/drawing/2014/main" id="{3095A952-374D-4535-8E43-E5A54B8CC77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86078" y="4368283"/>
            <a:ext cx="4305922" cy="240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40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936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0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455" y="3668118"/>
            <a:ext cx="4249002" cy="26476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3" y="3527587"/>
            <a:ext cx="4694831" cy="27881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4789922" cy="26823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079630" y="2663515"/>
            <a:ext cx="3502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হিন্দু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22064" y="2752240"/>
            <a:ext cx="3502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মুসলমান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31323" y="6395027"/>
            <a:ext cx="3502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বৌদ্ধ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04275" y="6301620"/>
            <a:ext cx="3502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খ্রীষ্টান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34178" y="1772529"/>
            <a:ext cx="2848931" cy="29401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এদেশে রয়েছে নানা ধর্মের লোক। হিন্দু,মুসলমান,বৌদ্ধ,খ্রীষ্টান।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1D94BD-668E-4F85-946A-837180C102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109" y="33160"/>
            <a:ext cx="4296545" cy="26635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384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8619" y="302876"/>
            <a:ext cx="44251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8" y="2655711"/>
            <a:ext cx="2074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সৌভাগ্যঃ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65977" y="1377472"/>
            <a:ext cx="6070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8" y="1445817"/>
            <a:ext cx="2074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প্রকৃতিঃ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88459" y="2655711"/>
            <a:ext cx="6225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সৌভাগ্য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এদেশে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জন্মেছি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8" y="3865605"/>
            <a:ext cx="2074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বৈচিত্র্যঃ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7090" y="3891077"/>
            <a:ext cx="4580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অথচ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বৈচিত্র্য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6281" y="5830005"/>
            <a:ext cx="2074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বেলাভূমিঃ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07090" y="5621448"/>
            <a:ext cx="738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পাহাড়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নদী,কোথাও-বা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সমুদ্রের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বেলাভূমি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A8A9C9-D136-4A87-8E41-65C967937468}"/>
              </a:ext>
            </a:extLst>
          </p:cNvPr>
          <p:cNvSpPr txBox="1"/>
          <p:nvPr/>
        </p:nvSpPr>
        <p:spPr>
          <a:xfrm>
            <a:off x="1020538" y="4878583"/>
            <a:ext cx="2872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সার্থকঃ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9C8BAA-7BB5-400E-83F1-6B3F240FCDC3}"/>
              </a:ext>
            </a:extLst>
          </p:cNvPr>
          <p:cNvSpPr txBox="1"/>
          <p:nvPr/>
        </p:nvSpPr>
        <p:spPr>
          <a:xfrm>
            <a:off x="3607090" y="4842563"/>
            <a:ext cx="8513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ভালোবাসার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সার্থক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ঊঠবে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09615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2835" y="891639"/>
            <a:ext cx="7929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বাম –ডান মিল করণ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68490" y="1703620"/>
            <a:ext cx="11586949" cy="818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68490" y="2374711"/>
            <a:ext cx="11655188" cy="1003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90866" y="1842448"/>
            <a:ext cx="0" cy="50155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2597528"/>
            <a:ext cx="3690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প্রকৃতিতে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11" y="3379518"/>
            <a:ext cx="4944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পার্বত্য জেলাগুলোতে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11" y="4404945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রাজশাহী আর জামালপুরে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2985" y="5265797"/>
            <a:ext cx="4094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চাকমা,মারমা ও মুরং এর...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91588" y="6251878"/>
            <a:ext cx="59493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ক্ষুদ্র জাতি সত্তার লোকজন বসবাস করে।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90796" y="5325797"/>
            <a:ext cx="1198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বৈচিত্র্য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63444" y="4295855"/>
            <a:ext cx="4121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ভাষা এবংবর্ণ অক্ষর বিভিন্ন রকমের।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91588" y="2745763"/>
            <a:ext cx="3538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সাঁওতাল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ও রাজবংশীরা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76771" y="1757205"/>
            <a:ext cx="1443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3708" y="6057184"/>
            <a:ext cx="4121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এদেশে রয়েছে নানা ধর্মের......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46681" y="1715745"/>
            <a:ext cx="1443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52744" y="3438269"/>
            <a:ext cx="1443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5CFB628-A97A-4148-B6E9-956B041E8EA6}"/>
              </a:ext>
            </a:extLst>
          </p:cNvPr>
          <p:cNvSpPr/>
          <p:nvPr/>
        </p:nvSpPr>
        <p:spPr>
          <a:xfrm>
            <a:off x="2843549" y="48174"/>
            <a:ext cx="6017296" cy="8898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7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7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70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33333E-6 L -0.3362 -0.404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10" y="-2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48148E-6 L -0.28021 -0.418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10" y="-2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07407E-6 L -0.25807 0.2543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04" y="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33333E-6 L -0.35455 0.1465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34" y="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-0.33802 0.3877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01" y="1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D73E14E-E409-41AD-BBD8-64789D7CFD2D}"/>
              </a:ext>
            </a:extLst>
          </p:cNvPr>
          <p:cNvSpPr txBox="1"/>
          <p:nvPr/>
        </p:nvSpPr>
        <p:spPr>
          <a:xfrm>
            <a:off x="164124" y="5922498"/>
            <a:ext cx="118637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ংলাদেশের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ধ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্মের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উৎসবগুলোর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57771C-B63F-44E7-B27A-ECE1F5B52B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414" y="1609028"/>
            <a:ext cx="8626940" cy="431347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450B8EE-5794-4351-91FF-9612A68F8233}"/>
              </a:ext>
            </a:extLst>
          </p:cNvPr>
          <p:cNvSpPr/>
          <p:nvPr/>
        </p:nvSpPr>
        <p:spPr>
          <a:xfrm>
            <a:off x="3502855" y="0"/>
            <a:ext cx="5134708" cy="130391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9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জ়</a:t>
            </a:r>
            <a:endParaRPr 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90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  <a:alpha val="92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0F13-5069-4930-AD62-5C851AC3E3D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909878" y="4132234"/>
            <a:ext cx="480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ঃ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পঞ্চম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ঃ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বাংলা প্রথম পত্র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গদ্যঃএই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মানুষশ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ঃ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৪৫ মিনিট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2379154" y="369235"/>
            <a:ext cx="786204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  <a:p>
            <a:pPr algn="ctr"/>
            <a:r>
              <a:rPr lang="bn-BD" sz="4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শাখাওয়াৎ হোসেন</a:t>
            </a:r>
          </a:p>
          <a:p>
            <a:pPr algn="ctr"/>
            <a:r>
              <a:rPr lang="bn-BD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 শিক্ষক</a:t>
            </a:r>
          </a:p>
          <a:p>
            <a:pPr algn="ctr"/>
            <a:r>
              <a:rPr lang="en-US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shakhawatbpdm@gmail.com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32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বাজিতপুর</a:t>
            </a:r>
            <a:r>
              <a:rPr lang="en-US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মাদ্রাসা,নবাবগঞ্জ,দিনাজপুর</a:t>
            </a:r>
            <a:endParaRPr lang="en-US" sz="3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০১৭১৭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৭২২২৭৯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747" y="75987"/>
            <a:ext cx="2939358" cy="2939358"/>
          </a:xfrm>
          <a:prstGeom prst="ellipse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6" t="13254" r="45726" b="7144"/>
          <a:stretch/>
        </p:blipFill>
        <p:spPr>
          <a:xfrm>
            <a:off x="72682" y="75987"/>
            <a:ext cx="3564446" cy="37822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6618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7F7EBE-DBBC-46F2-A058-D90860C41C99}"/>
              </a:ext>
            </a:extLst>
          </p:cNvPr>
          <p:cNvSpPr txBox="1"/>
          <p:nvPr/>
        </p:nvSpPr>
        <p:spPr>
          <a:xfrm>
            <a:off x="112542" y="5780782"/>
            <a:ext cx="120794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মানচিত্র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ত্রঁকে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পার্বত্য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চট্রগ্রামসহ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পাহাড়ি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আধিবাসি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লোকজন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প্রনয়ন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Wave 2">
            <a:extLst>
              <a:ext uri="{FF2B5EF4-FFF2-40B4-BE49-F238E27FC236}">
                <a16:creationId xmlns:a16="http://schemas.microsoft.com/office/drawing/2014/main" id="{AA3B90FA-5271-4027-859A-35F36A2AECC1}"/>
              </a:ext>
            </a:extLst>
          </p:cNvPr>
          <p:cNvSpPr/>
          <p:nvPr/>
        </p:nvSpPr>
        <p:spPr>
          <a:xfrm>
            <a:off x="3137096" y="0"/>
            <a:ext cx="4853353" cy="1041010"/>
          </a:xfrm>
          <a:prstGeom prst="wav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ড়িরকাজ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C24D93-3F3E-485B-8190-E0FA50661B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675" y="931655"/>
            <a:ext cx="7108637" cy="471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751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F7C72D-6666-46BA-A8C3-737430B1D7E4}"/>
              </a:ext>
            </a:extLst>
          </p:cNvPr>
          <p:cNvSpPr txBox="1"/>
          <p:nvPr/>
        </p:nvSpPr>
        <p:spPr>
          <a:xfrm>
            <a:off x="478302" y="239151"/>
            <a:ext cx="3967089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en-US" sz="9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ধন্যবাদ</a:t>
            </a:r>
            <a:endParaRPr lang="en-US" sz="9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95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581" y="-38100"/>
            <a:ext cx="8258907" cy="70104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9060434" y="1327060"/>
            <a:ext cx="31315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0619928" y="3371770"/>
            <a:ext cx="1598039" cy="453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7583829" y="895273"/>
            <a:ext cx="4592515" cy="286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1708484" y="5919536"/>
            <a:ext cx="4716378" cy="721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141619" y="1176934"/>
            <a:ext cx="24424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-1" y="108284"/>
            <a:ext cx="4379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পর্শের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2117556" y="3389355"/>
            <a:ext cx="24424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ight Arrow 26"/>
          <p:cNvSpPr/>
          <p:nvPr/>
        </p:nvSpPr>
        <p:spPr>
          <a:xfrm>
            <a:off x="0" y="285673"/>
            <a:ext cx="409073" cy="1684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67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200" y="93785"/>
            <a:ext cx="2333125" cy="29982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200" y="3282707"/>
            <a:ext cx="2333125" cy="28719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99" y="93785"/>
            <a:ext cx="2513599" cy="29982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764" y="3282707"/>
            <a:ext cx="2559824" cy="298086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17" y="3337183"/>
            <a:ext cx="2513599" cy="28719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463" y="93785"/>
            <a:ext cx="2588027" cy="29982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E18D7F9-F677-4998-8009-F30E39D73D33}"/>
              </a:ext>
            </a:extLst>
          </p:cNvPr>
          <p:cNvSpPr txBox="1"/>
          <p:nvPr/>
        </p:nvSpPr>
        <p:spPr>
          <a:xfrm>
            <a:off x="3130046" y="6292255"/>
            <a:ext cx="7167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ছবির মানুষগুলো দেখতে কেমন?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28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279080-62F8-419F-85F2-1A665DC67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8" y="1364008"/>
            <a:ext cx="3712697" cy="37607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89BF7E-BD37-4A4B-8488-440AFCFDB7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606" y="1364008"/>
            <a:ext cx="3946667" cy="37607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ADDADA-442D-4AF3-B83A-065BCC3F9C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599" y="1364008"/>
            <a:ext cx="3737653" cy="37607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7238C3-C9F4-4235-A8F0-C64E6027D233}"/>
              </a:ext>
            </a:extLst>
          </p:cNvPr>
          <p:cNvSpPr txBox="1"/>
          <p:nvPr/>
        </p:nvSpPr>
        <p:spPr>
          <a:xfrm>
            <a:off x="901412" y="5780900"/>
            <a:ext cx="867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মানুষগুলো সম্পর্কে তোমাদের কনো ধারণা আছে কি?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DBA6BB-801F-4455-883B-70F2A940E984}"/>
              </a:ext>
            </a:extLst>
          </p:cNvPr>
          <p:cNvSpPr txBox="1"/>
          <p:nvPr/>
        </p:nvSpPr>
        <p:spPr>
          <a:xfrm>
            <a:off x="2735362" y="123129"/>
            <a:ext cx="6717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কাদের দেখা যাচ্ছে?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87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4V08863">
            <a:hlinkClick r:id="" action="ppaction://media"/>
            <a:extLst>
              <a:ext uri="{FF2B5EF4-FFF2-40B4-BE49-F238E27FC236}">
                <a16:creationId xmlns:a16="http://schemas.microsoft.com/office/drawing/2014/main" id="{E5AD2394-B9E7-4197-BD58-1A3DE87C4B6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7041" y="642651"/>
            <a:ext cx="9865895" cy="52649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1BD546-D1F4-46AA-953A-7D1C72CD6CB4}"/>
              </a:ext>
            </a:extLst>
          </p:cNvPr>
          <p:cNvSpPr txBox="1"/>
          <p:nvPr/>
        </p:nvSpPr>
        <p:spPr>
          <a:xfrm>
            <a:off x="0" y="6334780"/>
            <a:ext cx="9957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আমরা আজ যে পাঠটি শুরূ করব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সেই পাঠটি হবে বাংলাদেশ ও বাংলাদেশের মানুষ নিয়ে।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9F5C92-DCB1-4A9A-9D39-2738789CAA65}"/>
              </a:ext>
            </a:extLst>
          </p:cNvPr>
          <p:cNvSpPr txBox="1"/>
          <p:nvPr/>
        </p:nvSpPr>
        <p:spPr>
          <a:xfrm>
            <a:off x="757989" y="0"/>
            <a:ext cx="4970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41229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82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200401"/>
            <a:ext cx="8153400" cy="203412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6"/>
              </a:gs>
              <a:gs pos="23000">
                <a:srgbClr val="FFD684"/>
              </a:gs>
              <a:gs pos="27000">
                <a:schemeClr val="accent4">
                  <a:lumMod val="20000"/>
                  <a:lumOff val="80000"/>
                </a:schemeClr>
              </a:gs>
              <a:gs pos="8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bn-BD" sz="8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 দেশ এই মানুষ</a:t>
            </a:r>
            <a:r>
              <a:rPr lang="en-US" sz="8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’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62200" y="882492"/>
            <a:ext cx="7467600" cy="1697355"/>
          </a:xfrm>
          <a:prstGeom prst="downArrowCallou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2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6600" dirty="0">
              <a:ln w="18415" cmpd="sng">
                <a:solidFill>
                  <a:srgbClr val="7030A0"/>
                </a:solidFill>
                <a:prstDash val="solid"/>
              </a:ln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06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63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  <a:alpha val="92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4255" y="526845"/>
            <a:ext cx="6490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শিক্ষার্থিরা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………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5108" y="1336518"/>
            <a:ext cx="114768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শোনাঃ</a:t>
            </a: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1.2.1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উচ্চারিত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পঠিত বাক্য, কথা মনোযোগ সহকারে বর্ণানা শুনে বুঝতে পারবে।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9925" y="2495407"/>
            <a:ext cx="97282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বলাঃ</a:t>
            </a: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1.1.2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সহযোগে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শব্দযুক্ত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শুদ্ধভাবে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8365" y="4731514"/>
            <a:ext cx="116020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লেখাঃ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1.৪.১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ভেঙ্গে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১।৪।২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যু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ক্তব্যঞ্জন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ব্যবহার করে নুতুন নুতুন শব্দ লিখতে পারবে।</a:t>
            </a:r>
          </a:p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১।৪।৩ যু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ক্তব্যঞ্জন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সহযোগে গঠিত নুতুন নুতুন শব্দ ব্যবহার করে বাক্য লিখতে পারবে।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9925" y="3654296"/>
            <a:ext cx="116020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পড়াঃ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1.৩।২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ব্যবহ্রত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সংবলিত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সাবলীলভাবে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1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74" y="3058973"/>
            <a:ext cx="4840468" cy="36303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414" y="204718"/>
            <a:ext cx="4954586" cy="37159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Down Arrow 7"/>
          <p:cNvSpPr/>
          <p:nvPr/>
        </p:nvSpPr>
        <p:spPr>
          <a:xfrm>
            <a:off x="997891" y="0"/>
            <a:ext cx="3152633" cy="2854257"/>
          </a:xfrm>
          <a:prstGeom prst="downArrow">
            <a:avLst/>
          </a:prstGeom>
          <a:gradFill>
            <a:gsLst>
              <a:gs pos="15000">
                <a:srgbClr val="B5D2EC"/>
              </a:gs>
              <a:gs pos="0">
                <a:srgbClr val="00B0F0"/>
              </a:gs>
              <a:gs pos="87000">
                <a:srgbClr val="7030A0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সরবপাঠ</a:t>
            </a:r>
            <a:endParaRPr lang="en-US" sz="6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Up Arrow Callout 8"/>
          <p:cNvSpPr/>
          <p:nvPr/>
        </p:nvSpPr>
        <p:spPr>
          <a:xfrm>
            <a:off x="7709704" y="4159492"/>
            <a:ext cx="3411941" cy="2698508"/>
          </a:xfrm>
          <a:prstGeom prst="upArrowCallout">
            <a:avLst/>
          </a:prstGeom>
          <a:gradFill>
            <a:gsLst>
              <a:gs pos="42476">
                <a:srgbClr val="B5D2EC"/>
              </a:gs>
              <a:gs pos="9000">
                <a:srgbClr val="00B0F0"/>
              </a:gs>
              <a:gs pos="100000">
                <a:srgbClr val="7030A0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endParaRPr lang="bn-BD" sz="7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7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7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45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1295</TotalTime>
  <Words>534</Words>
  <Application>Microsoft Office PowerPoint</Application>
  <PresentationFormat>Widescreen</PresentationFormat>
  <Paragraphs>121</Paragraphs>
  <Slides>21</Slides>
  <Notes>5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BDM</cp:lastModifiedBy>
  <cp:revision>147</cp:revision>
  <dcterms:created xsi:type="dcterms:W3CDTF">2019-11-01T13:12:29Z</dcterms:created>
  <dcterms:modified xsi:type="dcterms:W3CDTF">2019-12-09T09:36:36Z</dcterms:modified>
</cp:coreProperties>
</file>