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58" r:id="rId5"/>
    <p:sldId id="259" r:id="rId6"/>
    <p:sldId id="277" r:id="rId7"/>
    <p:sldId id="264" r:id="rId8"/>
    <p:sldId id="266" r:id="rId9"/>
    <p:sldId id="267" r:id="rId10"/>
    <p:sldId id="268" r:id="rId11"/>
    <p:sldId id="269" r:id="rId12"/>
    <p:sldId id="262" r:id="rId13"/>
    <p:sldId id="265" r:id="rId14"/>
    <p:sldId id="261" r:id="rId15"/>
    <p:sldId id="26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D2F8F-8AF6-479A-802A-337066B0DCA2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029D-2105-4E17-8E47-0FD3E9CE6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098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D2F8F-8AF6-479A-802A-337066B0DCA2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029D-2105-4E17-8E47-0FD3E9CE6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53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D2F8F-8AF6-479A-802A-337066B0DCA2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029D-2105-4E17-8E47-0FD3E9CE6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11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D2F8F-8AF6-479A-802A-337066B0DCA2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029D-2105-4E17-8E47-0FD3E9CE6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641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D2F8F-8AF6-479A-802A-337066B0DCA2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029D-2105-4E17-8E47-0FD3E9CE6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15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D2F8F-8AF6-479A-802A-337066B0DCA2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029D-2105-4E17-8E47-0FD3E9CE6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63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D2F8F-8AF6-479A-802A-337066B0DCA2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029D-2105-4E17-8E47-0FD3E9CE6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19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D2F8F-8AF6-479A-802A-337066B0DCA2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029D-2105-4E17-8E47-0FD3E9CE6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68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D2F8F-8AF6-479A-802A-337066B0DCA2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029D-2105-4E17-8E47-0FD3E9CE6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24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D2F8F-8AF6-479A-802A-337066B0DCA2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029D-2105-4E17-8E47-0FD3E9CE6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19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D2F8F-8AF6-479A-802A-337066B0DCA2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029D-2105-4E17-8E47-0FD3E9CE6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81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D2F8F-8AF6-479A-802A-337066B0DCA2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E029D-2105-4E17-8E47-0FD3E9CE6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2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3.jpg"/><Relationship Id="rId4" Type="http://schemas.openxmlformats.org/officeDocument/2006/relationships/image" Target="../media/image9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3.pn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8.jfif"/><Relationship Id="rId4" Type="http://schemas.openxmlformats.org/officeDocument/2006/relationships/image" Target="../media/image7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7" Type="http://schemas.openxmlformats.org/officeDocument/2006/relationships/image" Target="../media/image3.png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2.jfif"/><Relationship Id="rId4" Type="http://schemas.openxmlformats.org/officeDocument/2006/relationships/image" Target="../media/image11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5.jfif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1.jfif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5387" y="208560"/>
            <a:ext cx="97448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7200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7200" dirty="0">
              <a:ln>
                <a:solidFill>
                  <a:srgbClr val="FF0000"/>
                </a:solidFill>
              </a:ln>
              <a:solidFill>
                <a:srgbClr val="00B0F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74" y="1408889"/>
            <a:ext cx="11121865" cy="52401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74" y="204360"/>
            <a:ext cx="785813" cy="7966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086" y="143692"/>
            <a:ext cx="1236617" cy="79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9296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32" y="1216117"/>
            <a:ext cx="3415058" cy="33036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32" y="249108"/>
            <a:ext cx="785813" cy="7966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109" y="1216118"/>
            <a:ext cx="3133075" cy="33036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765" y="1216118"/>
            <a:ext cx="3958046" cy="33036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3692" y="4927715"/>
            <a:ext cx="11848012" cy="156966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আবহাওয়ার পূর্বাভাস দেবার জন্য আইসিটি ব্যবহার করা হচ্ছে। রেডিও,টেলিভিশনের মাধ্যমে মানুষকে সতর্ক করা হচ্ছে।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086" y="143692"/>
            <a:ext cx="1236617" cy="79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30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34" y="264895"/>
            <a:ext cx="785813" cy="7966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01" y="1216455"/>
            <a:ext cx="5157894" cy="24857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1258" y="4535825"/>
            <a:ext cx="11704320" cy="212365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গবেষনায় আইসিটি ব্যবহার অত্যন্ত গুরুত্বপূর্ণ।  আমরা অনেক জটিল গবেষনা অনেক সহজে আইসিটির মাধ্যমে করতে পারছি। তেমনি একটি উদাহরণ হল পাটের জিনোম আবিষ্কার।  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995" y="1061529"/>
            <a:ext cx="5049073" cy="27658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086" y="143692"/>
            <a:ext cx="1236617" cy="79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3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9749" y="259292"/>
            <a:ext cx="4506687" cy="156966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74" y="182980"/>
            <a:ext cx="785813" cy="7966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5561" y="5922499"/>
            <a:ext cx="11121866" cy="83099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শিক্ষাক্ষেত্রে ইবুকের অবদান সম্পর্কে ৩ টি বাক্য লিখ ?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827" y="2041939"/>
            <a:ext cx="5962158" cy="36675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086" y="143692"/>
            <a:ext cx="1236617" cy="79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4400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8220" y="181981"/>
            <a:ext cx="20056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6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94" y="222168"/>
            <a:ext cx="785813" cy="7966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6693" y="1704451"/>
            <a:ext cx="761901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কোথায় কোথায় তথ্য ও যোগাযোগ প্রযুক্তির ব্যবহার হয়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6693" y="2364143"/>
            <a:ext cx="5295498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একটা ইবুকে কয়টি বই রাখা যায়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692" y="3089789"/>
            <a:ext cx="7619011" cy="10772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কি ব্যবহার করে শরীরের বাইরে থেকে ভিতরের ছবি করা যায়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6691" y="4360212"/>
            <a:ext cx="7619011" cy="10772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পাটের জিনোম আবিষ্কার করা বিজ্ঞানী কোন দেশের নাগরিক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39802" y="4288113"/>
            <a:ext cx="2703336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উত্তরঃ-বাংলাদেশের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9802" y="3219030"/>
            <a:ext cx="3097236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উত্তরঃ- আইসিটি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41323" y="2524869"/>
            <a:ext cx="3826412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উত্তরঃ-কয়েক হাজার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41323" y="1791629"/>
            <a:ext cx="3826412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উত্তরঃ- প্রায় সব জায়গায়েই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6691" y="5512748"/>
            <a:ext cx="7619011" cy="10772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ঘূর্ণিঝড়ের পূর্বাভাস অনেক আগেই কিসের মাধ্যমে পাওয়া যায়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41323" y="5534462"/>
            <a:ext cx="3826412" cy="10772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উত্তরঃ- আইসিটি ব্যবহার করে।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086" y="143692"/>
            <a:ext cx="1236617" cy="79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5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6792" y="354617"/>
            <a:ext cx="6688183" cy="132343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80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বাড়ির </a:t>
            </a:r>
            <a:r>
              <a:rPr lang="bn-IN" sz="8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80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19" y="117665"/>
            <a:ext cx="785813" cy="7966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2819" y="4206240"/>
            <a:ext cx="11770990" cy="230832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তথ্য ও যোগাযোগ প্রযুক্তির ৫টি     ব্যবহার লিখে নিয়ে আসবে।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594" y="1858214"/>
            <a:ext cx="3228135" cy="22027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086" y="143692"/>
            <a:ext cx="1236617" cy="79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6965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8235" y="143699"/>
            <a:ext cx="3592287" cy="186204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11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115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194" y="2185014"/>
            <a:ext cx="6522357" cy="36725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71" y="143692"/>
            <a:ext cx="785813" cy="7966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086" y="143692"/>
            <a:ext cx="1236617" cy="79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0517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0020" y="4290187"/>
            <a:ext cx="3474720" cy="187743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মামুনুর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রশিদ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আছিম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বহুমূখী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আছিম,ফুলবাড়ীয়া,ময়মনসিংহ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395" y="1724966"/>
            <a:ext cx="1841500" cy="187839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Content Placeholder 10"/>
          <p:cNvSpPr txBox="1">
            <a:spLocks/>
          </p:cNvSpPr>
          <p:nvPr/>
        </p:nvSpPr>
        <p:spPr>
          <a:xfrm>
            <a:off x="452483" y="886076"/>
            <a:ext cx="4303843" cy="5345723"/>
          </a:xfrm>
          <a:prstGeom prst="rect">
            <a:avLst/>
          </a:prstGeom>
          <a:ln w="66675"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bn-BD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12"/>
          <p:cNvSpPr txBox="1">
            <a:spLocks/>
          </p:cNvSpPr>
          <p:nvPr/>
        </p:nvSpPr>
        <p:spPr>
          <a:xfrm>
            <a:off x="6908262" y="1035150"/>
            <a:ext cx="4094069" cy="3978103"/>
          </a:xfrm>
          <a:prstGeom prst="rect">
            <a:avLst/>
          </a:prstGeom>
          <a:ln w="66675">
            <a:noFill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bn-BD" sz="36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53624" y="2689458"/>
            <a:ext cx="4692070" cy="206210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 rot="5400000">
            <a:off x="3500300" y="3401231"/>
            <a:ext cx="4303600" cy="315413"/>
            <a:chOff x="186002" y="5771382"/>
            <a:chExt cx="4303600" cy="236560"/>
          </a:xfrm>
        </p:grpSpPr>
        <p:sp>
          <p:nvSpPr>
            <p:cNvPr id="8" name="Flowchart: Predefined Process 7"/>
            <p:cNvSpPr/>
            <p:nvPr/>
          </p:nvSpPr>
          <p:spPr>
            <a:xfrm>
              <a:off x="186002" y="5771382"/>
              <a:ext cx="2103120" cy="228600"/>
            </a:xfrm>
            <a:prstGeom prst="flowChartPredefinedProcess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Predefined Process 8"/>
            <p:cNvSpPr/>
            <p:nvPr/>
          </p:nvSpPr>
          <p:spPr>
            <a:xfrm>
              <a:off x="2386482" y="5779342"/>
              <a:ext cx="2103120" cy="228600"/>
            </a:xfrm>
            <a:prstGeom prst="flowChartPredefinedProcess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4600673" y="111820"/>
            <a:ext cx="20922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spc="150" dirty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086" y="143692"/>
            <a:ext cx="1236617" cy="79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019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71" y="1446909"/>
            <a:ext cx="4695359" cy="23091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71" y="4039557"/>
            <a:ext cx="4695359" cy="2619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603" y="1446908"/>
            <a:ext cx="4728957" cy="2309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604" y="4039556"/>
            <a:ext cx="4728956" cy="2619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40" y="229377"/>
            <a:ext cx="785813" cy="7966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68588" y="183051"/>
            <a:ext cx="7287065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দেখিঃ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086" y="143692"/>
            <a:ext cx="1236617" cy="79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205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98" y="1026941"/>
            <a:ext cx="5387682" cy="26728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99" y="3840480"/>
            <a:ext cx="5387681" cy="27994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379" y="1026941"/>
            <a:ext cx="5767753" cy="26728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379" y="3840480"/>
            <a:ext cx="5767754" cy="27994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99" y="59869"/>
            <a:ext cx="785813" cy="7966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086" y="143692"/>
            <a:ext cx="1236617" cy="79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02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6887" y="405448"/>
            <a:ext cx="7393577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তাহলে আমাদের আজকের পাঠ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45052" y="5905417"/>
            <a:ext cx="7096228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প্রযুক্তির ব্যবহার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84" y="104703"/>
            <a:ext cx="785813" cy="7966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487" y="1588165"/>
            <a:ext cx="5464375" cy="41863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086" y="143692"/>
            <a:ext cx="1236617" cy="79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187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1385668" y="710394"/>
            <a:ext cx="2321168" cy="107846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Down Arrow Callout 2"/>
          <p:cNvSpPr/>
          <p:nvPr/>
        </p:nvSpPr>
        <p:spPr>
          <a:xfrm>
            <a:off x="4441372" y="792426"/>
            <a:ext cx="4904334" cy="1601149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শিক্ষার্থীরা...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3035" y="2873833"/>
            <a:ext cx="10744200" cy="378565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ই-বুকের ব্যবহার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জানতে পারবে;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আধুনিক যন্ত্রপাতির সহায়তায় চিকিৎসা ব্যবস্থা বর্ণনা করতে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পারবে;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 আইসিটি ব্যবহার করে আগেই আবহাওয়ার পূর্ভাবাস সম্পর্কে জানা যায় তা ব্যাখ্যা করতে পারবে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ই-কৃষি ব্যবহার করে কৃষির যাবতীয় তথ্য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086" y="143692"/>
            <a:ext cx="1236617" cy="79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82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4645" y="242637"/>
            <a:ext cx="1722281" cy="76944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31" y="0"/>
            <a:ext cx="785813" cy="7966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83" y="1533715"/>
            <a:ext cx="2857500" cy="259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46" y="1533715"/>
            <a:ext cx="3864544" cy="24840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153" y="1533715"/>
            <a:ext cx="2920934" cy="24840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1887" y="4506683"/>
            <a:ext cx="11639004" cy="193899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এখন ব্যাগ বোঝাই করে পাঠ্য বই নিয়ে যেতে হয়। কিছুদিন পর আর তার হয়তো প্রয়োজন হবে না। একটা ই-বুকে শিক্ষার্থীরা শুধু যে তার পাঠ্য বই রাখতে পারবে তা নয়;লাইব্রেরির কয়েক হজার বই পর্যন্ত রাখতে পারবে।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086" y="143692"/>
            <a:ext cx="1236617" cy="79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9701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45" y="935577"/>
            <a:ext cx="3371333" cy="28574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91" y="107189"/>
            <a:ext cx="785813" cy="7966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840" y="1060761"/>
            <a:ext cx="3044058" cy="27323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668" y="935577"/>
            <a:ext cx="3914775" cy="2857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6891" y="4557932"/>
            <a:ext cx="11847875" cy="212365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চিকিৎসা ক্ষেত্রে সম্পূর্ণভাবে আইসিটি নির্ভর হয়ে গেছে। রোগির তথ্য সংরক্ষন,আধুনিক যন্ত্রপাতির মাধ্যমে রোগ নির্ণয়,টেলিমেডিসিন প্রভৃতি ক্ষেত্রে আইসিটির ব্যবহার হচ্ছে।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086" y="143692"/>
            <a:ext cx="1236617" cy="79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6428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470" y="1149529"/>
            <a:ext cx="3810000" cy="2651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48" y="222169"/>
            <a:ext cx="785813" cy="7966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48" y="1149531"/>
            <a:ext cx="3573192" cy="2651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820" y="1149530"/>
            <a:ext cx="3632470" cy="26517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5943" y="4340888"/>
            <a:ext cx="11782697" cy="230832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এখন কৃষি কাজে ব্যাপকভাবে আইসিটির ব্যবহার হচ্ছে। রেডিও টেলিভিশনে কৃষি নিয়ে অনুষ্ঠান হচ্ছে।ইন্টারনেটে কৃষি বিষয়ে ওয়েবসাইট তৈরি হচ্ছে। মোবাইলে কৃষি পরামর্শ দেয়া হচ্ছে।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086" y="143692"/>
            <a:ext cx="1236617" cy="79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292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</TotalTime>
  <Words>318</Words>
  <Application>Microsoft Office PowerPoint</Application>
  <PresentationFormat>Widescreen</PresentationFormat>
  <Paragraphs>42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HPS9N72</dc:creator>
  <cp:lastModifiedBy>HPS9N72</cp:lastModifiedBy>
  <cp:revision>89</cp:revision>
  <dcterms:created xsi:type="dcterms:W3CDTF">2019-12-10T06:51:04Z</dcterms:created>
  <dcterms:modified xsi:type="dcterms:W3CDTF">2019-12-21T13:57:14Z</dcterms:modified>
</cp:coreProperties>
</file>