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69" r:id="rId12"/>
    <p:sldId id="267" r:id="rId13"/>
    <p:sldId id="268" r:id="rId14"/>
    <p:sldId id="272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4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3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8510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41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5123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49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00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9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8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8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2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2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3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E3D4A-E815-4C8C-B647-9E5E52E05D5E}" type="datetimeFigureOut">
              <a:rPr lang="en-US" smtClean="0"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D9EB50-5B9B-47F9-81DC-DA0B0B2F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9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3B4F9-7862-474D-8DEF-3FEC237EA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8ABF8D-6656-4939-AF12-C30777DEA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6948"/>
            <a:ext cx="12192000" cy="7054948"/>
          </a:xfrm>
          <a:prstGeom prst="rect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miter lim="800000"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913390-BD40-4873-B507-0FA328DE4E4A}"/>
              </a:ext>
            </a:extLst>
          </p:cNvPr>
          <p:cNvSpPr txBox="1"/>
          <p:nvPr/>
        </p:nvSpPr>
        <p:spPr>
          <a:xfrm>
            <a:off x="436098" y="717452"/>
            <a:ext cx="5922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323506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D2DB89-F4E0-4EAF-9D5F-44D898F99E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05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78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DD0E31-3CBD-4D5B-950B-BF28FDB0AB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018" y="0"/>
            <a:ext cx="106547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33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8FFB6E-3559-4701-A00D-2922CA8323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6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193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9C4BAE-D2EA-4D4D-8325-08A74DA29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9" y="0"/>
            <a:ext cx="96430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845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4DB78F-74F5-4006-B66E-35672FC95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707757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3976EC-D4FB-44E3-9F25-8D41CB3F0BA3}"/>
              </a:ext>
            </a:extLst>
          </p:cNvPr>
          <p:cNvSpPr txBox="1"/>
          <p:nvPr/>
        </p:nvSpPr>
        <p:spPr>
          <a:xfrm flipH="1">
            <a:off x="185529" y="463826"/>
            <a:ext cx="10522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Write at least 10 Transitive verbs &amp; 10 Intransitive verbs</a:t>
            </a:r>
          </a:p>
        </p:txBody>
      </p:sp>
    </p:spTree>
    <p:extLst>
      <p:ext uri="{BB962C8B-B14F-4D97-AF65-F5344CB8AC3E}">
        <p14:creationId xmlns:p14="http://schemas.microsoft.com/office/powerpoint/2010/main" val="403074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AFD282-F1A1-4137-863F-C91BA0960B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23692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EAF82A-46A6-46DF-BA48-68B75ADEAC18}"/>
              </a:ext>
            </a:extLst>
          </p:cNvPr>
          <p:cNvSpPr txBox="1"/>
          <p:nvPr/>
        </p:nvSpPr>
        <p:spPr>
          <a:xfrm>
            <a:off x="371061" y="0"/>
            <a:ext cx="48900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22668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9C945-14BA-465C-B549-746CA135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/>
              <a:t>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239C1-A190-4056-AE0B-F190F3360C4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sz="3500" dirty="0"/>
          </a:p>
          <a:p>
            <a:endParaRPr lang="en-US" sz="3500" dirty="0"/>
          </a:p>
          <a:p>
            <a:r>
              <a:rPr lang="en-US" sz="3500" dirty="0"/>
              <a:t>Md. Hossain </a:t>
            </a:r>
            <a:r>
              <a:rPr lang="en-US" sz="3500" dirty="0" err="1"/>
              <a:t>Akanda</a:t>
            </a:r>
            <a:endParaRPr lang="en-US" sz="3500" dirty="0"/>
          </a:p>
          <a:p>
            <a:r>
              <a:rPr lang="en-US" sz="3500" dirty="0"/>
              <a:t>Assistant Teacher</a:t>
            </a:r>
          </a:p>
          <a:p>
            <a:r>
              <a:rPr lang="en-US" sz="3500" dirty="0" err="1"/>
              <a:t>Jobaida</a:t>
            </a:r>
            <a:r>
              <a:rPr lang="en-US" sz="3500" dirty="0"/>
              <a:t> High School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54388-DF5A-47DB-A593-04B1F7831C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000" dirty="0"/>
              <a:t>Class     : Seven </a:t>
            </a:r>
          </a:p>
          <a:p>
            <a:r>
              <a:rPr lang="en-US" sz="3000" dirty="0"/>
              <a:t>Subject : English 2</a:t>
            </a:r>
            <a:r>
              <a:rPr lang="en-US" sz="3000" baseline="30000" dirty="0"/>
              <a:t>nd</a:t>
            </a:r>
            <a:r>
              <a:rPr lang="en-US" sz="3000" dirty="0"/>
              <a:t> Paper</a:t>
            </a:r>
          </a:p>
          <a:p>
            <a:r>
              <a:rPr lang="en-US" sz="3000" dirty="0"/>
              <a:t>Title     : Verbs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9309E8-F744-4C8B-82BE-DEA4F10F83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840" y="2160589"/>
            <a:ext cx="1390650" cy="16954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C7C8BDE-1F25-4E24-A841-B1BB21A157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970" y="2233710"/>
            <a:ext cx="3154524" cy="154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532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6C88FB-25D3-4D0A-9F64-2FAEB7F662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29414" y="-1133060"/>
            <a:ext cx="5685182" cy="914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45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289D6-EB46-4F35-8A6B-05E42D75D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Guess Today’s Topic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FDE45C-A00C-44D1-9756-62B17A0C3C78}"/>
              </a:ext>
            </a:extLst>
          </p:cNvPr>
          <p:cNvSpPr txBox="1"/>
          <p:nvPr/>
        </p:nvSpPr>
        <p:spPr>
          <a:xfrm>
            <a:off x="4691268" y="168965"/>
            <a:ext cx="1934817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6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2971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D297EE-F9C1-41C8-B2C5-F2EC74071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30" y="424070"/>
            <a:ext cx="9753599" cy="60562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1E56B8-A60D-432F-985F-1E76274FE7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73426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36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989FCA-2FF2-4E43-92FE-22EAAC0D0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9656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65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3780AC-6BBD-4E44-AA27-0B658EDB2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8667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740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5F8550-0EE8-41CA-8A16-C9E3129821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8535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029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D84DF8-8A67-4ABE-B9E8-89199FB0E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84027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0804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37</Words>
  <Application>Microsoft Office PowerPoint</Application>
  <PresentationFormat>Widescreen</PresentationFormat>
  <Paragraphs>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PowerPoint Presentation</vt:lpstr>
      <vt:lpstr>Identity</vt:lpstr>
      <vt:lpstr>PowerPoint Presentation</vt:lpstr>
      <vt:lpstr>Guess Today’s Topic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nafia7623@gmail.com</dc:creator>
  <cp:lastModifiedBy>nafia7623@gmail.com</cp:lastModifiedBy>
  <cp:revision>13</cp:revision>
  <dcterms:created xsi:type="dcterms:W3CDTF">2019-12-20T08:09:35Z</dcterms:created>
  <dcterms:modified xsi:type="dcterms:W3CDTF">2019-12-21T15:40:26Z</dcterms:modified>
</cp:coreProperties>
</file>