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7" r:id="rId3"/>
    <p:sldId id="260" r:id="rId4"/>
    <p:sldId id="272" r:id="rId5"/>
    <p:sldId id="259" r:id="rId6"/>
    <p:sldId id="261" r:id="rId7"/>
    <p:sldId id="265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2DD6E-74DE-45FD-969E-44E1FE40F5DC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E847D-82AE-43A9-8092-3D503BF58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E847D-82AE-43A9-8092-3D503BF582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2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1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E971D5-3F48-44D2-9218-4DA25218D1A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7538-9DF6-4C1A-B435-FB546E3B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1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audio3.wav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2192000" cy="7058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6773" y="787655"/>
            <a:ext cx="177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037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355" y="4013553"/>
            <a:ext cx="8897814" cy="107721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ডেটাবেজ সার্ভারঃডেটাবেজ সার্ভার নেটওয়ার্কভুক্ত অপেক্ষাকৃত দূর্বল কম্পিউটারকে শক্তিশালী ডেটাবেজ ব্যাবহারের  সুযোগ প্রদান করে।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53" y="763466"/>
            <a:ext cx="2954216" cy="23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24" y="927588"/>
            <a:ext cx="2919045" cy="2366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2616" y="3915508"/>
            <a:ext cx="9378462" cy="1781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ই- মেইল সার্ভারঃ নেটওয়ার্কভুক্ত কম্পিউটারে ক্লায়েন্ট থেকে প্রাপ্ত মেসেজ সমূহ ই-মেইল সার্ভার জমা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8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739661" y="1301261"/>
            <a:ext cx="4443045" cy="1688123"/>
          </a:xfrm>
          <a:prstGeom prst="star12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sz="7200" dirty="0" smtClean="0"/>
              <a:t>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2825260" y="4149970"/>
            <a:ext cx="6271846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 ওয়ার্ক সার্ভার বলতে কি বুঝ?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492" y="1704243"/>
            <a:ext cx="2344615" cy="707886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যুগল কাজ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308" y="4075617"/>
            <a:ext cx="7913077" cy="58477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সার্ভার কতটির আলোচনা করা হল?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325" y="882503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8925" y="1432255"/>
            <a:ext cx="4881013" cy="1019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505200"/>
            <a:ext cx="8440615" cy="15826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সার্ভারটির কার্যকারিতা সবচেয়ে সহজ?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067908" y="1688123"/>
            <a:ext cx="2836983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36277" y="3657600"/>
            <a:ext cx="5627076" cy="23915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সার্ভার ইন্টারনেটের প্রাণ –বুঝিয়ে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4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ind.wav"/>
          </p:stSnd>
        </p:sndAc>
      </p:transition>
    </mc:Choice>
    <mc:Fallback>
      <p:transition spd="slow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55416">
            <a:off x="3138732" y="5270678"/>
            <a:ext cx="2557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5" y="450761"/>
            <a:ext cx="8500057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42212" y="433137"/>
            <a:ext cx="7700209" cy="153443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r>
              <a:rPr lang="bn-BD" sz="2800" b="1" dirty="0">
                <a:solidFill>
                  <a:schemeClr val="tx1">
                    <a:lumMod val="95000"/>
                  </a:schemeClr>
                </a:solidFill>
              </a:rPr>
              <a:t>           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30882" y="4295682"/>
            <a:ext cx="4514098" cy="206210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এম,এ,ফাখের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সিনিয়র  শিক্ষক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র্পূরা করিমিয়া ফাজিল মাদরাসা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উলিপুর, কুড়িগ্রাম।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20" y="1967571"/>
            <a:ext cx="2105525" cy="199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7957" y="4049460"/>
            <a:ext cx="5220201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আইসিটি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তারিখঃ২০/১২/২০১৯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1967571"/>
            <a:ext cx="3026535" cy="1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85" y="620303"/>
            <a:ext cx="3083169" cy="584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সম্পর্কিত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524000"/>
            <a:ext cx="3153508" cy="1969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6" y="1524000"/>
            <a:ext cx="2954216" cy="1969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1523999"/>
            <a:ext cx="2919045" cy="1969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4057650"/>
            <a:ext cx="3153507" cy="2366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4057650"/>
            <a:ext cx="2954216" cy="2366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4057650"/>
            <a:ext cx="2919045" cy="23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6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push.wav"/>
          </p:stSnd>
        </p:sndAc>
      </p:transition>
    </mc:Choice>
    <mc:Fallback>
      <p:transition spd="slow"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3570" y="1910861"/>
            <a:ext cx="7033846" cy="213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নেটওয়ার্ক  সার্ভার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20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468" y="1229516"/>
            <a:ext cx="188413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6355" y="3134545"/>
            <a:ext cx="8786446" cy="1569660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492" y="590550"/>
            <a:ext cx="873369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সার্ভার একটি অতি গুরুত্বপূর্ণ বিষয়। সার্ভার সঠিক ভাবে সার্ভিস না দিলে ইন্টারনেট ব্যবহার করা সম্ভব না। এ জন্য সার্ভারকে ইন্টারনেটের প্রাণ বলা হয়। 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493" y="2520462"/>
            <a:ext cx="8815754" cy="4220307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 সমূহের পরিচিতিঃ </a:t>
            </a:r>
          </a:p>
          <a:p>
            <a:pPr algn="ctr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ফাইল সার্ভার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প্রিন্ট্ সার্ভার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৩। ম্যাসেজ  সার্ভার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৪। এ্যাপ্লিকেশন সার্ভার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৫। ডেটাবেজ সার্ভার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৬। ই-মেইল সার্ভার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00770"/>
      </p:ext>
    </p:extLst>
  </p:cSld>
  <p:clrMapOvr>
    <a:masterClrMapping/>
  </p:clrMapOvr>
  <p:transition spd="slow">
    <p:randomBar dir="vert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339" y="1661109"/>
            <a:ext cx="852304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1.ফাইল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সার্ভারঃ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করা,সংরক্ষণ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করা,ফাইল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রিট্রাইভ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094" y="5482625"/>
            <a:ext cx="9413996" cy="58477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প্রিন্ট সার্ভারঃ নেটওয়ার্কভুক্ত কম্পিউটারের প্রিন্ট ব্যবস্থা নিয়ন্ত্রণ করে। 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7" y="302609"/>
            <a:ext cx="1770185" cy="1092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51" y="3789910"/>
            <a:ext cx="2302849" cy="13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5632" y="1682284"/>
            <a:ext cx="3243072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37" y="892557"/>
            <a:ext cx="3352799" cy="2315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8154" y="3810000"/>
            <a:ext cx="9261231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ম্যাসেজ সার্ভারঃ এই সার্ভারের সাহায্যে ডেটা গ্রাফিক্স, অডিও, ভিডিও, টেক্সট এবং বাইনারি আকারে নেট ওয়ার্কে চলাচল  করতে পারে।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7214"/>
            <a:ext cx="8780585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এ্যাপ্লিকেশন সার্ভারঃ এ সার্ভার নেটওয়ার্কভুক্ত কম্পিউটারে এ্যাপ্লিকেশন সুচারুভাবে চালনা করতে পারে। 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1056542"/>
            <a:ext cx="3153507" cy="23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273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KKFMF</cp:lastModifiedBy>
  <cp:revision>177</cp:revision>
  <dcterms:created xsi:type="dcterms:W3CDTF">2015-12-18T13:31:02Z</dcterms:created>
  <dcterms:modified xsi:type="dcterms:W3CDTF">2019-12-21T09:41:12Z</dcterms:modified>
</cp:coreProperties>
</file>