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70" r:id="rId9"/>
    <p:sldId id="261" r:id="rId10"/>
    <p:sldId id="271" r:id="rId11"/>
    <p:sldId id="262" r:id="rId12"/>
    <p:sldId id="263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5" r:id="rId21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CAE7E-1953-4ADA-9D7A-182827EFA98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C1917CA-6020-42FA-95FA-73EC2E03BCB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আবাসন</a:t>
          </a:r>
          <a:r>
            <a:rPr lang="en-US" b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b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endParaRPr lang="en-US" b="0" dirty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5A0EC-2853-41B6-A4FC-0F26338B9EBF}" type="parTrans" cxnId="{115CDE78-17D5-4682-A3F0-BF5CF6BA8EFA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F0602-F638-4B8F-8CCB-71DB9DC39588}" type="sibTrans" cxnId="{115CDE78-17D5-4682-A3F0-BF5CF6BA8EFA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B0D390-B8AF-4584-8918-0480DC1E7EC1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আবাসনের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AC3F3793-B86E-4112-BEBD-60A66DA06186}" type="parTrans" cxnId="{B21B657E-347C-446F-9433-9C46EEDCA8F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1FFDB7-5A4F-42FE-AF08-DB6952F54864}" type="sibTrans" cxnId="{B21B657E-347C-446F-9433-9C46EEDCA8F1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E1EBB-C1C1-4DB3-8AD3-653DF3E70AF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ডিজাইন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5B4A263-C393-4BEB-9D85-AD5B35A74155}" type="parTrans" cxnId="{69C5DCAF-4965-4A96-AD57-DC8F8DEFA1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1AFD86-C33C-49EC-8942-EE08A6CCA18A}" type="sibTrans" cxnId="{69C5DCAF-4965-4A96-AD57-DC8F8DEFA1E7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D1B14-A825-486F-8200-7900A652F175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59C0C98-B07D-427E-A29C-C774C7F01E48}" type="parTrans" cxnId="{B47047CF-87DF-4DD2-85A4-EA453A8570B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2216F2-539C-433A-B6D3-9BEC5080AFD9}" type="sibTrans" cxnId="{B47047CF-87DF-4DD2-85A4-EA453A8570B5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5B3F59-4FD0-4D53-A024-2B5471294E10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67714C76-BD8C-4DC2-B0D5-F4C011FBF388}" type="parTrans" cxnId="{EA75A64A-F30B-41F8-A025-1BA43AC76F4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839B4-0194-4D3D-91EB-C992D22F94A4}" type="sibTrans" cxnId="{EA75A64A-F30B-41F8-A025-1BA43AC76F43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F1216E-FC79-4BBF-8A95-CDC7FDCEF65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হাঁস-মুরগিকে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693DBAA-91DF-49B4-97DD-9FD1AE3D986A}" type="parTrans" cxnId="{9EE93CEA-4509-4A80-BD04-FECE2CE4F2D0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98BE33-7989-42CA-92D9-06BD7D6D4CF2}" type="sibTrans" cxnId="{9EE93CEA-4509-4A80-BD04-FECE2CE4F2D0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B1FA9-242A-46D2-A61D-17050245EEDB}" type="pres">
      <dgm:prSet presAssocID="{9E1CAE7E-1953-4ADA-9D7A-182827EFA9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96D9A5-01CA-4B54-92E8-470D6E0A9580}" type="pres">
      <dgm:prSet presAssocID="{2C1917CA-6020-42FA-95FA-73EC2E03BCBE}" presName="centerShape" presStyleLbl="node0" presStyleIdx="0" presStyleCnt="1"/>
      <dgm:spPr/>
    </dgm:pt>
    <dgm:pt modelId="{7C22F667-3A5C-42E7-921D-FB8A7AC5F1B2}" type="pres">
      <dgm:prSet presAssocID="{AC3F3793-B86E-4112-BEBD-60A66DA06186}" presName="parTrans" presStyleLbl="bgSibTrans2D1" presStyleIdx="0" presStyleCnt="5"/>
      <dgm:spPr/>
    </dgm:pt>
    <dgm:pt modelId="{4A612FBD-6F29-49BF-80CD-A5E40EF43897}" type="pres">
      <dgm:prSet presAssocID="{7EB0D390-B8AF-4584-8918-0480DC1E7EC1}" presName="node" presStyleLbl="node1" presStyleIdx="0" presStyleCnt="5">
        <dgm:presLayoutVars>
          <dgm:bulletEnabled val="1"/>
        </dgm:presLayoutVars>
      </dgm:prSet>
      <dgm:spPr/>
    </dgm:pt>
    <dgm:pt modelId="{A5248355-1049-4AD2-8884-12FDA23C3ADF}" type="pres">
      <dgm:prSet presAssocID="{85B4A263-C393-4BEB-9D85-AD5B35A74155}" presName="parTrans" presStyleLbl="bgSibTrans2D1" presStyleIdx="1" presStyleCnt="5"/>
      <dgm:spPr/>
    </dgm:pt>
    <dgm:pt modelId="{FC5F7E96-06A1-483A-93FE-468E1586AECE}" type="pres">
      <dgm:prSet presAssocID="{B88E1EBB-C1C1-4DB3-8AD3-653DF3E70AFE}" presName="node" presStyleLbl="node1" presStyleIdx="1" presStyleCnt="5">
        <dgm:presLayoutVars>
          <dgm:bulletEnabled val="1"/>
        </dgm:presLayoutVars>
      </dgm:prSet>
      <dgm:spPr/>
    </dgm:pt>
    <dgm:pt modelId="{5B04373D-E293-4FA2-9896-61B7FE2E773D}" type="pres">
      <dgm:prSet presAssocID="{559C0C98-B07D-427E-A29C-C774C7F01E48}" presName="parTrans" presStyleLbl="bgSibTrans2D1" presStyleIdx="2" presStyleCnt="5"/>
      <dgm:spPr/>
    </dgm:pt>
    <dgm:pt modelId="{052BDD7F-FC8E-4CD2-829A-C07A30175D82}" type="pres">
      <dgm:prSet presAssocID="{9F8D1B14-A825-486F-8200-7900A652F175}" presName="node" presStyleLbl="node1" presStyleIdx="2" presStyleCnt="5">
        <dgm:presLayoutVars>
          <dgm:bulletEnabled val="1"/>
        </dgm:presLayoutVars>
      </dgm:prSet>
      <dgm:spPr/>
    </dgm:pt>
    <dgm:pt modelId="{11C0CDD3-1D2F-4C49-B4F0-22B328B41A46}" type="pres">
      <dgm:prSet presAssocID="{67714C76-BD8C-4DC2-B0D5-F4C011FBF388}" presName="parTrans" presStyleLbl="bgSibTrans2D1" presStyleIdx="3" presStyleCnt="5"/>
      <dgm:spPr/>
    </dgm:pt>
    <dgm:pt modelId="{D05A9F24-E585-4F9E-A052-E623A9E21F1C}" type="pres">
      <dgm:prSet presAssocID="{C15B3F59-4FD0-4D53-A024-2B5471294E10}" presName="node" presStyleLbl="node1" presStyleIdx="3" presStyleCnt="5" custRadScaleRad="102917" custRadScaleInc="-4053">
        <dgm:presLayoutVars>
          <dgm:bulletEnabled val="1"/>
        </dgm:presLayoutVars>
      </dgm:prSet>
      <dgm:spPr/>
    </dgm:pt>
    <dgm:pt modelId="{D0045418-17A9-43C4-AAE7-F5CDDC360D8D}" type="pres">
      <dgm:prSet presAssocID="{8693DBAA-91DF-49B4-97DD-9FD1AE3D986A}" presName="parTrans" presStyleLbl="bgSibTrans2D1" presStyleIdx="4" presStyleCnt="5"/>
      <dgm:spPr/>
    </dgm:pt>
    <dgm:pt modelId="{4E20DF72-E8FC-4894-A6F1-2A7A6D155688}" type="pres">
      <dgm:prSet presAssocID="{E8F1216E-FC79-4BBF-8A95-CDC7FDCEF65F}" presName="node" presStyleLbl="node1" presStyleIdx="4" presStyleCnt="5">
        <dgm:presLayoutVars>
          <dgm:bulletEnabled val="1"/>
        </dgm:presLayoutVars>
      </dgm:prSet>
      <dgm:spPr/>
    </dgm:pt>
  </dgm:ptLst>
  <dgm:cxnLst>
    <dgm:cxn modelId="{A1B17C15-3EF2-48DA-AEC4-23A6CB0FCEB6}" type="presOf" srcId="{7EB0D390-B8AF-4584-8918-0480DC1E7EC1}" destId="{4A612FBD-6F29-49BF-80CD-A5E40EF43897}" srcOrd="0" destOrd="0" presId="urn:microsoft.com/office/officeart/2005/8/layout/radial4"/>
    <dgm:cxn modelId="{FA3E7E1F-AEB8-477D-B8A8-A682BD3688FC}" type="presOf" srcId="{559C0C98-B07D-427E-A29C-C774C7F01E48}" destId="{5B04373D-E293-4FA2-9896-61B7FE2E773D}" srcOrd="0" destOrd="0" presId="urn:microsoft.com/office/officeart/2005/8/layout/radial4"/>
    <dgm:cxn modelId="{2A58E63A-287C-418D-A409-3648F17885BA}" type="presOf" srcId="{B88E1EBB-C1C1-4DB3-8AD3-653DF3E70AFE}" destId="{FC5F7E96-06A1-483A-93FE-468E1586AECE}" srcOrd="0" destOrd="0" presId="urn:microsoft.com/office/officeart/2005/8/layout/radial4"/>
    <dgm:cxn modelId="{E907803E-BC0E-46C7-8573-E9597BC902E6}" type="presOf" srcId="{AC3F3793-B86E-4112-BEBD-60A66DA06186}" destId="{7C22F667-3A5C-42E7-921D-FB8A7AC5F1B2}" srcOrd="0" destOrd="0" presId="urn:microsoft.com/office/officeart/2005/8/layout/radial4"/>
    <dgm:cxn modelId="{F3012666-A840-4C08-92CB-042E935F59FC}" type="presOf" srcId="{85B4A263-C393-4BEB-9D85-AD5B35A74155}" destId="{A5248355-1049-4AD2-8884-12FDA23C3ADF}" srcOrd="0" destOrd="0" presId="urn:microsoft.com/office/officeart/2005/8/layout/radial4"/>
    <dgm:cxn modelId="{EA75A64A-F30B-41F8-A025-1BA43AC76F43}" srcId="{2C1917CA-6020-42FA-95FA-73EC2E03BCBE}" destId="{C15B3F59-4FD0-4D53-A024-2B5471294E10}" srcOrd="3" destOrd="0" parTransId="{67714C76-BD8C-4DC2-B0D5-F4C011FBF388}" sibTransId="{091839B4-0194-4D3D-91EB-C992D22F94A4}"/>
    <dgm:cxn modelId="{D0D95D4C-279A-475B-972E-E19379FC7BE4}" type="presOf" srcId="{E8F1216E-FC79-4BBF-8A95-CDC7FDCEF65F}" destId="{4E20DF72-E8FC-4894-A6F1-2A7A6D155688}" srcOrd="0" destOrd="0" presId="urn:microsoft.com/office/officeart/2005/8/layout/radial4"/>
    <dgm:cxn modelId="{115CDE78-17D5-4682-A3F0-BF5CF6BA8EFA}" srcId="{9E1CAE7E-1953-4ADA-9D7A-182827EFA983}" destId="{2C1917CA-6020-42FA-95FA-73EC2E03BCBE}" srcOrd="0" destOrd="0" parTransId="{7175A0EC-2853-41B6-A4FC-0F26338B9EBF}" sibTransId="{F88F0602-F638-4B8F-8CCB-71DB9DC39588}"/>
    <dgm:cxn modelId="{1030C959-EB8C-4C4F-9023-02D02E4DBD90}" type="presOf" srcId="{9F8D1B14-A825-486F-8200-7900A652F175}" destId="{052BDD7F-FC8E-4CD2-829A-C07A30175D82}" srcOrd="0" destOrd="0" presId="urn:microsoft.com/office/officeart/2005/8/layout/radial4"/>
    <dgm:cxn modelId="{B21B657E-347C-446F-9433-9C46EEDCA8F1}" srcId="{2C1917CA-6020-42FA-95FA-73EC2E03BCBE}" destId="{7EB0D390-B8AF-4584-8918-0480DC1E7EC1}" srcOrd="0" destOrd="0" parTransId="{AC3F3793-B86E-4112-BEBD-60A66DA06186}" sibTransId="{321FFDB7-5A4F-42FE-AF08-DB6952F54864}"/>
    <dgm:cxn modelId="{99A51895-47E1-4F17-AFC1-D23ED63FAC54}" type="presOf" srcId="{2C1917CA-6020-42FA-95FA-73EC2E03BCBE}" destId="{FD96D9A5-01CA-4B54-92E8-470D6E0A9580}" srcOrd="0" destOrd="0" presId="urn:microsoft.com/office/officeart/2005/8/layout/radial4"/>
    <dgm:cxn modelId="{8C40AA9B-496F-4341-8404-63331F6DBD70}" type="presOf" srcId="{9E1CAE7E-1953-4ADA-9D7A-182827EFA983}" destId="{5CAB1FA9-242A-46D2-A61D-17050245EEDB}" srcOrd="0" destOrd="0" presId="urn:microsoft.com/office/officeart/2005/8/layout/radial4"/>
    <dgm:cxn modelId="{69C5DCAF-4965-4A96-AD57-DC8F8DEFA1E7}" srcId="{2C1917CA-6020-42FA-95FA-73EC2E03BCBE}" destId="{B88E1EBB-C1C1-4DB3-8AD3-653DF3E70AFE}" srcOrd="1" destOrd="0" parTransId="{85B4A263-C393-4BEB-9D85-AD5B35A74155}" sibTransId="{481AFD86-C33C-49EC-8942-EE08A6CCA18A}"/>
    <dgm:cxn modelId="{699275B2-7462-41AD-9214-F25AA4F0AE85}" type="presOf" srcId="{67714C76-BD8C-4DC2-B0D5-F4C011FBF388}" destId="{11C0CDD3-1D2F-4C49-B4F0-22B328B41A46}" srcOrd="0" destOrd="0" presId="urn:microsoft.com/office/officeart/2005/8/layout/radial4"/>
    <dgm:cxn modelId="{B47047CF-87DF-4DD2-85A4-EA453A8570B5}" srcId="{2C1917CA-6020-42FA-95FA-73EC2E03BCBE}" destId="{9F8D1B14-A825-486F-8200-7900A652F175}" srcOrd="2" destOrd="0" parTransId="{559C0C98-B07D-427E-A29C-C774C7F01E48}" sibTransId="{5B2216F2-539C-433A-B6D3-9BEC5080AFD9}"/>
    <dgm:cxn modelId="{B50F6FE8-2C77-4710-9131-31DCF0F8340E}" type="presOf" srcId="{8693DBAA-91DF-49B4-97DD-9FD1AE3D986A}" destId="{D0045418-17A9-43C4-AAE7-F5CDDC360D8D}" srcOrd="0" destOrd="0" presId="urn:microsoft.com/office/officeart/2005/8/layout/radial4"/>
    <dgm:cxn modelId="{9EE93CEA-4509-4A80-BD04-FECE2CE4F2D0}" srcId="{2C1917CA-6020-42FA-95FA-73EC2E03BCBE}" destId="{E8F1216E-FC79-4BBF-8A95-CDC7FDCEF65F}" srcOrd="4" destOrd="0" parTransId="{8693DBAA-91DF-49B4-97DD-9FD1AE3D986A}" sibTransId="{2098BE33-7989-42CA-92D9-06BD7D6D4CF2}"/>
    <dgm:cxn modelId="{E7ED4EEB-30FE-4C12-A6AB-BB32ABA91414}" type="presOf" srcId="{C15B3F59-4FD0-4D53-A024-2B5471294E10}" destId="{D05A9F24-E585-4F9E-A052-E623A9E21F1C}" srcOrd="0" destOrd="0" presId="urn:microsoft.com/office/officeart/2005/8/layout/radial4"/>
    <dgm:cxn modelId="{E97C1A8B-E387-46EC-BEE2-09E3E56FB3E7}" type="presParOf" srcId="{5CAB1FA9-242A-46D2-A61D-17050245EEDB}" destId="{FD96D9A5-01CA-4B54-92E8-470D6E0A9580}" srcOrd="0" destOrd="0" presId="urn:microsoft.com/office/officeart/2005/8/layout/radial4"/>
    <dgm:cxn modelId="{A4B7B07B-DBAA-4C10-AF91-4D3A5F0A0C41}" type="presParOf" srcId="{5CAB1FA9-242A-46D2-A61D-17050245EEDB}" destId="{7C22F667-3A5C-42E7-921D-FB8A7AC5F1B2}" srcOrd="1" destOrd="0" presId="urn:microsoft.com/office/officeart/2005/8/layout/radial4"/>
    <dgm:cxn modelId="{6EEFD250-0CAB-427C-9F86-3A39AC84890E}" type="presParOf" srcId="{5CAB1FA9-242A-46D2-A61D-17050245EEDB}" destId="{4A612FBD-6F29-49BF-80CD-A5E40EF43897}" srcOrd="2" destOrd="0" presId="urn:microsoft.com/office/officeart/2005/8/layout/radial4"/>
    <dgm:cxn modelId="{12FEF82D-03FC-467A-99D5-E4030B1C324F}" type="presParOf" srcId="{5CAB1FA9-242A-46D2-A61D-17050245EEDB}" destId="{A5248355-1049-4AD2-8884-12FDA23C3ADF}" srcOrd="3" destOrd="0" presId="urn:microsoft.com/office/officeart/2005/8/layout/radial4"/>
    <dgm:cxn modelId="{B0C9603C-DE7F-4E5B-B0B1-6681F763A408}" type="presParOf" srcId="{5CAB1FA9-242A-46D2-A61D-17050245EEDB}" destId="{FC5F7E96-06A1-483A-93FE-468E1586AECE}" srcOrd="4" destOrd="0" presId="urn:microsoft.com/office/officeart/2005/8/layout/radial4"/>
    <dgm:cxn modelId="{8D3B6559-597C-40CB-B375-2B0161D380FC}" type="presParOf" srcId="{5CAB1FA9-242A-46D2-A61D-17050245EEDB}" destId="{5B04373D-E293-4FA2-9896-61B7FE2E773D}" srcOrd="5" destOrd="0" presId="urn:microsoft.com/office/officeart/2005/8/layout/radial4"/>
    <dgm:cxn modelId="{5B33BF4B-7661-48EF-82F2-A1957CB0DD09}" type="presParOf" srcId="{5CAB1FA9-242A-46D2-A61D-17050245EEDB}" destId="{052BDD7F-FC8E-4CD2-829A-C07A30175D82}" srcOrd="6" destOrd="0" presId="urn:microsoft.com/office/officeart/2005/8/layout/radial4"/>
    <dgm:cxn modelId="{635D470E-FE7F-4C7E-9B9F-97CAF6D9098F}" type="presParOf" srcId="{5CAB1FA9-242A-46D2-A61D-17050245EEDB}" destId="{11C0CDD3-1D2F-4C49-B4F0-22B328B41A46}" srcOrd="7" destOrd="0" presId="urn:microsoft.com/office/officeart/2005/8/layout/radial4"/>
    <dgm:cxn modelId="{2F5F9499-C2E3-4971-A66B-E28D61482B85}" type="presParOf" srcId="{5CAB1FA9-242A-46D2-A61D-17050245EEDB}" destId="{D05A9F24-E585-4F9E-A052-E623A9E21F1C}" srcOrd="8" destOrd="0" presId="urn:microsoft.com/office/officeart/2005/8/layout/radial4"/>
    <dgm:cxn modelId="{9AB5331E-14B7-463D-8B26-4A33E36F8860}" type="presParOf" srcId="{5CAB1FA9-242A-46D2-A61D-17050245EEDB}" destId="{D0045418-17A9-43C4-AAE7-F5CDDC360D8D}" srcOrd="9" destOrd="0" presId="urn:microsoft.com/office/officeart/2005/8/layout/radial4"/>
    <dgm:cxn modelId="{8221D632-3368-47AD-8B98-500432258E03}" type="presParOf" srcId="{5CAB1FA9-242A-46D2-A61D-17050245EEDB}" destId="{4E20DF72-E8FC-4894-A6F1-2A7A6D15568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A3CE4-7A77-46DB-9592-4DF77EEA7B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680CD4-418C-4D3E-AC48-D9CEF114A31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5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5400" dirty="0" err="1">
              <a:latin typeface="SutonnyMJ" pitchFamily="2" charset="0"/>
              <a:cs typeface="SutonnyMJ" pitchFamily="2" charset="0"/>
            </a:rPr>
            <a:t>©</a:t>
          </a:r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96CF78-D2FE-4F88-9A5E-7023E5D361C6}" type="parTrans" cxnId="{A63EF14B-21AF-442B-9D43-34564619C1AA}">
      <dgm:prSet/>
      <dgm:spPr/>
      <dgm:t>
        <a:bodyPr/>
        <a:lstStyle/>
        <a:p>
          <a:endParaRPr lang="en-US" sz="4000"/>
        </a:p>
      </dgm:t>
    </dgm:pt>
    <dgm:pt modelId="{7E0ACB35-8E48-4AEA-9307-11C869910883}" type="sibTrans" cxnId="{A63EF14B-21AF-442B-9D43-34564619C1AA}">
      <dgm:prSet/>
      <dgm:spPr/>
      <dgm:t>
        <a:bodyPr/>
        <a:lstStyle/>
        <a:p>
          <a:endParaRPr lang="en-US" sz="4000"/>
        </a:p>
      </dgm:t>
    </dgm:pt>
    <dgm:pt modelId="{E91D2710-EBD2-4C51-AD61-B84E54E467E8}">
      <dgm:prSet phldrT="[Text]"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উচু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3C4DDB24-3AE3-4A8F-BF5B-32D735FA4105}" type="parTrans" cxnId="{F26BEC06-E740-43E4-B390-542C1A4862BE}">
      <dgm:prSet custT="1"/>
      <dgm:spPr/>
      <dgm:t>
        <a:bodyPr/>
        <a:lstStyle/>
        <a:p>
          <a:endParaRPr lang="en-US" sz="4000"/>
        </a:p>
      </dgm:t>
    </dgm:pt>
    <dgm:pt modelId="{7AB586FA-D05D-45BC-A1B8-E8DA484A67D7}" type="sibTrans" cxnId="{F26BEC06-E740-43E4-B390-542C1A4862BE}">
      <dgm:prSet/>
      <dgm:spPr/>
      <dgm:t>
        <a:bodyPr/>
        <a:lstStyle/>
        <a:p>
          <a:endParaRPr lang="en-US" sz="4000"/>
        </a:p>
      </dgm:t>
    </dgm:pt>
    <dgm:pt modelId="{2E7F3E3B-70E9-4440-947E-8A2BCF4982D1}">
      <dgm:prSet phldrT="[Text]"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বাজার,মহাসড়ক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বসতি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D4B5AF9C-8CFC-4A0A-BB04-B568ADAA262A}" type="parTrans" cxnId="{371DCBD7-994C-4E2F-BF9F-585FCB88E5E4}">
      <dgm:prSet custT="1"/>
      <dgm:spPr/>
      <dgm:t>
        <a:bodyPr/>
        <a:lstStyle/>
        <a:p>
          <a:endParaRPr lang="en-US" sz="4000"/>
        </a:p>
      </dgm:t>
    </dgm:pt>
    <dgm:pt modelId="{13BE4689-353B-4038-AC9C-66A419BC76B2}" type="sibTrans" cxnId="{371DCBD7-994C-4E2F-BF9F-585FCB88E5E4}">
      <dgm:prSet/>
      <dgm:spPr/>
      <dgm:t>
        <a:bodyPr/>
        <a:lstStyle/>
        <a:p>
          <a:endParaRPr lang="en-US" sz="4000"/>
        </a:p>
      </dgm:t>
    </dgm:pt>
    <dgm:pt modelId="{9D1669F0-4412-40BF-A6F2-068CDDE8134F}">
      <dgm:prSet phldrT="[Text]"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বাজারজাত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B4C9D81-11C8-452E-B1EE-9E86D8E5A238}" type="parTrans" cxnId="{7CD89797-8E52-46EB-BC79-50EB514F1FEA}">
      <dgm:prSet custT="1"/>
      <dgm:spPr/>
      <dgm:t>
        <a:bodyPr/>
        <a:lstStyle/>
        <a:p>
          <a:endParaRPr lang="en-US" sz="4000"/>
        </a:p>
      </dgm:t>
    </dgm:pt>
    <dgm:pt modelId="{B926E675-00EF-49E7-A3E6-CA264259D871}" type="sibTrans" cxnId="{7CD89797-8E52-46EB-BC79-50EB514F1FEA}">
      <dgm:prSet/>
      <dgm:spPr/>
      <dgm:t>
        <a:bodyPr/>
        <a:lstStyle/>
        <a:p>
          <a:endParaRPr lang="en-US" sz="4000"/>
        </a:p>
      </dgm:t>
    </dgm:pt>
    <dgm:pt modelId="{165F36A9-0DE6-4D3C-BFE0-6AD6DB86F8AD}">
      <dgm:prSet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যাতায়ত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02B7CDB-EE32-4B11-8986-7884EEB32ED3}" type="parTrans" cxnId="{00ED61C8-EB48-45DA-9D92-83A2DD05AD80}">
      <dgm:prSet custT="1"/>
      <dgm:spPr/>
      <dgm:t>
        <a:bodyPr/>
        <a:lstStyle/>
        <a:p>
          <a:endParaRPr lang="en-US" sz="4000"/>
        </a:p>
      </dgm:t>
    </dgm:pt>
    <dgm:pt modelId="{FC850330-7DCF-463A-ABEA-FC0E13F6447D}" type="sibTrans" cxnId="{00ED61C8-EB48-45DA-9D92-83A2DD05AD80}">
      <dgm:prSet/>
      <dgm:spPr/>
      <dgm:t>
        <a:bodyPr/>
        <a:lstStyle/>
        <a:p>
          <a:endParaRPr lang="en-US" sz="4000"/>
        </a:p>
      </dgm:t>
    </dgm:pt>
    <dgm:pt modelId="{84919648-E797-4B58-A131-C9784E655180}">
      <dgm:prSet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সরবরাহের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1651C7E4-FE30-4ECC-AB7A-254449E90A10}" type="parTrans" cxnId="{FC4B7F5E-445B-4C26-ACD5-67F0C26887B3}">
      <dgm:prSet custT="1"/>
      <dgm:spPr/>
      <dgm:t>
        <a:bodyPr/>
        <a:lstStyle/>
        <a:p>
          <a:endParaRPr lang="en-US" sz="4000"/>
        </a:p>
      </dgm:t>
    </dgm:pt>
    <dgm:pt modelId="{F6B9264E-77D1-4D28-8F43-4F9E2DD7A54D}" type="sibTrans" cxnId="{FC4B7F5E-445B-4C26-ACD5-67F0C26887B3}">
      <dgm:prSet/>
      <dgm:spPr/>
      <dgm:t>
        <a:bodyPr/>
        <a:lstStyle/>
        <a:p>
          <a:endParaRPr lang="en-US" sz="4000"/>
        </a:p>
      </dgm:t>
    </dgm:pt>
    <dgm:pt modelId="{8A31B94A-CB7F-4F59-81D5-BE0550FEEF5F}">
      <dgm:prSet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517D7C2-C303-4B61-A297-0F0C4C6717EE}" type="parTrans" cxnId="{46B857A9-C318-4E33-83E1-EE666DFA2AC6}">
      <dgm:prSet custT="1"/>
      <dgm:spPr/>
      <dgm:t>
        <a:bodyPr/>
        <a:lstStyle/>
        <a:p>
          <a:endParaRPr lang="en-US" sz="4000"/>
        </a:p>
      </dgm:t>
    </dgm:pt>
    <dgm:pt modelId="{9DE7A03F-AAA7-4EEF-8871-7109F1016EF4}" type="sibTrans" cxnId="{46B857A9-C318-4E33-83E1-EE666DFA2AC6}">
      <dgm:prSet/>
      <dgm:spPr/>
      <dgm:t>
        <a:bodyPr/>
        <a:lstStyle/>
        <a:p>
          <a:endParaRPr lang="en-US" sz="4000"/>
        </a:p>
      </dgm:t>
    </dgm:pt>
    <dgm:pt modelId="{4CA1DF08-F225-4534-A554-52CAD6F87676}">
      <dgm:prSet custT="1"/>
      <dgm:spPr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খআমার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2359221-D40E-44A1-BDAD-89B2A75C1778}" type="parTrans" cxnId="{A2177463-2A9A-4C8C-A86C-82271A0E4EF7}">
      <dgm:prSet custT="1"/>
      <dgm:spPr/>
      <dgm:t>
        <a:bodyPr/>
        <a:lstStyle/>
        <a:p>
          <a:endParaRPr lang="en-US" sz="4000"/>
        </a:p>
      </dgm:t>
    </dgm:pt>
    <dgm:pt modelId="{17946C2B-CFD5-4AE0-A4EC-BC6D2C8336DF}" type="sibTrans" cxnId="{A2177463-2A9A-4C8C-A86C-82271A0E4EF7}">
      <dgm:prSet/>
      <dgm:spPr/>
      <dgm:t>
        <a:bodyPr/>
        <a:lstStyle/>
        <a:p>
          <a:endParaRPr lang="en-US" sz="4000"/>
        </a:p>
      </dgm:t>
    </dgm:pt>
    <dgm:pt modelId="{9B0895C3-2FC8-4230-B3E6-70D6D438831B}" type="pres">
      <dgm:prSet presAssocID="{146A3CE4-7A77-46DB-9592-4DF77EEA7B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1E77F21-13F0-4CE2-9D61-2DB3F3880936}" type="pres">
      <dgm:prSet presAssocID="{A1680CD4-418C-4D3E-AC48-D9CEF114A31B}" presName="root1" presStyleCnt="0"/>
      <dgm:spPr/>
    </dgm:pt>
    <dgm:pt modelId="{1E52C880-E768-401F-9F95-8E9AC591D9D4}" type="pres">
      <dgm:prSet presAssocID="{A1680CD4-418C-4D3E-AC48-D9CEF114A31B}" presName="LevelOneTextNode" presStyleLbl="node0" presStyleIdx="0" presStyleCnt="1" custLinFactX="-200000" custLinFactNeighborX="-255449" custLinFactNeighborY="-4685">
        <dgm:presLayoutVars>
          <dgm:chPref val="3"/>
        </dgm:presLayoutVars>
      </dgm:prSet>
      <dgm:spPr/>
    </dgm:pt>
    <dgm:pt modelId="{80908938-1BB9-448D-85B7-1DEA89B0D42E}" type="pres">
      <dgm:prSet presAssocID="{A1680CD4-418C-4D3E-AC48-D9CEF114A31B}" presName="level2hierChild" presStyleCnt="0"/>
      <dgm:spPr/>
    </dgm:pt>
    <dgm:pt modelId="{A331EEB2-A62B-4A36-8021-66EFB71F6E3B}" type="pres">
      <dgm:prSet presAssocID="{3C4DDB24-3AE3-4A8F-BF5B-32D735FA4105}" presName="conn2-1" presStyleLbl="parChTrans1D2" presStyleIdx="0" presStyleCnt="7"/>
      <dgm:spPr/>
    </dgm:pt>
    <dgm:pt modelId="{E7F8A9A7-2FD5-49FF-8F7B-D6E4C053D4DD}" type="pres">
      <dgm:prSet presAssocID="{3C4DDB24-3AE3-4A8F-BF5B-32D735FA4105}" presName="connTx" presStyleLbl="parChTrans1D2" presStyleIdx="0" presStyleCnt="7"/>
      <dgm:spPr/>
    </dgm:pt>
    <dgm:pt modelId="{2E75853A-A511-4B51-B081-5E0E845E57B7}" type="pres">
      <dgm:prSet presAssocID="{E91D2710-EBD2-4C51-AD61-B84E54E467E8}" presName="root2" presStyleCnt="0"/>
      <dgm:spPr/>
    </dgm:pt>
    <dgm:pt modelId="{55023B55-DF6C-4053-A1CC-1BB43278B287}" type="pres">
      <dgm:prSet presAssocID="{E91D2710-EBD2-4C51-AD61-B84E54E467E8}" presName="LevelTwoTextNode" presStyleLbl="node2" presStyleIdx="0" presStyleCnt="7" custScaleX="372672">
        <dgm:presLayoutVars>
          <dgm:chPref val="3"/>
        </dgm:presLayoutVars>
      </dgm:prSet>
      <dgm:spPr/>
    </dgm:pt>
    <dgm:pt modelId="{B6B463DE-75CA-4D03-BE4C-81A075A47145}" type="pres">
      <dgm:prSet presAssocID="{E91D2710-EBD2-4C51-AD61-B84E54E467E8}" presName="level3hierChild" presStyleCnt="0"/>
      <dgm:spPr/>
    </dgm:pt>
    <dgm:pt modelId="{6D1058C3-188C-47CC-9C0D-D825F85F7021}" type="pres">
      <dgm:prSet presAssocID="{D4B5AF9C-8CFC-4A0A-BB04-B568ADAA262A}" presName="conn2-1" presStyleLbl="parChTrans1D2" presStyleIdx="1" presStyleCnt="7"/>
      <dgm:spPr/>
    </dgm:pt>
    <dgm:pt modelId="{95BE9054-B571-4B60-A911-BAB5186237AD}" type="pres">
      <dgm:prSet presAssocID="{D4B5AF9C-8CFC-4A0A-BB04-B568ADAA262A}" presName="connTx" presStyleLbl="parChTrans1D2" presStyleIdx="1" presStyleCnt="7"/>
      <dgm:spPr/>
    </dgm:pt>
    <dgm:pt modelId="{80E3A9D2-04B5-4853-90B1-AB283B2BB0ED}" type="pres">
      <dgm:prSet presAssocID="{2E7F3E3B-70E9-4440-947E-8A2BCF4982D1}" presName="root2" presStyleCnt="0"/>
      <dgm:spPr/>
    </dgm:pt>
    <dgm:pt modelId="{AF2FF6FE-6D0D-4304-8C81-6DAB87E27BDF}" type="pres">
      <dgm:prSet presAssocID="{2E7F3E3B-70E9-4440-947E-8A2BCF4982D1}" presName="LevelTwoTextNode" presStyleLbl="node2" presStyleIdx="1" presStyleCnt="7" custScaleX="372672">
        <dgm:presLayoutVars>
          <dgm:chPref val="3"/>
        </dgm:presLayoutVars>
      </dgm:prSet>
      <dgm:spPr/>
    </dgm:pt>
    <dgm:pt modelId="{1C6476B9-EB9F-493F-8347-D4DFF5920DFA}" type="pres">
      <dgm:prSet presAssocID="{2E7F3E3B-70E9-4440-947E-8A2BCF4982D1}" presName="level3hierChild" presStyleCnt="0"/>
      <dgm:spPr/>
    </dgm:pt>
    <dgm:pt modelId="{F9FB78B8-D36E-478A-9A8E-CD02186F5190}" type="pres">
      <dgm:prSet presAssocID="{0B4C9D81-11C8-452E-B1EE-9E86D8E5A238}" presName="conn2-1" presStyleLbl="parChTrans1D2" presStyleIdx="2" presStyleCnt="7"/>
      <dgm:spPr/>
    </dgm:pt>
    <dgm:pt modelId="{A393AC52-9456-473D-AC93-2E001EB4BA40}" type="pres">
      <dgm:prSet presAssocID="{0B4C9D81-11C8-452E-B1EE-9E86D8E5A238}" presName="connTx" presStyleLbl="parChTrans1D2" presStyleIdx="2" presStyleCnt="7"/>
      <dgm:spPr/>
    </dgm:pt>
    <dgm:pt modelId="{6A8AE0DF-D771-4FE8-864F-362DB3F88C12}" type="pres">
      <dgm:prSet presAssocID="{9D1669F0-4412-40BF-A6F2-068CDDE8134F}" presName="root2" presStyleCnt="0"/>
      <dgm:spPr/>
    </dgm:pt>
    <dgm:pt modelId="{D72914A6-BBC3-4F76-A606-0555F8CA7E46}" type="pres">
      <dgm:prSet presAssocID="{9D1669F0-4412-40BF-A6F2-068CDDE8134F}" presName="LevelTwoTextNode" presStyleLbl="node2" presStyleIdx="2" presStyleCnt="7" custScaleX="372672">
        <dgm:presLayoutVars>
          <dgm:chPref val="3"/>
        </dgm:presLayoutVars>
      </dgm:prSet>
      <dgm:spPr/>
    </dgm:pt>
    <dgm:pt modelId="{D964572F-87D9-44A1-89BC-F2397E237A66}" type="pres">
      <dgm:prSet presAssocID="{9D1669F0-4412-40BF-A6F2-068CDDE8134F}" presName="level3hierChild" presStyleCnt="0"/>
      <dgm:spPr/>
    </dgm:pt>
    <dgm:pt modelId="{B9543D8F-F18C-4E19-86F5-34B76C7F74E4}" type="pres">
      <dgm:prSet presAssocID="{002B7CDB-EE32-4B11-8986-7884EEB32ED3}" presName="conn2-1" presStyleLbl="parChTrans1D2" presStyleIdx="3" presStyleCnt="7"/>
      <dgm:spPr/>
    </dgm:pt>
    <dgm:pt modelId="{4E861550-DF72-41A2-8C06-186098EC1266}" type="pres">
      <dgm:prSet presAssocID="{002B7CDB-EE32-4B11-8986-7884EEB32ED3}" presName="connTx" presStyleLbl="parChTrans1D2" presStyleIdx="3" presStyleCnt="7"/>
      <dgm:spPr/>
    </dgm:pt>
    <dgm:pt modelId="{86AFE989-AFD7-4FA5-9DFC-22A4DA55B56F}" type="pres">
      <dgm:prSet presAssocID="{165F36A9-0DE6-4D3C-BFE0-6AD6DB86F8AD}" presName="root2" presStyleCnt="0"/>
      <dgm:spPr/>
    </dgm:pt>
    <dgm:pt modelId="{80371DA3-3978-4F84-8BB5-8DD29D388301}" type="pres">
      <dgm:prSet presAssocID="{165F36A9-0DE6-4D3C-BFE0-6AD6DB86F8AD}" presName="LevelTwoTextNode" presStyleLbl="node2" presStyleIdx="3" presStyleCnt="7" custScaleX="372672">
        <dgm:presLayoutVars>
          <dgm:chPref val="3"/>
        </dgm:presLayoutVars>
      </dgm:prSet>
      <dgm:spPr/>
    </dgm:pt>
    <dgm:pt modelId="{D34E0F2F-07AE-4DA6-90BB-C61A3E785A00}" type="pres">
      <dgm:prSet presAssocID="{165F36A9-0DE6-4D3C-BFE0-6AD6DB86F8AD}" presName="level3hierChild" presStyleCnt="0"/>
      <dgm:spPr/>
    </dgm:pt>
    <dgm:pt modelId="{C2475B63-237E-4C4C-9588-584C1C675429}" type="pres">
      <dgm:prSet presAssocID="{1651C7E4-FE30-4ECC-AB7A-254449E90A10}" presName="conn2-1" presStyleLbl="parChTrans1D2" presStyleIdx="4" presStyleCnt="7"/>
      <dgm:spPr/>
    </dgm:pt>
    <dgm:pt modelId="{816EE705-60C8-4E8C-8D39-96C022D013F2}" type="pres">
      <dgm:prSet presAssocID="{1651C7E4-FE30-4ECC-AB7A-254449E90A10}" presName="connTx" presStyleLbl="parChTrans1D2" presStyleIdx="4" presStyleCnt="7"/>
      <dgm:spPr/>
    </dgm:pt>
    <dgm:pt modelId="{A3CFB0F3-C6B3-49FD-A176-430E7DDD36BF}" type="pres">
      <dgm:prSet presAssocID="{84919648-E797-4B58-A131-C9784E655180}" presName="root2" presStyleCnt="0"/>
      <dgm:spPr/>
    </dgm:pt>
    <dgm:pt modelId="{EE2572AF-8DCE-4032-AEB7-55410188BE1E}" type="pres">
      <dgm:prSet presAssocID="{84919648-E797-4B58-A131-C9784E655180}" presName="LevelTwoTextNode" presStyleLbl="node2" presStyleIdx="4" presStyleCnt="7" custScaleX="372672">
        <dgm:presLayoutVars>
          <dgm:chPref val="3"/>
        </dgm:presLayoutVars>
      </dgm:prSet>
      <dgm:spPr/>
    </dgm:pt>
    <dgm:pt modelId="{CBECAFDD-ACDE-4C61-9F8A-AF06203E776D}" type="pres">
      <dgm:prSet presAssocID="{84919648-E797-4B58-A131-C9784E655180}" presName="level3hierChild" presStyleCnt="0"/>
      <dgm:spPr/>
    </dgm:pt>
    <dgm:pt modelId="{1CDFEF15-BBAF-4B26-B0C4-B7171D1F47CA}" type="pres">
      <dgm:prSet presAssocID="{7517D7C2-C303-4B61-A297-0F0C4C6717EE}" presName="conn2-1" presStyleLbl="parChTrans1D2" presStyleIdx="5" presStyleCnt="7"/>
      <dgm:spPr/>
    </dgm:pt>
    <dgm:pt modelId="{0C7102F4-36A3-4AC3-80FA-6D8CAD7358CB}" type="pres">
      <dgm:prSet presAssocID="{7517D7C2-C303-4B61-A297-0F0C4C6717EE}" presName="connTx" presStyleLbl="parChTrans1D2" presStyleIdx="5" presStyleCnt="7"/>
      <dgm:spPr/>
    </dgm:pt>
    <dgm:pt modelId="{7EC8609D-392A-4595-A443-73AD97BB2063}" type="pres">
      <dgm:prSet presAssocID="{8A31B94A-CB7F-4F59-81D5-BE0550FEEF5F}" presName="root2" presStyleCnt="0"/>
      <dgm:spPr/>
    </dgm:pt>
    <dgm:pt modelId="{84C8105C-4D3E-48CF-B4FD-1791B90ADDCB}" type="pres">
      <dgm:prSet presAssocID="{8A31B94A-CB7F-4F59-81D5-BE0550FEEF5F}" presName="LevelTwoTextNode" presStyleLbl="node2" presStyleIdx="5" presStyleCnt="7" custScaleX="372672">
        <dgm:presLayoutVars>
          <dgm:chPref val="3"/>
        </dgm:presLayoutVars>
      </dgm:prSet>
      <dgm:spPr/>
    </dgm:pt>
    <dgm:pt modelId="{74D3BCD8-6F56-44AF-A2B2-DE24B4DB8DE6}" type="pres">
      <dgm:prSet presAssocID="{8A31B94A-CB7F-4F59-81D5-BE0550FEEF5F}" presName="level3hierChild" presStyleCnt="0"/>
      <dgm:spPr/>
    </dgm:pt>
    <dgm:pt modelId="{325F934B-A521-4769-8047-C6823EF72F9F}" type="pres">
      <dgm:prSet presAssocID="{F2359221-D40E-44A1-BDAD-89B2A75C1778}" presName="conn2-1" presStyleLbl="parChTrans1D2" presStyleIdx="6" presStyleCnt="7"/>
      <dgm:spPr/>
    </dgm:pt>
    <dgm:pt modelId="{46081E88-2EDA-46CF-9C41-D1DE86EFDB51}" type="pres">
      <dgm:prSet presAssocID="{F2359221-D40E-44A1-BDAD-89B2A75C1778}" presName="connTx" presStyleLbl="parChTrans1D2" presStyleIdx="6" presStyleCnt="7"/>
      <dgm:spPr/>
    </dgm:pt>
    <dgm:pt modelId="{7BCD7DF6-5440-41BE-AA98-7E93CCA66A38}" type="pres">
      <dgm:prSet presAssocID="{4CA1DF08-F225-4534-A554-52CAD6F87676}" presName="root2" presStyleCnt="0"/>
      <dgm:spPr/>
    </dgm:pt>
    <dgm:pt modelId="{24BFBCAC-445C-4276-97DA-6C1397490CE3}" type="pres">
      <dgm:prSet presAssocID="{4CA1DF08-F225-4534-A554-52CAD6F87676}" presName="LevelTwoTextNode" presStyleLbl="node2" presStyleIdx="6" presStyleCnt="7" custScaleX="372672">
        <dgm:presLayoutVars>
          <dgm:chPref val="3"/>
        </dgm:presLayoutVars>
      </dgm:prSet>
      <dgm:spPr/>
    </dgm:pt>
    <dgm:pt modelId="{CA4D26D3-E128-4D4C-B6DD-217DFCD48342}" type="pres">
      <dgm:prSet presAssocID="{4CA1DF08-F225-4534-A554-52CAD6F87676}" presName="level3hierChild" presStyleCnt="0"/>
      <dgm:spPr/>
    </dgm:pt>
  </dgm:ptLst>
  <dgm:cxnLst>
    <dgm:cxn modelId="{F26BEC06-E740-43E4-B390-542C1A4862BE}" srcId="{A1680CD4-418C-4D3E-AC48-D9CEF114A31B}" destId="{E91D2710-EBD2-4C51-AD61-B84E54E467E8}" srcOrd="0" destOrd="0" parTransId="{3C4DDB24-3AE3-4A8F-BF5B-32D735FA4105}" sibTransId="{7AB586FA-D05D-45BC-A1B8-E8DA484A67D7}"/>
    <dgm:cxn modelId="{1A3FA909-E1CF-4A1C-B3EF-EFAAD5A853E9}" type="presOf" srcId="{D4B5AF9C-8CFC-4A0A-BB04-B568ADAA262A}" destId="{95BE9054-B571-4B60-A911-BAB5186237AD}" srcOrd="1" destOrd="0" presId="urn:microsoft.com/office/officeart/2008/layout/HorizontalMultiLevelHierarchy"/>
    <dgm:cxn modelId="{A011B81B-CA11-43A2-83AF-6A5A9061D9C0}" type="presOf" srcId="{0B4C9D81-11C8-452E-B1EE-9E86D8E5A238}" destId="{F9FB78B8-D36E-478A-9A8E-CD02186F5190}" srcOrd="0" destOrd="0" presId="urn:microsoft.com/office/officeart/2008/layout/HorizontalMultiLevelHierarchy"/>
    <dgm:cxn modelId="{26AB4D37-9474-4B8D-8C5B-A44BA0E6D473}" type="presOf" srcId="{002B7CDB-EE32-4B11-8986-7884EEB32ED3}" destId="{B9543D8F-F18C-4E19-86F5-34B76C7F74E4}" srcOrd="0" destOrd="0" presId="urn:microsoft.com/office/officeart/2008/layout/HorizontalMultiLevelHierarchy"/>
    <dgm:cxn modelId="{FC4B7F5E-445B-4C26-ACD5-67F0C26887B3}" srcId="{A1680CD4-418C-4D3E-AC48-D9CEF114A31B}" destId="{84919648-E797-4B58-A131-C9784E655180}" srcOrd="4" destOrd="0" parTransId="{1651C7E4-FE30-4ECC-AB7A-254449E90A10}" sibTransId="{F6B9264E-77D1-4D28-8F43-4F9E2DD7A54D}"/>
    <dgm:cxn modelId="{A2177463-2A9A-4C8C-A86C-82271A0E4EF7}" srcId="{A1680CD4-418C-4D3E-AC48-D9CEF114A31B}" destId="{4CA1DF08-F225-4534-A554-52CAD6F87676}" srcOrd="6" destOrd="0" parTransId="{F2359221-D40E-44A1-BDAD-89B2A75C1778}" sibTransId="{17946C2B-CFD5-4AE0-A4EC-BC6D2C8336DF}"/>
    <dgm:cxn modelId="{1A45CD63-D3B2-4D86-8128-8A921FBD13F9}" type="presOf" srcId="{1651C7E4-FE30-4ECC-AB7A-254449E90A10}" destId="{816EE705-60C8-4E8C-8D39-96C022D013F2}" srcOrd="1" destOrd="0" presId="urn:microsoft.com/office/officeart/2008/layout/HorizontalMultiLevelHierarchy"/>
    <dgm:cxn modelId="{802EFF46-4F2C-470F-B724-252E533FD2AA}" type="presOf" srcId="{F2359221-D40E-44A1-BDAD-89B2A75C1778}" destId="{325F934B-A521-4769-8047-C6823EF72F9F}" srcOrd="0" destOrd="0" presId="urn:microsoft.com/office/officeart/2008/layout/HorizontalMultiLevelHierarchy"/>
    <dgm:cxn modelId="{8EEE9B48-F2E5-40AA-843F-356D0FCCFCC8}" type="presOf" srcId="{1651C7E4-FE30-4ECC-AB7A-254449E90A10}" destId="{C2475B63-237E-4C4C-9588-584C1C675429}" srcOrd="0" destOrd="0" presId="urn:microsoft.com/office/officeart/2008/layout/HorizontalMultiLevelHierarchy"/>
    <dgm:cxn modelId="{79ACA168-0C0F-451D-BA4E-E1F6E19E776D}" type="presOf" srcId="{A1680CD4-418C-4D3E-AC48-D9CEF114A31B}" destId="{1E52C880-E768-401F-9F95-8E9AC591D9D4}" srcOrd="0" destOrd="0" presId="urn:microsoft.com/office/officeart/2008/layout/HorizontalMultiLevelHierarchy"/>
    <dgm:cxn modelId="{A63EF14B-21AF-442B-9D43-34564619C1AA}" srcId="{146A3CE4-7A77-46DB-9592-4DF77EEA7B8D}" destId="{A1680CD4-418C-4D3E-AC48-D9CEF114A31B}" srcOrd="0" destOrd="0" parTransId="{1096CF78-D2FE-4F88-9A5E-7023E5D361C6}" sibTransId="{7E0ACB35-8E48-4AEA-9307-11C869910883}"/>
    <dgm:cxn modelId="{9C00DC94-92E0-4185-BC63-4392E24E474E}" type="presOf" srcId="{146A3CE4-7A77-46DB-9592-4DF77EEA7B8D}" destId="{9B0895C3-2FC8-4230-B3E6-70D6D438831B}" srcOrd="0" destOrd="0" presId="urn:microsoft.com/office/officeart/2008/layout/HorizontalMultiLevelHierarchy"/>
    <dgm:cxn modelId="{0C8A9696-54A0-477C-975B-AAF4D9BB8BF1}" type="presOf" srcId="{8A31B94A-CB7F-4F59-81D5-BE0550FEEF5F}" destId="{84C8105C-4D3E-48CF-B4FD-1791B90ADDCB}" srcOrd="0" destOrd="0" presId="urn:microsoft.com/office/officeart/2008/layout/HorizontalMultiLevelHierarchy"/>
    <dgm:cxn modelId="{7CD89797-8E52-46EB-BC79-50EB514F1FEA}" srcId="{A1680CD4-418C-4D3E-AC48-D9CEF114A31B}" destId="{9D1669F0-4412-40BF-A6F2-068CDDE8134F}" srcOrd="2" destOrd="0" parTransId="{0B4C9D81-11C8-452E-B1EE-9E86D8E5A238}" sibTransId="{B926E675-00EF-49E7-A3E6-CA264259D871}"/>
    <dgm:cxn modelId="{B0D318A4-FC30-4FB8-8E77-40913D947827}" type="presOf" srcId="{002B7CDB-EE32-4B11-8986-7884EEB32ED3}" destId="{4E861550-DF72-41A2-8C06-186098EC1266}" srcOrd="1" destOrd="0" presId="urn:microsoft.com/office/officeart/2008/layout/HorizontalMultiLevelHierarchy"/>
    <dgm:cxn modelId="{C164B5A5-4863-4A0B-AF83-EA3C89068B0E}" type="presOf" srcId="{165F36A9-0DE6-4D3C-BFE0-6AD6DB86F8AD}" destId="{80371DA3-3978-4F84-8BB5-8DD29D388301}" srcOrd="0" destOrd="0" presId="urn:microsoft.com/office/officeart/2008/layout/HorizontalMultiLevelHierarchy"/>
    <dgm:cxn modelId="{46B857A9-C318-4E33-83E1-EE666DFA2AC6}" srcId="{A1680CD4-418C-4D3E-AC48-D9CEF114A31B}" destId="{8A31B94A-CB7F-4F59-81D5-BE0550FEEF5F}" srcOrd="5" destOrd="0" parTransId="{7517D7C2-C303-4B61-A297-0F0C4C6717EE}" sibTransId="{9DE7A03F-AAA7-4EEF-8871-7109F1016EF4}"/>
    <dgm:cxn modelId="{D74AA4B9-7945-44D4-A112-C86775986878}" type="presOf" srcId="{D4B5AF9C-8CFC-4A0A-BB04-B568ADAA262A}" destId="{6D1058C3-188C-47CC-9C0D-D825F85F7021}" srcOrd="0" destOrd="0" presId="urn:microsoft.com/office/officeart/2008/layout/HorizontalMultiLevelHierarchy"/>
    <dgm:cxn modelId="{41EA21BA-4E39-4B86-ABFC-D273E00616C7}" type="presOf" srcId="{2E7F3E3B-70E9-4440-947E-8A2BCF4982D1}" destId="{AF2FF6FE-6D0D-4304-8C81-6DAB87E27BDF}" srcOrd="0" destOrd="0" presId="urn:microsoft.com/office/officeart/2008/layout/HorizontalMultiLevelHierarchy"/>
    <dgm:cxn modelId="{87B1ABBC-7EA0-41DC-87AC-7C9CFC4A3BF7}" type="presOf" srcId="{F2359221-D40E-44A1-BDAD-89B2A75C1778}" destId="{46081E88-2EDA-46CF-9C41-D1DE86EFDB51}" srcOrd="1" destOrd="0" presId="urn:microsoft.com/office/officeart/2008/layout/HorizontalMultiLevelHierarchy"/>
    <dgm:cxn modelId="{65D270BD-3BAA-4DA3-BD97-57A8F1DF1A35}" type="presOf" srcId="{84919648-E797-4B58-A131-C9784E655180}" destId="{EE2572AF-8DCE-4032-AEB7-55410188BE1E}" srcOrd="0" destOrd="0" presId="urn:microsoft.com/office/officeart/2008/layout/HorizontalMultiLevelHierarchy"/>
    <dgm:cxn modelId="{6049D5C1-2CAE-4FDE-B9A7-EA5351DA0EF7}" type="presOf" srcId="{9D1669F0-4412-40BF-A6F2-068CDDE8134F}" destId="{D72914A6-BBC3-4F76-A606-0555F8CA7E46}" srcOrd="0" destOrd="0" presId="urn:microsoft.com/office/officeart/2008/layout/HorizontalMultiLevelHierarchy"/>
    <dgm:cxn modelId="{3305E7C3-D8CA-4703-9748-9A0331D25A91}" type="presOf" srcId="{7517D7C2-C303-4B61-A297-0F0C4C6717EE}" destId="{1CDFEF15-BBAF-4B26-B0C4-B7171D1F47CA}" srcOrd="0" destOrd="0" presId="urn:microsoft.com/office/officeart/2008/layout/HorizontalMultiLevelHierarchy"/>
    <dgm:cxn modelId="{00ED61C8-EB48-45DA-9D92-83A2DD05AD80}" srcId="{A1680CD4-418C-4D3E-AC48-D9CEF114A31B}" destId="{165F36A9-0DE6-4D3C-BFE0-6AD6DB86F8AD}" srcOrd="3" destOrd="0" parTransId="{002B7CDB-EE32-4B11-8986-7884EEB32ED3}" sibTransId="{FC850330-7DCF-463A-ABEA-FC0E13F6447D}"/>
    <dgm:cxn modelId="{FD05A9D4-392D-4D7D-ACF2-C8A36C558406}" type="presOf" srcId="{E91D2710-EBD2-4C51-AD61-B84E54E467E8}" destId="{55023B55-DF6C-4053-A1CC-1BB43278B287}" srcOrd="0" destOrd="0" presId="urn:microsoft.com/office/officeart/2008/layout/HorizontalMultiLevelHierarchy"/>
    <dgm:cxn modelId="{371DCBD7-994C-4E2F-BF9F-585FCB88E5E4}" srcId="{A1680CD4-418C-4D3E-AC48-D9CEF114A31B}" destId="{2E7F3E3B-70E9-4440-947E-8A2BCF4982D1}" srcOrd="1" destOrd="0" parTransId="{D4B5AF9C-8CFC-4A0A-BB04-B568ADAA262A}" sibTransId="{13BE4689-353B-4038-AC9C-66A419BC76B2}"/>
    <dgm:cxn modelId="{3FF761E9-10A1-4D90-97E9-DC74F10CDA03}" type="presOf" srcId="{4CA1DF08-F225-4534-A554-52CAD6F87676}" destId="{24BFBCAC-445C-4276-97DA-6C1397490CE3}" srcOrd="0" destOrd="0" presId="urn:microsoft.com/office/officeart/2008/layout/HorizontalMultiLevelHierarchy"/>
    <dgm:cxn modelId="{B99570F0-94E0-40D1-98FB-72A747726FA1}" type="presOf" srcId="{0B4C9D81-11C8-452E-B1EE-9E86D8E5A238}" destId="{A393AC52-9456-473D-AC93-2E001EB4BA40}" srcOrd="1" destOrd="0" presId="urn:microsoft.com/office/officeart/2008/layout/HorizontalMultiLevelHierarchy"/>
    <dgm:cxn modelId="{E0C21EF1-B520-48CF-A81F-2C9E6B42E1B1}" type="presOf" srcId="{7517D7C2-C303-4B61-A297-0F0C4C6717EE}" destId="{0C7102F4-36A3-4AC3-80FA-6D8CAD7358CB}" srcOrd="1" destOrd="0" presId="urn:microsoft.com/office/officeart/2008/layout/HorizontalMultiLevelHierarchy"/>
    <dgm:cxn modelId="{D0B027F3-6291-4556-A1CE-1C7C2193EA53}" type="presOf" srcId="{3C4DDB24-3AE3-4A8F-BF5B-32D735FA4105}" destId="{E7F8A9A7-2FD5-49FF-8F7B-D6E4C053D4DD}" srcOrd="1" destOrd="0" presId="urn:microsoft.com/office/officeart/2008/layout/HorizontalMultiLevelHierarchy"/>
    <dgm:cxn modelId="{C28DDAFA-C9BA-47C0-B827-CE6AF6C38FB7}" type="presOf" srcId="{3C4DDB24-3AE3-4A8F-BF5B-32D735FA4105}" destId="{A331EEB2-A62B-4A36-8021-66EFB71F6E3B}" srcOrd="0" destOrd="0" presId="urn:microsoft.com/office/officeart/2008/layout/HorizontalMultiLevelHierarchy"/>
    <dgm:cxn modelId="{F1465AAA-B538-458E-956F-3BD78AA5D08C}" type="presParOf" srcId="{9B0895C3-2FC8-4230-B3E6-70D6D438831B}" destId="{51E77F21-13F0-4CE2-9D61-2DB3F3880936}" srcOrd="0" destOrd="0" presId="urn:microsoft.com/office/officeart/2008/layout/HorizontalMultiLevelHierarchy"/>
    <dgm:cxn modelId="{0D36638C-92F3-419B-8D9F-4602F544CC18}" type="presParOf" srcId="{51E77F21-13F0-4CE2-9D61-2DB3F3880936}" destId="{1E52C880-E768-401F-9F95-8E9AC591D9D4}" srcOrd="0" destOrd="0" presId="urn:microsoft.com/office/officeart/2008/layout/HorizontalMultiLevelHierarchy"/>
    <dgm:cxn modelId="{C2D462C5-9D96-4A82-A7E3-5BBD7FFFB4E1}" type="presParOf" srcId="{51E77F21-13F0-4CE2-9D61-2DB3F3880936}" destId="{80908938-1BB9-448D-85B7-1DEA89B0D42E}" srcOrd="1" destOrd="0" presId="urn:microsoft.com/office/officeart/2008/layout/HorizontalMultiLevelHierarchy"/>
    <dgm:cxn modelId="{B7D43CA6-7AA6-42C2-B5B9-B5F5546355CA}" type="presParOf" srcId="{80908938-1BB9-448D-85B7-1DEA89B0D42E}" destId="{A331EEB2-A62B-4A36-8021-66EFB71F6E3B}" srcOrd="0" destOrd="0" presId="urn:microsoft.com/office/officeart/2008/layout/HorizontalMultiLevelHierarchy"/>
    <dgm:cxn modelId="{18FD62FA-CBC3-41C8-BC7A-9BF3FB2EFF9E}" type="presParOf" srcId="{A331EEB2-A62B-4A36-8021-66EFB71F6E3B}" destId="{E7F8A9A7-2FD5-49FF-8F7B-D6E4C053D4DD}" srcOrd="0" destOrd="0" presId="urn:microsoft.com/office/officeart/2008/layout/HorizontalMultiLevelHierarchy"/>
    <dgm:cxn modelId="{E16F52F9-1160-425E-B0A6-F8D4F0979202}" type="presParOf" srcId="{80908938-1BB9-448D-85B7-1DEA89B0D42E}" destId="{2E75853A-A511-4B51-B081-5E0E845E57B7}" srcOrd="1" destOrd="0" presId="urn:microsoft.com/office/officeart/2008/layout/HorizontalMultiLevelHierarchy"/>
    <dgm:cxn modelId="{2B12A105-347E-481D-846F-4057EEFEAEF5}" type="presParOf" srcId="{2E75853A-A511-4B51-B081-5E0E845E57B7}" destId="{55023B55-DF6C-4053-A1CC-1BB43278B287}" srcOrd="0" destOrd="0" presId="urn:microsoft.com/office/officeart/2008/layout/HorizontalMultiLevelHierarchy"/>
    <dgm:cxn modelId="{4FCF2E2F-C350-44B4-ADDD-46A43943D0A5}" type="presParOf" srcId="{2E75853A-A511-4B51-B081-5E0E845E57B7}" destId="{B6B463DE-75CA-4D03-BE4C-81A075A47145}" srcOrd="1" destOrd="0" presId="urn:microsoft.com/office/officeart/2008/layout/HorizontalMultiLevelHierarchy"/>
    <dgm:cxn modelId="{25A7F9DA-0F31-423F-95B5-D364D6058E06}" type="presParOf" srcId="{80908938-1BB9-448D-85B7-1DEA89B0D42E}" destId="{6D1058C3-188C-47CC-9C0D-D825F85F7021}" srcOrd="2" destOrd="0" presId="urn:microsoft.com/office/officeart/2008/layout/HorizontalMultiLevelHierarchy"/>
    <dgm:cxn modelId="{8081B1D1-491A-47E8-B1E0-A7A7201338EB}" type="presParOf" srcId="{6D1058C3-188C-47CC-9C0D-D825F85F7021}" destId="{95BE9054-B571-4B60-A911-BAB5186237AD}" srcOrd="0" destOrd="0" presId="urn:microsoft.com/office/officeart/2008/layout/HorizontalMultiLevelHierarchy"/>
    <dgm:cxn modelId="{3E2B1BF2-6673-4CDE-B0FD-168F0B36C9F6}" type="presParOf" srcId="{80908938-1BB9-448D-85B7-1DEA89B0D42E}" destId="{80E3A9D2-04B5-4853-90B1-AB283B2BB0ED}" srcOrd="3" destOrd="0" presId="urn:microsoft.com/office/officeart/2008/layout/HorizontalMultiLevelHierarchy"/>
    <dgm:cxn modelId="{EB9B0CF5-D6C3-432A-829A-C1A13261F46B}" type="presParOf" srcId="{80E3A9D2-04B5-4853-90B1-AB283B2BB0ED}" destId="{AF2FF6FE-6D0D-4304-8C81-6DAB87E27BDF}" srcOrd="0" destOrd="0" presId="urn:microsoft.com/office/officeart/2008/layout/HorizontalMultiLevelHierarchy"/>
    <dgm:cxn modelId="{A2FA6174-1E7D-4DE6-AF07-CD525FC48D64}" type="presParOf" srcId="{80E3A9D2-04B5-4853-90B1-AB283B2BB0ED}" destId="{1C6476B9-EB9F-493F-8347-D4DFF5920DFA}" srcOrd="1" destOrd="0" presId="urn:microsoft.com/office/officeart/2008/layout/HorizontalMultiLevelHierarchy"/>
    <dgm:cxn modelId="{99AC35DB-1253-4F94-838A-512D84489F96}" type="presParOf" srcId="{80908938-1BB9-448D-85B7-1DEA89B0D42E}" destId="{F9FB78B8-D36E-478A-9A8E-CD02186F5190}" srcOrd="4" destOrd="0" presId="urn:microsoft.com/office/officeart/2008/layout/HorizontalMultiLevelHierarchy"/>
    <dgm:cxn modelId="{313AE894-B584-4BFB-8664-85587920CFC2}" type="presParOf" srcId="{F9FB78B8-D36E-478A-9A8E-CD02186F5190}" destId="{A393AC52-9456-473D-AC93-2E001EB4BA40}" srcOrd="0" destOrd="0" presId="urn:microsoft.com/office/officeart/2008/layout/HorizontalMultiLevelHierarchy"/>
    <dgm:cxn modelId="{931A0869-E5A4-4C87-AAC6-34A64FFA0812}" type="presParOf" srcId="{80908938-1BB9-448D-85B7-1DEA89B0D42E}" destId="{6A8AE0DF-D771-4FE8-864F-362DB3F88C12}" srcOrd="5" destOrd="0" presId="urn:microsoft.com/office/officeart/2008/layout/HorizontalMultiLevelHierarchy"/>
    <dgm:cxn modelId="{B159EC0D-1F3E-4A75-AE59-23C1D49E1850}" type="presParOf" srcId="{6A8AE0DF-D771-4FE8-864F-362DB3F88C12}" destId="{D72914A6-BBC3-4F76-A606-0555F8CA7E46}" srcOrd="0" destOrd="0" presId="urn:microsoft.com/office/officeart/2008/layout/HorizontalMultiLevelHierarchy"/>
    <dgm:cxn modelId="{948A895B-4F0A-44DC-B663-ECD19D3B89E3}" type="presParOf" srcId="{6A8AE0DF-D771-4FE8-864F-362DB3F88C12}" destId="{D964572F-87D9-44A1-89BC-F2397E237A66}" srcOrd="1" destOrd="0" presId="urn:microsoft.com/office/officeart/2008/layout/HorizontalMultiLevelHierarchy"/>
    <dgm:cxn modelId="{7D1D3CD8-12F4-45CE-9C6A-380E62F5193F}" type="presParOf" srcId="{80908938-1BB9-448D-85B7-1DEA89B0D42E}" destId="{B9543D8F-F18C-4E19-86F5-34B76C7F74E4}" srcOrd="6" destOrd="0" presId="urn:microsoft.com/office/officeart/2008/layout/HorizontalMultiLevelHierarchy"/>
    <dgm:cxn modelId="{1DA40C48-0EB6-4EC4-98CD-015CC3B7C10A}" type="presParOf" srcId="{B9543D8F-F18C-4E19-86F5-34B76C7F74E4}" destId="{4E861550-DF72-41A2-8C06-186098EC1266}" srcOrd="0" destOrd="0" presId="urn:microsoft.com/office/officeart/2008/layout/HorizontalMultiLevelHierarchy"/>
    <dgm:cxn modelId="{4D75E9BF-486A-497E-938A-934320818AE3}" type="presParOf" srcId="{80908938-1BB9-448D-85B7-1DEA89B0D42E}" destId="{86AFE989-AFD7-4FA5-9DFC-22A4DA55B56F}" srcOrd="7" destOrd="0" presId="urn:microsoft.com/office/officeart/2008/layout/HorizontalMultiLevelHierarchy"/>
    <dgm:cxn modelId="{77FDA7D8-8014-4106-A0D2-06AC29D3141B}" type="presParOf" srcId="{86AFE989-AFD7-4FA5-9DFC-22A4DA55B56F}" destId="{80371DA3-3978-4F84-8BB5-8DD29D388301}" srcOrd="0" destOrd="0" presId="urn:microsoft.com/office/officeart/2008/layout/HorizontalMultiLevelHierarchy"/>
    <dgm:cxn modelId="{459448BE-B21E-4817-846F-356FEB7ADD2D}" type="presParOf" srcId="{86AFE989-AFD7-4FA5-9DFC-22A4DA55B56F}" destId="{D34E0F2F-07AE-4DA6-90BB-C61A3E785A00}" srcOrd="1" destOrd="0" presId="urn:microsoft.com/office/officeart/2008/layout/HorizontalMultiLevelHierarchy"/>
    <dgm:cxn modelId="{EDB1C95C-1EEA-4CDC-8C3E-603097128369}" type="presParOf" srcId="{80908938-1BB9-448D-85B7-1DEA89B0D42E}" destId="{C2475B63-237E-4C4C-9588-584C1C675429}" srcOrd="8" destOrd="0" presId="urn:microsoft.com/office/officeart/2008/layout/HorizontalMultiLevelHierarchy"/>
    <dgm:cxn modelId="{81CD7ECA-289D-434C-8D71-E7495A85B213}" type="presParOf" srcId="{C2475B63-237E-4C4C-9588-584C1C675429}" destId="{816EE705-60C8-4E8C-8D39-96C022D013F2}" srcOrd="0" destOrd="0" presId="urn:microsoft.com/office/officeart/2008/layout/HorizontalMultiLevelHierarchy"/>
    <dgm:cxn modelId="{3210EEE9-4481-4071-B2F6-4C52D7684907}" type="presParOf" srcId="{80908938-1BB9-448D-85B7-1DEA89B0D42E}" destId="{A3CFB0F3-C6B3-49FD-A176-430E7DDD36BF}" srcOrd="9" destOrd="0" presId="urn:microsoft.com/office/officeart/2008/layout/HorizontalMultiLevelHierarchy"/>
    <dgm:cxn modelId="{9BD8237D-6280-4005-9820-94B2EF1A5E0D}" type="presParOf" srcId="{A3CFB0F3-C6B3-49FD-A176-430E7DDD36BF}" destId="{EE2572AF-8DCE-4032-AEB7-55410188BE1E}" srcOrd="0" destOrd="0" presId="urn:microsoft.com/office/officeart/2008/layout/HorizontalMultiLevelHierarchy"/>
    <dgm:cxn modelId="{2FBC9163-F45F-47A2-B5E4-C208CA9C73F6}" type="presParOf" srcId="{A3CFB0F3-C6B3-49FD-A176-430E7DDD36BF}" destId="{CBECAFDD-ACDE-4C61-9F8A-AF06203E776D}" srcOrd="1" destOrd="0" presId="urn:microsoft.com/office/officeart/2008/layout/HorizontalMultiLevelHierarchy"/>
    <dgm:cxn modelId="{236C96AC-88FE-4720-8C79-27BF814C7A3D}" type="presParOf" srcId="{80908938-1BB9-448D-85B7-1DEA89B0D42E}" destId="{1CDFEF15-BBAF-4B26-B0C4-B7171D1F47CA}" srcOrd="10" destOrd="0" presId="urn:microsoft.com/office/officeart/2008/layout/HorizontalMultiLevelHierarchy"/>
    <dgm:cxn modelId="{C99A22AD-7074-4F95-AF11-AC0D32DA04E9}" type="presParOf" srcId="{1CDFEF15-BBAF-4B26-B0C4-B7171D1F47CA}" destId="{0C7102F4-36A3-4AC3-80FA-6D8CAD7358CB}" srcOrd="0" destOrd="0" presId="urn:microsoft.com/office/officeart/2008/layout/HorizontalMultiLevelHierarchy"/>
    <dgm:cxn modelId="{46A59C55-F965-49DF-BCA8-945F46033FE6}" type="presParOf" srcId="{80908938-1BB9-448D-85B7-1DEA89B0D42E}" destId="{7EC8609D-392A-4595-A443-73AD97BB2063}" srcOrd="11" destOrd="0" presId="urn:microsoft.com/office/officeart/2008/layout/HorizontalMultiLevelHierarchy"/>
    <dgm:cxn modelId="{52565588-1BC7-4D07-84CF-E65B625F2B68}" type="presParOf" srcId="{7EC8609D-392A-4595-A443-73AD97BB2063}" destId="{84C8105C-4D3E-48CF-B4FD-1791B90ADDCB}" srcOrd="0" destOrd="0" presId="urn:microsoft.com/office/officeart/2008/layout/HorizontalMultiLevelHierarchy"/>
    <dgm:cxn modelId="{041DFB9D-619E-4884-80F8-4B7A88AC1846}" type="presParOf" srcId="{7EC8609D-392A-4595-A443-73AD97BB2063}" destId="{74D3BCD8-6F56-44AF-A2B2-DE24B4DB8DE6}" srcOrd="1" destOrd="0" presId="urn:microsoft.com/office/officeart/2008/layout/HorizontalMultiLevelHierarchy"/>
    <dgm:cxn modelId="{97E2100C-5B26-4C70-BC9C-B052F8800DE8}" type="presParOf" srcId="{80908938-1BB9-448D-85B7-1DEA89B0D42E}" destId="{325F934B-A521-4769-8047-C6823EF72F9F}" srcOrd="12" destOrd="0" presId="urn:microsoft.com/office/officeart/2008/layout/HorizontalMultiLevelHierarchy"/>
    <dgm:cxn modelId="{45091D4A-CD84-44D1-B985-1D86B59C432A}" type="presParOf" srcId="{325F934B-A521-4769-8047-C6823EF72F9F}" destId="{46081E88-2EDA-46CF-9C41-D1DE86EFDB51}" srcOrd="0" destOrd="0" presId="urn:microsoft.com/office/officeart/2008/layout/HorizontalMultiLevelHierarchy"/>
    <dgm:cxn modelId="{29A65D7B-FDE1-4800-B149-95329193D25C}" type="presParOf" srcId="{80908938-1BB9-448D-85B7-1DEA89B0D42E}" destId="{7BCD7DF6-5440-41BE-AA98-7E93CCA66A38}" srcOrd="13" destOrd="0" presId="urn:microsoft.com/office/officeart/2008/layout/HorizontalMultiLevelHierarchy"/>
    <dgm:cxn modelId="{401A023D-FF36-4C85-AE11-381E8C0DD791}" type="presParOf" srcId="{7BCD7DF6-5440-41BE-AA98-7E93CCA66A38}" destId="{24BFBCAC-445C-4276-97DA-6C1397490CE3}" srcOrd="0" destOrd="0" presId="urn:microsoft.com/office/officeart/2008/layout/HorizontalMultiLevelHierarchy"/>
    <dgm:cxn modelId="{E50C77D2-FA63-4084-8D32-100DF8F428D1}" type="presParOf" srcId="{7BCD7DF6-5440-41BE-AA98-7E93CCA66A38}" destId="{CA4D26D3-E128-4D4C-B6DD-217DFCD4834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38F7B3-C2C7-4E1E-8F6E-4CCD61C5981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9A310-8299-4F29-AECA-F6414342D672}">
      <dgm:prSet phldrT="[Text]" phldr="1"/>
      <dgm:spPr>
        <a:blipFill dpi="0" rotWithShape="0">
          <a:blip xmlns:r="http://schemas.openxmlformats.org/officeDocument/2006/relationships" r:embed="rId1"/>
          <a:srcRect/>
          <a:stretch>
            <a:fillRect l="2395" r="559"/>
          </a:stretch>
        </a:blipFill>
      </dgm:spPr>
      <dgm:t>
        <a:bodyPr/>
        <a:lstStyle/>
        <a:p>
          <a:endParaRPr lang="en-US" dirty="0"/>
        </a:p>
      </dgm:t>
    </dgm:pt>
    <dgm:pt modelId="{CC7F852F-2F01-41DF-A289-1248992158C2}" type="parTrans" cxnId="{23C77B1B-51BD-489B-A11A-F88515437795}">
      <dgm:prSet/>
      <dgm:spPr/>
      <dgm:t>
        <a:bodyPr/>
        <a:lstStyle/>
        <a:p>
          <a:endParaRPr lang="en-US"/>
        </a:p>
      </dgm:t>
    </dgm:pt>
    <dgm:pt modelId="{9161451B-631A-411E-816B-9C69EC9B7B3C}" type="sibTrans" cxnId="{23C77B1B-51BD-489B-A11A-F88515437795}">
      <dgm:prSet/>
      <dgm:spPr/>
      <dgm:t>
        <a:bodyPr/>
        <a:lstStyle/>
        <a:p>
          <a:endParaRPr lang="en-US"/>
        </a:p>
      </dgm:t>
    </dgm:pt>
    <dgm:pt modelId="{25097509-4584-44BF-8482-C68C5BCDF71B}">
      <dgm:prSet phldrT="[Text]" custT="1"/>
      <dgm:spPr/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হ্যাচারি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C9DB68-CF6B-46E2-8F59-2290DF23E889}" type="parTrans" cxnId="{4BA6C0A7-8D8D-4862-BC8E-9FDC08048526}">
      <dgm:prSet/>
      <dgm:spPr/>
      <dgm:t>
        <a:bodyPr/>
        <a:lstStyle/>
        <a:p>
          <a:endParaRPr lang="en-US"/>
        </a:p>
      </dgm:t>
    </dgm:pt>
    <dgm:pt modelId="{2CA7FA61-8DBC-446C-B1DC-C3DA6BD4DD87}" type="sibTrans" cxnId="{4BA6C0A7-8D8D-4862-BC8E-9FDC08048526}">
      <dgm:prSet/>
      <dgm:spPr/>
      <dgm:t>
        <a:bodyPr/>
        <a:lstStyle/>
        <a:p>
          <a:endParaRPr lang="en-US"/>
        </a:p>
      </dgm:t>
    </dgm:pt>
    <dgm:pt modelId="{3D15FBBD-82A6-4EFF-A3A4-C25846D69E99}">
      <dgm:prSet phldrT="[Text]" custT="1"/>
      <dgm:spPr/>
      <dgm:t>
        <a:bodyPr/>
        <a:lstStyle/>
        <a:p>
          <a:pPr algn="l"/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বীজ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ইনকিউবেটরের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বাচ্চা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ফোটানো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হয়,তাকে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হ্যাচারি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বাচ্চা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ফোটে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হ্যাচারি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3245438-B9CC-4121-875F-F56484930EE5}" type="parTrans" cxnId="{81F73075-C3CD-4818-B604-FA86ECB1BFF5}">
      <dgm:prSet/>
      <dgm:spPr/>
      <dgm:t>
        <a:bodyPr/>
        <a:lstStyle/>
        <a:p>
          <a:endParaRPr lang="en-US"/>
        </a:p>
      </dgm:t>
    </dgm:pt>
    <dgm:pt modelId="{48B76994-A4F3-4B1D-AF2F-930D5CAFFCE2}" type="sibTrans" cxnId="{81F73075-C3CD-4818-B604-FA86ECB1BFF5}">
      <dgm:prSet/>
      <dgm:spPr/>
      <dgm:t>
        <a:bodyPr/>
        <a:lstStyle/>
        <a:p>
          <a:endParaRPr lang="en-US"/>
        </a:p>
      </dgm:t>
    </dgm:pt>
    <dgm:pt modelId="{90C24235-018F-44CF-8AE0-222C61D1E1EA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dirty="0"/>
        </a:p>
      </dgm:t>
    </dgm:pt>
    <dgm:pt modelId="{ED7C9C83-82C5-4D54-9DBE-C4C78F85CEF7}" type="parTrans" cxnId="{20AFB525-A077-436F-BD8E-A4D704BECCFF}">
      <dgm:prSet/>
      <dgm:spPr/>
      <dgm:t>
        <a:bodyPr/>
        <a:lstStyle/>
        <a:p>
          <a:endParaRPr lang="en-US"/>
        </a:p>
      </dgm:t>
    </dgm:pt>
    <dgm:pt modelId="{88EA40EE-36B7-4E0F-A5FB-85D66DE8C731}" type="sibTrans" cxnId="{20AFB525-A077-436F-BD8E-A4D704BECCFF}">
      <dgm:prSet/>
      <dgm:spPr/>
      <dgm:t>
        <a:bodyPr/>
        <a:lstStyle/>
        <a:p>
          <a:endParaRPr lang="en-US"/>
        </a:p>
      </dgm:t>
    </dgm:pt>
    <dgm:pt modelId="{D16A238C-A5E4-46A1-93E3-039BCED7DEDE}">
      <dgm:prSet phldrT="[Text]" custT="1"/>
      <dgm:spPr/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AD9337-9C03-47CB-A9C6-23DAE923CF3B}" type="parTrans" cxnId="{65017895-C697-4C22-80F5-BA96DE2F05B8}">
      <dgm:prSet/>
      <dgm:spPr/>
      <dgm:t>
        <a:bodyPr/>
        <a:lstStyle/>
        <a:p>
          <a:endParaRPr lang="en-US"/>
        </a:p>
      </dgm:t>
    </dgm:pt>
    <dgm:pt modelId="{19FBBB8C-F482-4B41-84E7-214F58FF0094}" type="sibTrans" cxnId="{65017895-C697-4C22-80F5-BA96DE2F05B8}">
      <dgm:prSet/>
      <dgm:spPr/>
      <dgm:t>
        <a:bodyPr/>
        <a:lstStyle/>
        <a:p>
          <a:endParaRPr lang="en-US"/>
        </a:p>
      </dgm:t>
    </dgm:pt>
    <dgm:pt modelId="{3EB5095B-9A8B-4BCC-8EE1-1D330FFB6680}">
      <dgm:prSet phldrT="[Text]" custT="1"/>
      <dgm:spPr/>
      <dgm:t>
        <a:bodyPr/>
        <a:lstStyle/>
        <a:p>
          <a:pPr algn="l"/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উৎপাদনকারী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মুরগি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মুরগিকে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 ৪/৫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সপ্তাহ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বয়স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পয</a:t>
          </a:r>
          <a:r>
            <a:rPr lang="en-US" sz="2400" dirty="0" err="1">
              <a:latin typeface="SutonnyMJ" pitchFamily="2" charset="0"/>
              <a:cs typeface="SutonnyMJ" pitchFamily="2" charset="0"/>
            </a:rPr>
            <a:t>©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ন্ত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DF4D06C0-99B8-46CA-BA5E-001467D2C941}" type="parTrans" cxnId="{7D048F0E-E490-41D3-8AC5-533318BAD590}">
      <dgm:prSet/>
      <dgm:spPr/>
      <dgm:t>
        <a:bodyPr/>
        <a:lstStyle/>
        <a:p>
          <a:endParaRPr lang="en-US"/>
        </a:p>
      </dgm:t>
    </dgm:pt>
    <dgm:pt modelId="{12B3D951-CB25-4BB9-8F8F-EA7F85DB2B1D}" type="sibTrans" cxnId="{7D048F0E-E490-41D3-8AC5-533318BAD590}">
      <dgm:prSet/>
      <dgm:spPr/>
      <dgm:t>
        <a:bodyPr/>
        <a:lstStyle/>
        <a:p>
          <a:endParaRPr lang="en-US"/>
        </a:p>
      </dgm:t>
    </dgm:pt>
    <dgm:pt modelId="{961D4B20-E32D-4177-B2BB-AC8AA2078856}" type="pres">
      <dgm:prSet presAssocID="{CD38F7B3-C2C7-4E1E-8F6E-4CCD61C5981F}" presName="Name0" presStyleCnt="0">
        <dgm:presLayoutVars>
          <dgm:dir/>
          <dgm:animLvl val="lvl"/>
          <dgm:resizeHandles/>
        </dgm:presLayoutVars>
      </dgm:prSet>
      <dgm:spPr/>
    </dgm:pt>
    <dgm:pt modelId="{6B9D7DDA-2FA4-4059-9175-DF17D031D203}" type="pres">
      <dgm:prSet presAssocID="{7759A310-8299-4F29-AECA-F6414342D672}" presName="linNode" presStyleCnt="0"/>
      <dgm:spPr/>
    </dgm:pt>
    <dgm:pt modelId="{2908AC28-53DE-484C-B4AF-C90BCB8E532C}" type="pres">
      <dgm:prSet presAssocID="{7759A310-8299-4F29-AECA-F6414342D672}" presName="parentShp" presStyleLbl="node1" presStyleIdx="0" presStyleCnt="2" custScaleX="82428" custLinFactNeighborX="-9851" custLinFactNeighborY="2109">
        <dgm:presLayoutVars>
          <dgm:bulletEnabled val="1"/>
        </dgm:presLayoutVars>
      </dgm:prSet>
      <dgm:spPr/>
    </dgm:pt>
    <dgm:pt modelId="{04DC0FAD-8095-44B9-912B-99CC17987C47}" type="pres">
      <dgm:prSet presAssocID="{7759A310-8299-4F29-AECA-F6414342D672}" presName="childShp" presStyleLbl="bgAccFollowNode1" presStyleIdx="0" presStyleCnt="2" custScaleX="111927">
        <dgm:presLayoutVars>
          <dgm:bulletEnabled val="1"/>
        </dgm:presLayoutVars>
      </dgm:prSet>
      <dgm:spPr/>
    </dgm:pt>
    <dgm:pt modelId="{8370A3BF-A401-40E0-B7FC-DC282605FB52}" type="pres">
      <dgm:prSet presAssocID="{9161451B-631A-411E-816B-9C69EC9B7B3C}" presName="spacing" presStyleCnt="0"/>
      <dgm:spPr/>
    </dgm:pt>
    <dgm:pt modelId="{BFB99347-0FDC-4B39-8CAA-930C6C52ADD9}" type="pres">
      <dgm:prSet presAssocID="{90C24235-018F-44CF-8AE0-222C61D1E1EA}" presName="linNode" presStyleCnt="0"/>
      <dgm:spPr/>
    </dgm:pt>
    <dgm:pt modelId="{CE98CC81-1987-4FFC-8631-572DA8B18474}" type="pres">
      <dgm:prSet presAssocID="{90C24235-018F-44CF-8AE0-222C61D1E1EA}" presName="parentShp" presStyleLbl="node1" presStyleIdx="1" presStyleCnt="2" custScaleX="79713" custLinFactNeighborX="-7721" custLinFactNeighborY="-4518">
        <dgm:presLayoutVars>
          <dgm:bulletEnabled val="1"/>
        </dgm:presLayoutVars>
      </dgm:prSet>
      <dgm:spPr/>
    </dgm:pt>
    <dgm:pt modelId="{2B2DC6C2-61F8-49B1-9E62-DB7BC1DC0BFA}" type="pres">
      <dgm:prSet presAssocID="{90C24235-018F-44CF-8AE0-222C61D1E1EA}" presName="childShp" presStyleLbl="bgAccFollowNode1" presStyleIdx="1" presStyleCnt="2" custScaleX="110117">
        <dgm:presLayoutVars>
          <dgm:bulletEnabled val="1"/>
        </dgm:presLayoutVars>
      </dgm:prSet>
      <dgm:spPr/>
    </dgm:pt>
  </dgm:ptLst>
  <dgm:cxnLst>
    <dgm:cxn modelId="{7D048F0E-E490-41D3-8AC5-533318BAD590}" srcId="{90C24235-018F-44CF-8AE0-222C61D1E1EA}" destId="{3EB5095B-9A8B-4BCC-8EE1-1D330FFB6680}" srcOrd="1" destOrd="0" parTransId="{DF4D06C0-99B8-46CA-BA5E-001467D2C941}" sibTransId="{12B3D951-CB25-4BB9-8F8F-EA7F85DB2B1D}"/>
    <dgm:cxn modelId="{23C77B1B-51BD-489B-A11A-F88515437795}" srcId="{CD38F7B3-C2C7-4E1E-8F6E-4CCD61C5981F}" destId="{7759A310-8299-4F29-AECA-F6414342D672}" srcOrd="0" destOrd="0" parTransId="{CC7F852F-2F01-41DF-A289-1248992158C2}" sibTransId="{9161451B-631A-411E-816B-9C69EC9B7B3C}"/>
    <dgm:cxn modelId="{8C6A7D20-8D9D-48F0-BB7A-8D447100F23F}" type="presOf" srcId="{CD38F7B3-C2C7-4E1E-8F6E-4CCD61C5981F}" destId="{961D4B20-E32D-4177-B2BB-AC8AA2078856}" srcOrd="0" destOrd="0" presId="urn:microsoft.com/office/officeart/2005/8/layout/vList6"/>
    <dgm:cxn modelId="{20AFB525-A077-436F-BD8E-A4D704BECCFF}" srcId="{CD38F7B3-C2C7-4E1E-8F6E-4CCD61C5981F}" destId="{90C24235-018F-44CF-8AE0-222C61D1E1EA}" srcOrd="1" destOrd="0" parTransId="{ED7C9C83-82C5-4D54-9DBE-C4C78F85CEF7}" sibTransId="{88EA40EE-36B7-4E0F-A5FB-85D66DE8C731}"/>
    <dgm:cxn modelId="{8A0ACB72-F93E-463F-9AF5-11F9DADE5981}" type="presOf" srcId="{3D15FBBD-82A6-4EFF-A3A4-C25846D69E99}" destId="{04DC0FAD-8095-44B9-912B-99CC17987C47}" srcOrd="0" destOrd="1" presId="urn:microsoft.com/office/officeart/2005/8/layout/vList6"/>
    <dgm:cxn modelId="{64D6EB54-AD6B-4228-B7F4-5A72615E00B1}" type="presOf" srcId="{7759A310-8299-4F29-AECA-F6414342D672}" destId="{2908AC28-53DE-484C-B4AF-C90BCB8E532C}" srcOrd="0" destOrd="0" presId="urn:microsoft.com/office/officeart/2005/8/layout/vList6"/>
    <dgm:cxn modelId="{81F73075-C3CD-4818-B604-FA86ECB1BFF5}" srcId="{7759A310-8299-4F29-AECA-F6414342D672}" destId="{3D15FBBD-82A6-4EFF-A3A4-C25846D69E99}" srcOrd="1" destOrd="0" parTransId="{23245438-B9CC-4121-875F-F56484930EE5}" sibTransId="{48B76994-A4F3-4B1D-AF2F-930D5CAFFCE2}"/>
    <dgm:cxn modelId="{65017895-C697-4C22-80F5-BA96DE2F05B8}" srcId="{90C24235-018F-44CF-8AE0-222C61D1E1EA}" destId="{D16A238C-A5E4-46A1-93E3-039BCED7DEDE}" srcOrd="0" destOrd="0" parTransId="{43AD9337-9C03-47CB-A9C6-23DAE923CF3B}" sibTransId="{19FBBB8C-F482-4B41-84E7-214F58FF0094}"/>
    <dgm:cxn modelId="{4BA6C0A7-8D8D-4862-BC8E-9FDC08048526}" srcId="{7759A310-8299-4F29-AECA-F6414342D672}" destId="{25097509-4584-44BF-8482-C68C5BCDF71B}" srcOrd="0" destOrd="0" parTransId="{EBC9DB68-CF6B-46E2-8F59-2290DF23E889}" sibTransId="{2CA7FA61-8DBC-446C-B1DC-C3DA6BD4DD87}"/>
    <dgm:cxn modelId="{81C7C2A8-B8EA-4C4B-B642-03D51862B358}" type="presOf" srcId="{3EB5095B-9A8B-4BCC-8EE1-1D330FFB6680}" destId="{2B2DC6C2-61F8-49B1-9E62-DB7BC1DC0BFA}" srcOrd="0" destOrd="1" presId="urn:microsoft.com/office/officeart/2005/8/layout/vList6"/>
    <dgm:cxn modelId="{7309B7B2-D0DD-4B0D-816D-F3A5613CA803}" type="presOf" srcId="{90C24235-018F-44CF-8AE0-222C61D1E1EA}" destId="{CE98CC81-1987-4FFC-8631-572DA8B18474}" srcOrd="0" destOrd="0" presId="urn:microsoft.com/office/officeart/2005/8/layout/vList6"/>
    <dgm:cxn modelId="{F8732FC9-48F3-47E6-A2A8-CA6FEDF4148D}" type="presOf" srcId="{25097509-4584-44BF-8482-C68C5BCDF71B}" destId="{04DC0FAD-8095-44B9-912B-99CC17987C47}" srcOrd="0" destOrd="0" presId="urn:microsoft.com/office/officeart/2005/8/layout/vList6"/>
    <dgm:cxn modelId="{DADC73EE-3388-400B-9C64-E56237255197}" type="presOf" srcId="{D16A238C-A5E4-46A1-93E3-039BCED7DEDE}" destId="{2B2DC6C2-61F8-49B1-9E62-DB7BC1DC0BFA}" srcOrd="0" destOrd="0" presId="urn:microsoft.com/office/officeart/2005/8/layout/vList6"/>
    <dgm:cxn modelId="{30C61EB0-61A5-4172-AE14-495B2779108D}" type="presParOf" srcId="{961D4B20-E32D-4177-B2BB-AC8AA2078856}" destId="{6B9D7DDA-2FA4-4059-9175-DF17D031D203}" srcOrd="0" destOrd="0" presId="urn:microsoft.com/office/officeart/2005/8/layout/vList6"/>
    <dgm:cxn modelId="{235E37FA-A167-41FC-8EC1-85ABC22E1847}" type="presParOf" srcId="{6B9D7DDA-2FA4-4059-9175-DF17D031D203}" destId="{2908AC28-53DE-484C-B4AF-C90BCB8E532C}" srcOrd="0" destOrd="0" presId="urn:microsoft.com/office/officeart/2005/8/layout/vList6"/>
    <dgm:cxn modelId="{43C9F695-21A6-4CBB-82C1-EBCE909C0C09}" type="presParOf" srcId="{6B9D7DDA-2FA4-4059-9175-DF17D031D203}" destId="{04DC0FAD-8095-44B9-912B-99CC17987C47}" srcOrd="1" destOrd="0" presId="urn:microsoft.com/office/officeart/2005/8/layout/vList6"/>
    <dgm:cxn modelId="{F48C0ED1-16F3-4F22-823B-8B969B9BB06D}" type="presParOf" srcId="{961D4B20-E32D-4177-B2BB-AC8AA2078856}" destId="{8370A3BF-A401-40E0-B7FC-DC282605FB52}" srcOrd="1" destOrd="0" presId="urn:microsoft.com/office/officeart/2005/8/layout/vList6"/>
    <dgm:cxn modelId="{520159E0-2C5C-40E3-A86C-F5832AC7F6F7}" type="presParOf" srcId="{961D4B20-E32D-4177-B2BB-AC8AA2078856}" destId="{BFB99347-0FDC-4B39-8CAA-930C6C52ADD9}" srcOrd="2" destOrd="0" presId="urn:microsoft.com/office/officeart/2005/8/layout/vList6"/>
    <dgm:cxn modelId="{D2A60913-D22A-4569-8484-0375EEC66DE5}" type="presParOf" srcId="{BFB99347-0FDC-4B39-8CAA-930C6C52ADD9}" destId="{CE98CC81-1987-4FFC-8631-572DA8B18474}" srcOrd="0" destOrd="0" presId="urn:microsoft.com/office/officeart/2005/8/layout/vList6"/>
    <dgm:cxn modelId="{45AF95D6-43D9-45CE-A794-977337DBC353}" type="presParOf" srcId="{BFB99347-0FDC-4B39-8CAA-930C6C52ADD9}" destId="{2B2DC6C2-61F8-49B1-9E62-DB7BC1DC0B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D9A5-01CA-4B54-92E8-470D6E0A9580}">
      <dsp:nvSpPr>
        <dsp:cNvPr id="0" name=""/>
        <dsp:cNvSpPr/>
      </dsp:nvSpPr>
      <dsp:spPr>
        <a:xfrm>
          <a:off x="3290949" y="3182693"/>
          <a:ext cx="2280746" cy="2280746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আবাসন</a:t>
          </a:r>
          <a:r>
            <a:rPr lang="en-US" sz="3800" b="0" kern="120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0" kern="120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sz="3800" b="0" kern="120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0" kern="120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endParaRPr lang="en-US" sz="3800" b="0" kern="1200" dirty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24957" y="3516701"/>
        <a:ext cx="1612730" cy="1612730"/>
      </dsp:txXfrm>
    </dsp:sp>
    <dsp:sp modelId="{7C22F667-3A5C-42E7-921D-FB8A7AC5F1B2}">
      <dsp:nvSpPr>
        <dsp:cNvPr id="0" name=""/>
        <dsp:cNvSpPr/>
      </dsp:nvSpPr>
      <dsp:spPr>
        <a:xfrm rot="10800000">
          <a:off x="1084032" y="3998060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12FBD-6F29-49BF-80CD-A5E40EF43897}">
      <dsp:nvSpPr>
        <dsp:cNvPr id="0" name=""/>
        <dsp:cNvSpPr/>
      </dsp:nvSpPr>
      <dsp:spPr>
        <a:xfrm>
          <a:off x="678" y="3456383"/>
          <a:ext cx="2166708" cy="173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আবাসনের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1447" y="3507152"/>
        <a:ext cx="2065170" cy="1631829"/>
      </dsp:txXfrm>
    </dsp:sp>
    <dsp:sp modelId="{A5248355-1049-4AD2-8884-12FDA23C3ADF}">
      <dsp:nvSpPr>
        <dsp:cNvPr id="0" name=""/>
        <dsp:cNvSpPr/>
      </dsp:nvSpPr>
      <dsp:spPr>
        <a:xfrm rot="13500000">
          <a:off x="1759011" y="2368517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6782"/>
            <a:satOff val="-9093"/>
            <a:lumOff val="10596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F7E96-06A1-483A-93FE-468E1586AECE}">
      <dsp:nvSpPr>
        <dsp:cNvPr id="0" name=""/>
        <dsp:cNvSpPr/>
      </dsp:nvSpPr>
      <dsp:spPr>
        <a:xfrm>
          <a:off x="981076" y="1089492"/>
          <a:ext cx="2166708" cy="173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ডিজাইন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031845" y="1140261"/>
        <a:ext cx="2065170" cy="1631829"/>
      </dsp:txXfrm>
    </dsp:sp>
    <dsp:sp modelId="{5B04373D-E293-4FA2-9896-61B7FE2E773D}">
      <dsp:nvSpPr>
        <dsp:cNvPr id="0" name=""/>
        <dsp:cNvSpPr/>
      </dsp:nvSpPr>
      <dsp:spPr>
        <a:xfrm rot="16200000">
          <a:off x="3388554" y="1693539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3564"/>
            <a:satOff val="-18186"/>
            <a:lumOff val="21192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DD7F-FC8E-4CD2-829A-C07A30175D82}">
      <dsp:nvSpPr>
        <dsp:cNvPr id="0" name=""/>
        <dsp:cNvSpPr/>
      </dsp:nvSpPr>
      <dsp:spPr>
        <a:xfrm>
          <a:off x="3347968" y="109093"/>
          <a:ext cx="2166708" cy="173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398737" y="159862"/>
        <a:ext cx="2065170" cy="1631829"/>
      </dsp:txXfrm>
    </dsp:sp>
    <dsp:sp modelId="{11C0CDD3-1D2F-4C49-B4F0-22B328B41A46}">
      <dsp:nvSpPr>
        <dsp:cNvPr id="0" name=""/>
        <dsp:cNvSpPr/>
      </dsp:nvSpPr>
      <dsp:spPr>
        <a:xfrm rot="18812455">
          <a:off x="4965421" y="2290217"/>
          <a:ext cx="2177806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0346"/>
            <a:satOff val="-27279"/>
            <a:lumOff val="31787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A9F24-E585-4F9E-A052-E623A9E21F1C}">
      <dsp:nvSpPr>
        <dsp:cNvPr id="0" name=""/>
        <dsp:cNvSpPr/>
      </dsp:nvSpPr>
      <dsp:spPr>
        <a:xfrm>
          <a:off x="5721085" y="959213"/>
          <a:ext cx="2166708" cy="173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771854" y="1009982"/>
        <a:ext cx="2065170" cy="1631829"/>
      </dsp:txXfrm>
    </dsp:sp>
    <dsp:sp modelId="{D0045418-17A9-43C4-AAE7-F5CDDC360D8D}">
      <dsp:nvSpPr>
        <dsp:cNvPr id="0" name=""/>
        <dsp:cNvSpPr/>
      </dsp:nvSpPr>
      <dsp:spPr>
        <a:xfrm>
          <a:off x="5693076" y="3998060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7128"/>
            <a:satOff val="-36372"/>
            <a:lumOff val="42383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0DF72-E8FC-4894-A6F1-2A7A6D155688}">
      <dsp:nvSpPr>
        <dsp:cNvPr id="0" name=""/>
        <dsp:cNvSpPr/>
      </dsp:nvSpPr>
      <dsp:spPr>
        <a:xfrm>
          <a:off x="6695257" y="3456383"/>
          <a:ext cx="2166708" cy="173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হাঁস-মুরগিকে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746026" y="3507152"/>
        <a:ext cx="2065170" cy="163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F934B-A521-4769-8047-C6823EF72F9F}">
      <dsp:nvSpPr>
        <dsp:cNvPr id="0" name=""/>
        <dsp:cNvSpPr/>
      </dsp:nvSpPr>
      <dsp:spPr>
        <a:xfrm>
          <a:off x="624749" y="2503962"/>
          <a:ext cx="484410" cy="2496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2496858"/>
              </a:lnTo>
              <a:lnTo>
                <a:pt x="484410" y="249685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03368" y="3688806"/>
        <a:ext cx="127170" cy="127170"/>
      </dsp:txXfrm>
    </dsp:sp>
    <dsp:sp modelId="{1CDFEF15-BBAF-4B26-B0C4-B7171D1F47CA}">
      <dsp:nvSpPr>
        <dsp:cNvPr id="0" name=""/>
        <dsp:cNvSpPr/>
      </dsp:nvSpPr>
      <dsp:spPr>
        <a:xfrm>
          <a:off x="624749" y="2503962"/>
          <a:ext cx="484410" cy="1715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1715922"/>
              </a:lnTo>
              <a:lnTo>
                <a:pt x="484410" y="171592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22379" y="3317349"/>
        <a:ext cx="89149" cy="89149"/>
      </dsp:txXfrm>
    </dsp:sp>
    <dsp:sp modelId="{C2475B63-237E-4C4C-9588-584C1C675429}">
      <dsp:nvSpPr>
        <dsp:cNvPr id="0" name=""/>
        <dsp:cNvSpPr/>
      </dsp:nvSpPr>
      <dsp:spPr>
        <a:xfrm>
          <a:off x="624749" y="2503962"/>
          <a:ext cx="484410" cy="93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934986"/>
              </a:lnTo>
              <a:lnTo>
                <a:pt x="484410" y="93498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40628" y="2945130"/>
        <a:ext cx="52651" cy="52651"/>
      </dsp:txXfrm>
    </dsp:sp>
    <dsp:sp modelId="{B9543D8F-F18C-4E19-86F5-34B76C7F74E4}">
      <dsp:nvSpPr>
        <dsp:cNvPr id="0" name=""/>
        <dsp:cNvSpPr/>
      </dsp:nvSpPr>
      <dsp:spPr>
        <a:xfrm>
          <a:off x="624749" y="2503962"/>
          <a:ext cx="484410" cy="15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154049"/>
              </a:lnTo>
              <a:lnTo>
                <a:pt x="484410" y="15404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54246" y="2568279"/>
        <a:ext cx="25415" cy="25415"/>
      </dsp:txXfrm>
    </dsp:sp>
    <dsp:sp modelId="{F9FB78B8-D36E-478A-9A8E-CD02186F5190}">
      <dsp:nvSpPr>
        <dsp:cNvPr id="0" name=""/>
        <dsp:cNvSpPr/>
      </dsp:nvSpPr>
      <dsp:spPr>
        <a:xfrm>
          <a:off x="624749" y="1877076"/>
          <a:ext cx="484410" cy="626886"/>
        </a:xfrm>
        <a:custGeom>
          <a:avLst/>
          <a:gdLst/>
          <a:ahLst/>
          <a:cxnLst/>
          <a:rect l="0" t="0" r="0" b="0"/>
          <a:pathLst>
            <a:path>
              <a:moveTo>
                <a:pt x="0" y="626886"/>
              </a:moveTo>
              <a:lnTo>
                <a:pt x="242205" y="626886"/>
              </a:lnTo>
              <a:lnTo>
                <a:pt x="242205" y="0"/>
              </a:lnTo>
              <a:lnTo>
                <a:pt x="484410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47148" y="2170713"/>
        <a:ext cx="39611" cy="39611"/>
      </dsp:txXfrm>
    </dsp:sp>
    <dsp:sp modelId="{6D1058C3-188C-47CC-9C0D-D825F85F7021}">
      <dsp:nvSpPr>
        <dsp:cNvPr id="0" name=""/>
        <dsp:cNvSpPr/>
      </dsp:nvSpPr>
      <dsp:spPr>
        <a:xfrm>
          <a:off x="624749" y="1096139"/>
          <a:ext cx="484410" cy="1407822"/>
        </a:xfrm>
        <a:custGeom>
          <a:avLst/>
          <a:gdLst/>
          <a:ahLst/>
          <a:cxnLst/>
          <a:rect l="0" t="0" r="0" b="0"/>
          <a:pathLst>
            <a:path>
              <a:moveTo>
                <a:pt x="0" y="1407822"/>
              </a:moveTo>
              <a:lnTo>
                <a:pt x="242205" y="1407822"/>
              </a:lnTo>
              <a:lnTo>
                <a:pt x="242205" y="0"/>
              </a:lnTo>
              <a:lnTo>
                <a:pt x="484410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29733" y="1762830"/>
        <a:ext cx="74441" cy="74441"/>
      </dsp:txXfrm>
    </dsp:sp>
    <dsp:sp modelId="{A331EEB2-A62B-4A36-8021-66EFB71F6E3B}">
      <dsp:nvSpPr>
        <dsp:cNvPr id="0" name=""/>
        <dsp:cNvSpPr/>
      </dsp:nvSpPr>
      <dsp:spPr>
        <a:xfrm>
          <a:off x="624749" y="315203"/>
          <a:ext cx="484410" cy="2188758"/>
        </a:xfrm>
        <a:custGeom>
          <a:avLst/>
          <a:gdLst/>
          <a:ahLst/>
          <a:cxnLst/>
          <a:rect l="0" t="0" r="0" b="0"/>
          <a:pathLst>
            <a:path>
              <a:moveTo>
                <a:pt x="0" y="2188758"/>
              </a:moveTo>
              <a:lnTo>
                <a:pt x="242205" y="2188758"/>
              </a:lnTo>
              <a:lnTo>
                <a:pt x="242205" y="0"/>
              </a:lnTo>
              <a:lnTo>
                <a:pt x="484410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10910" y="1353540"/>
        <a:ext cx="112086" cy="112086"/>
      </dsp:txXfrm>
    </dsp:sp>
    <dsp:sp modelId="{1E52C880-E768-401F-9F95-8E9AC591D9D4}">
      <dsp:nvSpPr>
        <dsp:cNvPr id="0" name=""/>
        <dsp:cNvSpPr/>
      </dsp:nvSpPr>
      <dsp:spPr>
        <a:xfrm rot="16200000">
          <a:off x="-1331701" y="2191588"/>
          <a:ext cx="3288152" cy="624749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28575" cap="rnd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5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5400" kern="1200" dirty="0" err="1">
              <a:latin typeface="SutonnyMJ" pitchFamily="2" charset="0"/>
              <a:cs typeface="SutonnyMJ" pitchFamily="2" charset="0"/>
            </a:rPr>
            <a:t>©</a:t>
          </a: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331701" y="2191588"/>
        <a:ext cx="3288152" cy="624749"/>
      </dsp:txXfrm>
    </dsp:sp>
    <dsp:sp modelId="{55023B55-DF6C-4053-A1CC-1BB43278B287}">
      <dsp:nvSpPr>
        <dsp:cNvPr id="0" name=""/>
        <dsp:cNvSpPr/>
      </dsp:nvSpPr>
      <dsp:spPr>
        <a:xfrm>
          <a:off x="1109159" y="2829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উচু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2829"/>
        <a:ext cx="7636708" cy="624749"/>
      </dsp:txXfrm>
    </dsp:sp>
    <dsp:sp modelId="{AF2FF6FE-6D0D-4304-8C81-6DAB87E27BDF}">
      <dsp:nvSpPr>
        <dsp:cNvPr id="0" name=""/>
        <dsp:cNvSpPr/>
      </dsp:nvSpPr>
      <dsp:spPr>
        <a:xfrm>
          <a:off x="1109159" y="783765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বাজার,মহাসড়ক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বসতি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109159" y="783765"/>
        <a:ext cx="7636708" cy="624749"/>
      </dsp:txXfrm>
    </dsp:sp>
    <dsp:sp modelId="{D72914A6-BBC3-4F76-A606-0555F8CA7E46}">
      <dsp:nvSpPr>
        <dsp:cNvPr id="0" name=""/>
        <dsp:cNvSpPr/>
      </dsp:nvSpPr>
      <dsp:spPr>
        <a:xfrm>
          <a:off x="1109159" y="1564701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বাজারজাত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1564701"/>
        <a:ext cx="7636708" cy="624749"/>
      </dsp:txXfrm>
    </dsp:sp>
    <dsp:sp modelId="{80371DA3-3978-4F84-8BB5-8DD29D388301}">
      <dsp:nvSpPr>
        <dsp:cNvPr id="0" name=""/>
        <dsp:cNvSpPr/>
      </dsp:nvSpPr>
      <dsp:spPr>
        <a:xfrm>
          <a:off x="1109159" y="2345637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যাতায়ত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2345637"/>
        <a:ext cx="7636708" cy="624749"/>
      </dsp:txXfrm>
    </dsp:sp>
    <dsp:sp modelId="{EE2572AF-8DCE-4032-AEB7-55410188BE1E}">
      <dsp:nvSpPr>
        <dsp:cNvPr id="0" name=""/>
        <dsp:cNvSpPr/>
      </dsp:nvSpPr>
      <dsp:spPr>
        <a:xfrm>
          <a:off x="1109159" y="3126574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সরবরাহের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3126574"/>
        <a:ext cx="7636708" cy="624749"/>
      </dsp:txXfrm>
    </dsp:sp>
    <dsp:sp modelId="{84C8105C-4D3E-48CF-B4FD-1791B90ADDCB}">
      <dsp:nvSpPr>
        <dsp:cNvPr id="0" name=""/>
        <dsp:cNvSpPr/>
      </dsp:nvSpPr>
      <dsp:spPr>
        <a:xfrm>
          <a:off x="1109159" y="3907510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3907510"/>
        <a:ext cx="7636708" cy="624749"/>
      </dsp:txXfrm>
    </dsp:sp>
    <dsp:sp modelId="{24BFBCAC-445C-4276-97DA-6C1397490CE3}">
      <dsp:nvSpPr>
        <dsp:cNvPr id="0" name=""/>
        <dsp:cNvSpPr/>
      </dsp:nvSpPr>
      <dsp:spPr>
        <a:xfrm>
          <a:off x="1109159" y="4688446"/>
          <a:ext cx="7636708" cy="6247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খআমার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4688446"/>
        <a:ext cx="7636708" cy="624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C0FAD-8095-44B9-912B-99CC17987C47}">
      <dsp:nvSpPr>
        <dsp:cNvPr id="0" name=""/>
        <dsp:cNvSpPr/>
      </dsp:nvSpPr>
      <dsp:spPr>
        <a:xfrm>
          <a:off x="2900898" y="748"/>
          <a:ext cx="5902476" cy="29200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হ্যাচারি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বীজ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ইনকিউবেটরের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বাচ্চা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ফোটানো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হয়,তাকে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হ্যাচারি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বাচ্চা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ফোটে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হ্যাচারি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900898" y="365749"/>
        <a:ext cx="4807473" cy="2190005"/>
      </dsp:txXfrm>
    </dsp:sp>
    <dsp:sp modelId="{2908AC28-53DE-484C-B4AF-C90BCB8E532C}">
      <dsp:nvSpPr>
        <dsp:cNvPr id="0" name=""/>
        <dsp:cNvSpPr/>
      </dsp:nvSpPr>
      <dsp:spPr>
        <a:xfrm>
          <a:off x="0" y="62331"/>
          <a:ext cx="2897896" cy="2920007"/>
        </a:xfrm>
        <a:prstGeom prst="round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2395" r="559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1464" y="203795"/>
        <a:ext cx="2614968" cy="2637079"/>
      </dsp:txXfrm>
    </dsp:sp>
    <dsp:sp modelId="{2B2DC6C2-61F8-49B1-9E62-DB7BC1DC0BFA}">
      <dsp:nvSpPr>
        <dsp:cNvPr id="0" name=""/>
        <dsp:cNvSpPr/>
      </dsp:nvSpPr>
      <dsp:spPr>
        <a:xfrm>
          <a:off x="2897958" y="3212757"/>
          <a:ext cx="5818390" cy="29200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উৎপাদনকারী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মুরগি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ব্রয়লার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মুরগিকে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 ৪/৫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সপ্তাহ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বয়স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পয</a:t>
          </a:r>
          <a:r>
            <a:rPr lang="en-US" sz="2400" kern="1200" dirty="0" err="1">
              <a:latin typeface="SutonnyMJ" pitchFamily="2" charset="0"/>
              <a:cs typeface="SutonnyMJ" pitchFamily="2" charset="0"/>
            </a:rPr>
            <a:t>©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ন্ত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897958" y="3577758"/>
        <a:ext cx="4723387" cy="2190005"/>
      </dsp:txXfrm>
    </dsp:sp>
    <dsp:sp modelId="{CE98CC81-1987-4FFC-8631-572DA8B18474}">
      <dsp:nvSpPr>
        <dsp:cNvPr id="0" name=""/>
        <dsp:cNvSpPr/>
      </dsp:nvSpPr>
      <dsp:spPr>
        <a:xfrm>
          <a:off x="0" y="3080831"/>
          <a:ext cx="2807930" cy="2920007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7072" y="3217903"/>
        <a:ext cx="2533786" cy="264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059145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7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6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0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3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2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8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9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7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067714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A3038C-271A-4CC0-96F9-DE59FF165E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4A7236-D354-4D83-870F-ED220539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5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114E05-EFD0-494F-A6F6-91AAB549B78E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3A043C50-B6B1-4904-824F-20C8C8E8466E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38E0447-A86C-4FF4-B8C4-78624DC6856A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E7EE37E-5F7D-486C-8330-2F74AFD88474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DC3A880-4ED9-48AD-AE25-D6CBE5CB186D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12B21EF-FFC0-4257-A257-8699856C54D9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CC52EE-5C47-4817-9734-921A7C60A2C8}"/>
              </a:ext>
            </a:extLst>
          </p:cNvPr>
          <p:cNvSpPr txBox="1"/>
          <p:nvPr/>
        </p:nvSpPr>
        <p:spPr>
          <a:xfrm>
            <a:off x="635084" y="429369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7189C-B0A5-4351-83A4-A440099C2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98" y="1955409"/>
            <a:ext cx="4768204" cy="340438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65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FC9C0E-D254-48BD-8C13-33D3B957F0DF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3A6C627C-39A0-4744-8DAD-921E1485C6F0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9920652-F954-454B-B59A-C5812D04824A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235FAB2-4E91-47E4-AE5B-48B9C23F561A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88A294B6-5370-4BE3-9D83-B178F1EF40ED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24564CCD-3F7E-4A7B-802F-3D87410BF7FE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15E340-D381-4351-849E-90C8C19CF671}"/>
              </a:ext>
            </a:extLst>
          </p:cNvPr>
          <p:cNvSpPr txBox="1"/>
          <p:nvPr/>
        </p:nvSpPr>
        <p:spPr>
          <a:xfrm>
            <a:off x="3786869" y="568317"/>
            <a:ext cx="251482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09644-BE1F-4AE0-87E2-4B7F6FB879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759" y="1684966"/>
            <a:ext cx="3504881" cy="30115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D6EA1F-A61A-4897-A4C5-77934669B131}"/>
              </a:ext>
            </a:extLst>
          </p:cNvPr>
          <p:cNvSpPr txBox="1"/>
          <p:nvPr/>
        </p:nvSpPr>
        <p:spPr>
          <a:xfrm>
            <a:off x="1680449" y="5092504"/>
            <a:ext cx="672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0551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5B5314-FCF2-4FEA-BB31-887A981E453D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9473207F-AE92-40D1-89FA-C03798A3829A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6E1094B-7968-4F37-919B-038710CE3B1A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F107BEF-6453-435C-87C7-9DBE556B7DB3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DD4573F1-F793-4C15-8C69-9AEE92D1E39E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36AFB96-43DC-4EE3-A70A-07A2B27DE82D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C4B27999-94B9-4648-AEF0-C6A007F6B1AC}"/>
              </a:ext>
            </a:extLst>
          </p:cNvPr>
          <p:cNvSpPr txBox="1"/>
          <p:nvPr/>
        </p:nvSpPr>
        <p:spPr>
          <a:xfrm>
            <a:off x="2257861" y="407977"/>
            <a:ext cx="6035040" cy="7385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9055" tIns="59055" rIns="59055" bIns="5905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36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আবাসনের</a:t>
            </a:r>
            <a:r>
              <a:rPr lang="en-US" sz="36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</a:t>
            </a:r>
            <a:r>
              <a:rPr lang="en-US" sz="36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9BB75C-D863-4022-A2DF-F50603DA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42" y="1292996"/>
            <a:ext cx="4473228" cy="3350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5468430-4C12-41CE-821F-B2CC2DE8F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07880"/>
              </p:ext>
            </p:extLst>
          </p:nvPr>
        </p:nvGraphicFramePr>
        <p:xfrm>
          <a:off x="590844" y="1422399"/>
          <a:ext cx="8820442" cy="53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24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6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6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C145E2-E220-4494-B505-415D197E5344}"/>
              </a:ext>
            </a:extLst>
          </p:cNvPr>
          <p:cNvGrpSpPr/>
          <p:nvPr/>
        </p:nvGrpSpPr>
        <p:grpSpPr>
          <a:xfrm>
            <a:off x="-12" y="-2"/>
            <a:ext cx="10058413" cy="7315202"/>
            <a:chOff x="-12" y="-2"/>
            <a:chExt cx="10058413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AB20BD8E-F6EA-4AF6-807D-C1AC10F512D9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8829A027-4625-4006-921A-3952D36DE7B1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DBBD6D89-B2A6-4F7C-964B-AD1D6096A1AB}"/>
                </a:ext>
              </a:extLst>
            </p:cNvPr>
            <p:cNvSpPr/>
            <p:nvPr/>
          </p:nvSpPr>
          <p:spPr>
            <a:xfrm rot="5400000">
              <a:off x="6928338" y="-569741"/>
              <a:ext cx="2560321" cy="3699805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9A6AFA8-EC6D-48EA-9663-78834B8EE276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097FA9E-9764-4F9E-A583-15768CA03281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F12467-C182-4D31-9609-2EB75819C7BC}"/>
              </a:ext>
            </a:extLst>
          </p:cNvPr>
          <p:cNvSpPr txBox="1"/>
          <p:nvPr/>
        </p:nvSpPr>
        <p:spPr>
          <a:xfrm>
            <a:off x="3805311" y="464233"/>
            <a:ext cx="2447779" cy="90886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281590-B632-4195-A730-9FAA68914312}"/>
              </a:ext>
            </a:extLst>
          </p:cNvPr>
          <p:cNvGrpSpPr/>
          <p:nvPr/>
        </p:nvGrpSpPr>
        <p:grpSpPr>
          <a:xfrm>
            <a:off x="2391508" y="1373097"/>
            <a:ext cx="5430129" cy="897338"/>
            <a:chOff x="2391508" y="1373097"/>
            <a:chExt cx="5430129" cy="89733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A73621-653F-4C4B-98F6-ED6D7E225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508" y="1806202"/>
              <a:ext cx="5430129" cy="31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AD09469-0CC2-4B48-9DD3-E004ACA14980}"/>
                </a:ext>
              </a:extLst>
            </p:cNvPr>
            <p:cNvCxnSpPr>
              <a:cxnSpLocks/>
            </p:cNvCxnSpPr>
            <p:nvPr/>
          </p:nvCxnSpPr>
          <p:spPr>
            <a:xfrm>
              <a:off x="2391508" y="1837330"/>
              <a:ext cx="0" cy="433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36E708B-06A7-46EE-A512-1DFF54753EC9}"/>
                </a:ext>
              </a:extLst>
            </p:cNvPr>
            <p:cNvCxnSpPr>
              <a:cxnSpLocks/>
            </p:cNvCxnSpPr>
            <p:nvPr/>
          </p:nvCxnSpPr>
          <p:spPr>
            <a:xfrm>
              <a:off x="7819293" y="1806202"/>
              <a:ext cx="0" cy="433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94145D-6A4B-4720-95C2-9AFAA899D6FE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373097"/>
              <a:ext cx="0" cy="433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8081BA1-CCC7-4ED3-9660-D910DE04C6AF}"/>
              </a:ext>
            </a:extLst>
          </p:cNvPr>
          <p:cNvSpPr txBox="1"/>
          <p:nvPr/>
        </p:nvSpPr>
        <p:spPr>
          <a:xfrm>
            <a:off x="1213335" y="2408654"/>
            <a:ext cx="218049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799F7-DBD4-4041-9639-91F5FB5C7EAC}"/>
              </a:ext>
            </a:extLst>
          </p:cNvPr>
          <p:cNvSpPr txBox="1"/>
          <p:nvPr/>
        </p:nvSpPr>
        <p:spPr>
          <a:xfrm>
            <a:off x="6787658" y="2408652"/>
            <a:ext cx="218049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5D1C68-E793-41F2-BBC8-3991A3A29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8"/>
          <a:stretch/>
        </p:blipFill>
        <p:spPr>
          <a:xfrm>
            <a:off x="781237" y="3263874"/>
            <a:ext cx="2918567" cy="23039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8F3685-4067-48C9-B298-553262A5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/>
          <a:stretch/>
        </p:blipFill>
        <p:spPr>
          <a:xfrm>
            <a:off x="6527406" y="3244153"/>
            <a:ext cx="2918567" cy="232366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01968DD-AD00-4E3A-B3C5-FC756D61826F}"/>
              </a:ext>
            </a:extLst>
          </p:cNvPr>
          <p:cNvSpPr txBox="1"/>
          <p:nvPr/>
        </p:nvSpPr>
        <p:spPr>
          <a:xfrm>
            <a:off x="4027559" y="4378545"/>
            <a:ext cx="218049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E15E014-DA5D-420D-BF69-A2F687946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/>
          <a:stretch/>
        </p:blipFill>
        <p:spPr>
          <a:xfrm>
            <a:off x="3359815" y="1491638"/>
            <a:ext cx="3427843" cy="272912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B084132-2276-4C69-A8F2-FAF585F2C91F}"/>
              </a:ext>
            </a:extLst>
          </p:cNvPr>
          <p:cNvSpPr txBox="1"/>
          <p:nvPr/>
        </p:nvSpPr>
        <p:spPr>
          <a:xfrm>
            <a:off x="609110" y="5121099"/>
            <a:ext cx="882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97D537-B65F-432F-987D-BAE2B4B12634}"/>
              </a:ext>
            </a:extLst>
          </p:cNvPr>
          <p:cNvSpPr txBox="1"/>
          <p:nvPr/>
        </p:nvSpPr>
        <p:spPr>
          <a:xfrm>
            <a:off x="3599810" y="4518109"/>
            <a:ext cx="2873084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EE8080-6057-469D-ACC9-103DD0DAE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8"/>
          <a:stretch/>
        </p:blipFill>
        <p:spPr>
          <a:xfrm>
            <a:off x="3348227" y="1500583"/>
            <a:ext cx="3632743" cy="28677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5CCD2E-3BA1-4D61-9D88-526DFEE44073}"/>
              </a:ext>
            </a:extLst>
          </p:cNvPr>
          <p:cNvSpPr txBox="1"/>
          <p:nvPr/>
        </p:nvSpPr>
        <p:spPr>
          <a:xfrm>
            <a:off x="409718" y="5440395"/>
            <a:ext cx="890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েখানকার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</p:txBody>
      </p:sp>
    </p:spTree>
    <p:extLst>
      <p:ext uri="{BB962C8B-B14F-4D97-AF65-F5344CB8AC3E}">
        <p14:creationId xmlns:p14="http://schemas.microsoft.com/office/powerpoint/2010/main" val="78424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0" grpId="1" animBg="1"/>
      <p:bldP spid="23" grpId="0" animBg="1"/>
      <p:bldP spid="23" grpId="1" animBg="1"/>
      <p:bldP spid="31" grpId="0" animBg="1"/>
      <p:bldP spid="33" grpId="0"/>
      <p:bldP spid="34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3D58CD-791E-4D9E-8FE7-9824140E1E18}"/>
              </a:ext>
            </a:extLst>
          </p:cNvPr>
          <p:cNvGrpSpPr/>
          <p:nvPr/>
        </p:nvGrpSpPr>
        <p:grpSpPr>
          <a:xfrm>
            <a:off x="-12" y="-2"/>
            <a:ext cx="10058413" cy="7315202"/>
            <a:chOff x="-12" y="-2"/>
            <a:chExt cx="10058413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C43F3AB1-3051-43B4-B999-DCE352FCE517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77AA84A5-525F-4B7A-B1E9-4110FA59904C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E866EF85-540F-456E-875D-C58B2D69FDD1}"/>
                </a:ext>
              </a:extLst>
            </p:cNvPr>
            <p:cNvSpPr/>
            <p:nvPr/>
          </p:nvSpPr>
          <p:spPr>
            <a:xfrm rot="5400000">
              <a:off x="6928338" y="-569741"/>
              <a:ext cx="2560321" cy="3699805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51B80C0-BAF7-4B2A-9224-D1D6C4156BE5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C4A1C4E9-7C15-4660-BF03-83187B154921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FE4BF8-FB46-40C2-A3DC-EA4E5F06BED8}"/>
              </a:ext>
            </a:extLst>
          </p:cNvPr>
          <p:cNvSpPr txBox="1"/>
          <p:nvPr/>
        </p:nvSpPr>
        <p:spPr>
          <a:xfrm>
            <a:off x="2560319" y="575992"/>
            <a:ext cx="520504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DEADC2-C4B2-4FF7-9723-A1625BC0D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79" y="1851370"/>
            <a:ext cx="2857500" cy="229303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73CCEE-E6D6-4684-A123-A4D699EB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4" y="1841456"/>
            <a:ext cx="2857500" cy="23029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873B09-46C9-4829-81C5-E7BA72E82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1" y="1865197"/>
            <a:ext cx="2857500" cy="225546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65B41E-3488-4B61-BA50-F45401A8A5A8}"/>
              </a:ext>
            </a:extLst>
          </p:cNvPr>
          <p:cNvSpPr txBox="1"/>
          <p:nvPr/>
        </p:nvSpPr>
        <p:spPr>
          <a:xfrm>
            <a:off x="460424" y="4270582"/>
            <a:ext cx="2857499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D9CF1E-99DD-44A8-A51F-112F269CB9EA}"/>
              </a:ext>
            </a:extLst>
          </p:cNvPr>
          <p:cNvSpPr txBox="1"/>
          <p:nvPr/>
        </p:nvSpPr>
        <p:spPr>
          <a:xfrm>
            <a:off x="3530994" y="4284650"/>
            <a:ext cx="2926956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গ্রোয়ার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2C819-630D-42CE-8785-C7C1298646BA}"/>
              </a:ext>
            </a:extLst>
          </p:cNvPr>
          <p:cNvSpPr txBox="1"/>
          <p:nvPr/>
        </p:nvSpPr>
        <p:spPr>
          <a:xfrm>
            <a:off x="6671021" y="4251824"/>
            <a:ext cx="2926955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ডিমপাড়া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59A867-2552-46B3-89A2-DEB8E4C9E9EE}"/>
              </a:ext>
            </a:extLst>
          </p:cNvPr>
          <p:cNvSpPr txBox="1"/>
          <p:nvPr/>
        </p:nvSpPr>
        <p:spPr>
          <a:xfrm>
            <a:off x="575752" y="5379001"/>
            <a:ext cx="8786153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পয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কৃত্রিমভাবে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প্রদান,টিকা,লিটার,খাদ্য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9BAA8-BB22-4453-8A7B-CD7B271C5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33" y="1753103"/>
            <a:ext cx="4358938" cy="351579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E000BF-5F0A-4B8A-8A10-112C42EBB22E}"/>
              </a:ext>
            </a:extLst>
          </p:cNvPr>
          <p:cNvSpPr/>
          <p:nvPr/>
        </p:nvSpPr>
        <p:spPr>
          <a:xfrm>
            <a:off x="648137" y="5376692"/>
            <a:ext cx="883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গ্রোয়ার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৫/৭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পয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3D8853-4A4D-44C7-B48D-2F0C1F959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50" y="1762891"/>
            <a:ext cx="4371021" cy="346179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6E12FA-AEE9-446F-AA4E-92D15B0246B6}"/>
              </a:ext>
            </a:extLst>
          </p:cNvPr>
          <p:cNvSpPr/>
          <p:nvPr/>
        </p:nvSpPr>
        <p:spPr>
          <a:xfrm>
            <a:off x="694010" y="5400547"/>
            <a:ext cx="883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ডিমপাড়া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0FEA89-F97C-4AD8-94EA-09060F884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17" y="1681672"/>
            <a:ext cx="4523766" cy="358722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77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/>
      <p:bldP spid="33" grpId="1"/>
      <p:bldP spid="22" grpId="0"/>
      <p:bldP spid="22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B63C27-7189-4D02-ADF7-9855D33446E0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5E63DA6E-66CD-485A-AEF0-FE295EA94B19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796CAD9-AAB6-432D-B124-CA95686A00D6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EC96644D-8D92-41DC-BD3F-731A6C99D6E1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4E27C53-21F1-4993-A80A-D8504C47ABB0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89E6CE35-AF17-4DD1-858C-7EB0136988F7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85A9526-7533-4134-8F50-AF6AAE666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202798"/>
              </p:ext>
            </p:extLst>
          </p:nvPr>
        </p:nvGraphicFramePr>
        <p:xfrm>
          <a:off x="633046" y="576775"/>
          <a:ext cx="8806376" cy="613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01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908AC28-53DE-484C-B4AF-C90BCB8E5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graphicEl>
                                              <a:dgm id="{2908AC28-53DE-484C-B4AF-C90BCB8E5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graphicEl>
                                              <a:dgm id="{2908AC28-53DE-484C-B4AF-C90BCB8E5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graphicEl>
                                              <a:dgm id="{2908AC28-53DE-484C-B4AF-C90BCB8E5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8CC81-1987-4FFC-8631-572DA8B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graphicEl>
                                              <a:dgm id="{CE98CC81-1987-4FFC-8631-572DA8B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graphicEl>
                                              <a:dgm id="{CE98CC81-1987-4FFC-8631-572DA8B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graphicEl>
                                              <a:dgm id="{CE98CC81-1987-4FFC-8631-572DA8B1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4DC0FAD-8095-44B9-912B-99CC17987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graphicEl>
                                              <a:dgm id="{04DC0FAD-8095-44B9-912B-99CC17987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graphicEl>
                                              <a:dgm id="{04DC0FAD-8095-44B9-912B-99CC17987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graphicEl>
                                              <a:dgm id="{04DC0FAD-8095-44B9-912B-99CC17987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2DC6C2-61F8-49B1-9E62-DB7BC1DC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graphicEl>
                                              <a:dgm id="{2B2DC6C2-61F8-49B1-9E62-DB7BC1DC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>
                                            <p:graphicEl>
                                              <a:dgm id="{2B2DC6C2-61F8-49B1-9E62-DB7BC1DC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graphicEl>
                                              <a:dgm id="{2B2DC6C2-61F8-49B1-9E62-DB7BC1DC0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A85184-CE78-4FE5-B7DC-3788301FE14B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50220A2A-AF27-4C89-BF3E-4639C2EC668E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C9D3ADB4-1A39-498E-954C-A11149C9E28F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D5D7BAA-E9EE-4313-B4D4-837E4A15E72E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7AC072E-FCF8-4F14-BFAB-D868535CDBA9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57EEE07-47E5-426B-9F02-D99179072BAF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FB994E8-A105-4BA6-8CED-A03FB99DC1AB}"/>
              </a:ext>
            </a:extLst>
          </p:cNvPr>
          <p:cNvSpPr txBox="1"/>
          <p:nvPr/>
        </p:nvSpPr>
        <p:spPr>
          <a:xfrm>
            <a:off x="4165795" y="371297"/>
            <a:ext cx="2331720" cy="90886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0E708-B4D8-4C3B-94F2-32203CE4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56" y="1551696"/>
            <a:ext cx="3840489" cy="26840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34CDF-ECF6-42ED-B766-01B5D7529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5" y="1536213"/>
            <a:ext cx="3924887" cy="26840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0BA3A7-35C7-4F65-9100-9F70E2958832}"/>
              </a:ext>
            </a:extLst>
          </p:cNvPr>
          <p:cNvSpPr txBox="1"/>
          <p:nvPr/>
        </p:nvSpPr>
        <p:spPr>
          <a:xfrm>
            <a:off x="590843" y="4698609"/>
            <a:ext cx="887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অ্যাসবেস্টাস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করোগেটেড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83F39-E9E8-4169-901C-B09DC09835CF}"/>
              </a:ext>
            </a:extLst>
          </p:cNvPr>
          <p:cNvSpPr txBox="1"/>
          <p:nvPr/>
        </p:nvSpPr>
        <p:spPr>
          <a:xfrm>
            <a:off x="633047" y="4683126"/>
            <a:ext cx="883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F3366-FA32-4CBB-A175-F7F77E7AA86E}"/>
              </a:ext>
            </a:extLst>
          </p:cNvPr>
          <p:cNvSpPr txBox="1"/>
          <p:nvPr/>
        </p:nvSpPr>
        <p:spPr>
          <a:xfrm>
            <a:off x="534567" y="4683126"/>
            <a:ext cx="883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াঁশ,কাঠ,তারের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DE0949-AD7E-4BCD-93F2-B9A4045B9DF4}"/>
              </a:ext>
            </a:extLst>
          </p:cNvPr>
          <p:cNvSpPr txBox="1"/>
          <p:nvPr/>
        </p:nvSpPr>
        <p:spPr>
          <a:xfrm>
            <a:off x="436087" y="4698608"/>
            <a:ext cx="883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C96393-0B14-4FF0-B515-1E3B31E06CB2}"/>
              </a:ext>
            </a:extLst>
          </p:cNvPr>
          <p:cNvSpPr txBox="1"/>
          <p:nvPr/>
        </p:nvSpPr>
        <p:spPr>
          <a:xfrm>
            <a:off x="633039" y="4825217"/>
            <a:ext cx="883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পাশেদেয়াল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180875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2BE8A8-2383-483F-A021-4A0B0A4A5104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AAC13542-E726-4A10-AB3C-8E41E9082887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81DFEC7-20D7-41E1-94F4-D2F6DFB401A5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DAF2C28-83FF-4C56-812F-D6F40FA0E5EB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EBDE69BF-0016-4ED1-94B1-DBAABE1ACC85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88E62FC-3401-4942-A918-578D1F51AD7C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38579C-119B-4A39-A3FD-11DC7CEAF551}"/>
              </a:ext>
            </a:extLst>
          </p:cNvPr>
          <p:cNvSpPr txBox="1"/>
          <p:nvPr/>
        </p:nvSpPr>
        <p:spPr>
          <a:xfrm>
            <a:off x="2926080" y="633830"/>
            <a:ext cx="4417257" cy="71508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255A11B2-3A7C-47C0-9685-0E32E5700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10823"/>
              </p:ext>
            </p:extLst>
          </p:nvPr>
        </p:nvGraphicFramePr>
        <p:xfrm>
          <a:off x="618977" y="2379002"/>
          <a:ext cx="8848580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2145">
                  <a:extLst>
                    <a:ext uri="{9D8B030D-6E8A-4147-A177-3AD203B41FA5}">
                      <a16:colId xmlns:a16="http://schemas.microsoft.com/office/drawing/2014/main" val="1016150710"/>
                    </a:ext>
                  </a:extLst>
                </a:gridCol>
                <a:gridCol w="2212145">
                  <a:extLst>
                    <a:ext uri="{9D8B030D-6E8A-4147-A177-3AD203B41FA5}">
                      <a16:colId xmlns:a16="http://schemas.microsoft.com/office/drawing/2014/main" val="3299139097"/>
                    </a:ext>
                  </a:extLst>
                </a:gridCol>
                <a:gridCol w="2212145">
                  <a:extLst>
                    <a:ext uri="{9D8B030D-6E8A-4147-A177-3AD203B41FA5}">
                      <a16:colId xmlns:a16="http://schemas.microsoft.com/office/drawing/2014/main" val="2547198009"/>
                    </a:ext>
                  </a:extLst>
                </a:gridCol>
                <a:gridCol w="2212145">
                  <a:extLst>
                    <a:ext uri="{9D8B030D-6E8A-4147-A177-3AD203B41FA5}">
                      <a16:colId xmlns:a16="http://schemas.microsoft.com/office/drawing/2014/main" val="605007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(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(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744919"/>
                  </a:ext>
                </a:extLst>
              </a:tr>
              <a:tr h="8534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(১ম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বয়স্ক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49841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–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–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–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60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20170703_142707.jpg">
            <a:extLst>
              <a:ext uri="{FF2B5EF4-FFF2-40B4-BE49-F238E27FC236}">
                <a16:creationId xmlns:a16="http://schemas.microsoft.com/office/drawing/2014/main" id="{910E5602-AB6E-4B0E-8C5F-78DC4FBF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34" y="1498494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73F64-0EC4-49DF-ADDF-631BA2C9549C}"/>
              </a:ext>
            </a:extLst>
          </p:cNvPr>
          <p:cNvSpPr txBox="1"/>
          <p:nvPr/>
        </p:nvSpPr>
        <p:spPr>
          <a:xfrm>
            <a:off x="4000082" y="544798"/>
            <a:ext cx="2004296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70A5C37-3E0F-4678-BCFF-944D153D9333}"/>
              </a:ext>
            </a:extLst>
          </p:cNvPr>
          <p:cNvSpPr/>
          <p:nvPr/>
        </p:nvSpPr>
        <p:spPr>
          <a:xfrm>
            <a:off x="675250" y="4249516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B79C2D-ADC5-4E46-AA72-01BDB7466E3F}"/>
              </a:ext>
            </a:extLst>
          </p:cNvPr>
          <p:cNvSpPr/>
          <p:nvPr/>
        </p:nvSpPr>
        <p:spPr>
          <a:xfrm>
            <a:off x="675250" y="5061212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0611B3-8527-4A6B-A6E4-DFBA7D98D465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35A1FC2-D49F-4A74-8C2F-8A94CCDEB8BF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8CC055A-A339-4A5C-92E8-A64B575985F7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6363F61-0E58-4767-9019-2320F9864873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28D626EE-AED0-4567-9938-6E7DCA7039E0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9107836D-4881-4A83-999D-1C5787A33703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854ECC02-C3B6-4EFA-BA13-4A7F825BC675}"/>
              </a:ext>
            </a:extLst>
          </p:cNvPr>
          <p:cNvSpPr txBox="1"/>
          <p:nvPr/>
        </p:nvSpPr>
        <p:spPr>
          <a:xfrm>
            <a:off x="2011680" y="4133828"/>
            <a:ext cx="6935887" cy="7385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9055" tIns="59055" rIns="59055" bIns="5905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আবাসনের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চনের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kern="1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10CD6-752A-4FC5-B8CA-0A5CC5F29D2E}"/>
              </a:ext>
            </a:extLst>
          </p:cNvPr>
          <p:cNvSpPr txBox="1"/>
          <p:nvPr/>
        </p:nvSpPr>
        <p:spPr>
          <a:xfrm>
            <a:off x="1997619" y="5090526"/>
            <a:ext cx="6949948" cy="5788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51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700B36C-8093-4DD4-82FB-BC39EC502F31}"/>
              </a:ext>
            </a:extLst>
          </p:cNvPr>
          <p:cNvSpPr txBox="1">
            <a:spLocks/>
          </p:cNvSpPr>
          <p:nvPr/>
        </p:nvSpPr>
        <p:spPr>
          <a:xfrm>
            <a:off x="3853070" y="644237"/>
            <a:ext cx="2352261" cy="715642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534EB-A56D-4B37-95DF-FE49D2C20718}"/>
              </a:ext>
            </a:extLst>
          </p:cNvPr>
          <p:cNvSpPr txBox="1"/>
          <p:nvPr/>
        </p:nvSpPr>
        <p:spPr>
          <a:xfrm>
            <a:off x="1182862" y="1489920"/>
            <a:ext cx="70619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4EA70-3ADF-4B98-AA6A-7D031C0F8E8A}"/>
              </a:ext>
            </a:extLst>
          </p:cNvPr>
          <p:cNvSpPr txBox="1"/>
          <p:nvPr/>
        </p:nvSpPr>
        <p:spPr>
          <a:xfrm>
            <a:off x="1574840" y="2125003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63313-B766-40F5-8AC4-88849A8DB414}"/>
              </a:ext>
            </a:extLst>
          </p:cNvPr>
          <p:cNvSpPr txBox="1"/>
          <p:nvPr/>
        </p:nvSpPr>
        <p:spPr>
          <a:xfrm>
            <a:off x="1574840" y="3983032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8F4BB1-FDBC-497C-8C01-E01FE7DC5372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60C7F380-C087-4C40-8E94-E7728E46BF58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B43463DD-4E89-4D32-8A27-4B690DEACC3C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003F512B-C9E4-4BA4-91E4-0F26C62E28DC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B499AA22-8580-41FD-A0E2-A59D6CFF01E1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FCD0DC95-D0BE-4E1D-B2CE-29C6B63F93CF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96F4CA2-138F-4C69-9A72-E2EC816F6EAF}"/>
              </a:ext>
            </a:extLst>
          </p:cNvPr>
          <p:cNvSpPr txBox="1"/>
          <p:nvPr/>
        </p:nvSpPr>
        <p:spPr>
          <a:xfrm>
            <a:off x="1182862" y="3275264"/>
            <a:ext cx="70619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526AD-BBA4-48E7-AF42-7436FFD58FA9}"/>
              </a:ext>
            </a:extLst>
          </p:cNvPr>
          <p:cNvSpPr txBox="1"/>
          <p:nvPr/>
        </p:nvSpPr>
        <p:spPr>
          <a:xfrm>
            <a:off x="1182862" y="5092504"/>
            <a:ext cx="70619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85ABF-6341-449E-8F48-BEABA0BF669E}"/>
              </a:ext>
            </a:extLst>
          </p:cNvPr>
          <p:cNvSpPr txBox="1"/>
          <p:nvPr/>
        </p:nvSpPr>
        <p:spPr>
          <a:xfrm>
            <a:off x="1574840" y="5742100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DD90C9-B30B-4A67-B3B1-81949A524E91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33F5B49A-D069-436B-A760-78C9927071E1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2A7566F-5446-4937-9B87-E90D7BFF09FC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A4551576-5241-411D-986E-A8A6C3A77F70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D85EAE6-8E04-4F66-9032-A01EF7E0FFC7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775FC35-48FD-4BCA-A565-23EF4391D5E8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64DA9-8E2C-47BB-A29B-9531649A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4" y="626012"/>
            <a:ext cx="8763548" cy="608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47DB6EBB-E076-459C-ADCA-BA7F91AB20C5}"/>
              </a:ext>
            </a:extLst>
          </p:cNvPr>
          <p:cNvSpPr/>
          <p:nvPr/>
        </p:nvSpPr>
        <p:spPr>
          <a:xfrm>
            <a:off x="5085474" y="633830"/>
            <a:ext cx="4353949" cy="646331"/>
          </a:xfrm>
          <a:prstGeom prst="flowChartPreparat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57C5-F930-4EA8-B9D9-431CE9EC621D}"/>
              </a:ext>
            </a:extLst>
          </p:cNvPr>
          <p:cNvSpPr txBox="1"/>
          <p:nvPr/>
        </p:nvSpPr>
        <p:spPr>
          <a:xfrm>
            <a:off x="675874" y="5673525"/>
            <a:ext cx="883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াচনের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07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6F4860-E818-48BC-B8E2-2922310C9DC9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62263BCE-2069-42BE-9967-4D1B0C103611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73E3442-2568-4709-84BF-FBA10A96B7B5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1D695E8-5164-43CB-ACC7-DCFC06207E01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78B0F6EF-3C3E-4B87-9422-EBBE112D6A24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FCCB1D9-00FE-46AD-B9F4-9EB5CAD2D051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8B23DD-826C-4135-80BB-11C305D19AAA}"/>
              </a:ext>
            </a:extLst>
          </p:cNvPr>
          <p:cNvSpPr/>
          <p:nvPr/>
        </p:nvSpPr>
        <p:spPr>
          <a:xfrm>
            <a:off x="426397" y="3761877"/>
            <a:ext cx="39102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40E384-93D4-44A7-A183-48E152D7C4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942014" y="1229260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7.jpg">
            <a:extLst>
              <a:ext uri="{FF2B5EF4-FFF2-40B4-BE49-F238E27FC236}">
                <a16:creationId xmlns:a16="http://schemas.microsoft.com/office/drawing/2014/main" id="{85141021-68AA-4747-A9A0-EFCC1CDB6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52" y="1120077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B36723-A059-4AC8-A80A-644772BA7845}"/>
              </a:ext>
            </a:extLst>
          </p:cNvPr>
          <p:cNvSpPr/>
          <p:nvPr/>
        </p:nvSpPr>
        <p:spPr>
          <a:xfrm>
            <a:off x="5588132" y="3823487"/>
            <a:ext cx="40438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পুকুর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" name="Left-Right Arrow 6">
            <a:extLst>
              <a:ext uri="{FF2B5EF4-FFF2-40B4-BE49-F238E27FC236}">
                <a16:creationId xmlns:a16="http://schemas.microsoft.com/office/drawing/2014/main" id="{B963472A-97A9-40F4-82BF-EEE2B0642899}"/>
              </a:ext>
            </a:extLst>
          </p:cNvPr>
          <p:cNvSpPr/>
          <p:nvPr/>
        </p:nvSpPr>
        <p:spPr>
          <a:xfrm>
            <a:off x="731724" y="2955355"/>
            <a:ext cx="2949888" cy="85653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Right Arrow 6">
            <a:extLst>
              <a:ext uri="{FF2B5EF4-FFF2-40B4-BE49-F238E27FC236}">
                <a16:creationId xmlns:a16="http://schemas.microsoft.com/office/drawing/2014/main" id="{0355776C-D696-4208-82E1-A577CBFBBE2C}"/>
              </a:ext>
            </a:extLst>
          </p:cNvPr>
          <p:cNvSpPr/>
          <p:nvPr/>
        </p:nvSpPr>
        <p:spPr>
          <a:xfrm>
            <a:off x="6376790" y="2966952"/>
            <a:ext cx="2949888" cy="85653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9C67DE-6568-4746-9808-655F0D961E86}"/>
              </a:ext>
            </a:extLst>
          </p:cNvPr>
          <p:cNvGrpSpPr/>
          <p:nvPr/>
        </p:nvGrpSpPr>
        <p:grpSpPr>
          <a:xfrm>
            <a:off x="4499076" y="2293036"/>
            <a:ext cx="997998" cy="3499798"/>
            <a:chOff x="4499076" y="2293036"/>
            <a:chExt cx="997998" cy="3499798"/>
          </a:xfrm>
        </p:grpSpPr>
        <p:sp>
          <p:nvSpPr>
            <p:cNvPr id="14" name="Arrow: Left-Right 13">
              <a:extLst>
                <a:ext uri="{FF2B5EF4-FFF2-40B4-BE49-F238E27FC236}">
                  <a16:creationId xmlns:a16="http://schemas.microsoft.com/office/drawing/2014/main" id="{AE9B40E6-D0E2-42A9-9292-ED5B98F848CE}"/>
                </a:ext>
              </a:extLst>
            </p:cNvPr>
            <p:cNvSpPr/>
            <p:nvPr/>
          </p:nvSpPr>
          <p:spPr>
            <a:xfrm rot="16200000">
              <a:off x="3433724" y="3643915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pattFill prst="smCheck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3BB221D8-E969-4734-9ED1-021B8527A0AE}"/>
                </a:ext>
              </a:extLst>
            </p:cNvPr>
            <p:cNvSpPr/>
            <p:nvPr/>
          </p:nvSpPr>
          <p:spPr>
            <a:xfrm rot="16200000">
              <a:off x="3699846" y="3995606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pattFill prst="smCheck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0F0CA19D-0304-4BB3-BA10-2BD78CD0C0B3}"/>
                </a:ext>
              </a:extLst>
            </p:cNvPr>
            <p:cNvSpPr/>
            <p:nvPr/>
          </p:nvSpPr>
          <p:spPr>
            <a:xfrm rot="16200000">
              <a:off x="3148197" y="3992680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pattFill prst="smCheck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92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C862C5-EDA0-4429-A4E6-B40E3FC88F94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4E62B896-876E-4022-BF6D-EF8A3F6282B0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D8913D50-8435-46A4-B2E9-56907C7C66C0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DF6B9CA6-58A4-492F-8713-BF26165F017F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417F7DB-6059-4B95-832B-05A5B79FD3BC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E757459-3106-475C-ACE0-6FF9DD39EB1E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BC14E9-C32E-4D2D-A551-7DFFB0CDECAB}"/>
              </a:ext>
            </a:extLst>
          </p:cNvPr>
          <p:cNvSpPr txBox="1"/>
          <p:nvPr/>
        </p:nvSpPr>
        <p:spPr>
          <a:xfrm>
            <a:off x="855509" y="703385"/>
            <a:ext cx="8302558" cy="5895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E6604-1D42-487F-8AF8-FF9B7D82A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90" y="2495842"/>
            <a:ext cx="5293995" cy="32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740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9C2C071-F776-4EB2-9113-E785F06DE209}"/>
              </a:ext>
            </a:extLst>
          </p:cNvPr>
          <p:cNvSpPr/>
          <p:nvPr/>
        </p:nvSpPr>
        <p:spPr>
          <a:xfrm>
            <a:off x="0" y="0"/>
            <a:ext cx="10058398" cy="73152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40FA9F-0091-410F-8A28-9D0C35C5F228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7B14DCE4-FDCF-4295-AAC5-FCFAE9CA46DA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8C05A6C7-CC6B-41FB-A3AE-ECEF3D2D01A6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153F423-5EDF-45C6-ABB1-5CB18CDC226B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3B917B0-84C4-4693-8A57-CD01A6338C9E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1F01B067-9430-483B-8BAF-54FFDF14B12C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4D8E5F3-8374-42FA-A1D6-D30100FF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4" y="2372570"/>
            <a:ext cx="3025055" cy="27529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06E39C-D62A-467F-8A14-DE4ACDFF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0" y="4567673"/>
            <a:ext cx="2820230" cy="21233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2FDCA8-F768-4932-BC1E-969136F49FF9}"/>
              </a:ext>
            </a:extLst>
          </p:cNvPr>
          <p:cNvSpPr/>
          <p:nvPr/>
        </p:nvSpPr>
        <p:spPr>
          <a:xfrm>
            <a:off x="6735033" y="4567674"/>
            <a:ext cx="2799601" cy="2123339"/>
          </a:xfrm>
          <a:prstGeom prst="roundRect">
            <a:avLst>
              <a:gd name="adj" fmla="val 0"/>
            </a:avLst>
          </a:prstGeom>
          <a:blipFill rotWithShape="1">
            <a:blip r:embed="rId4" cstate="print"/>
            <a:srcRect/>
            <a:stretch>
              <a:fillRect l="-7000" r="-7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EB8161-9220-4132-876C-B43E181237A8}"/>
              </a:ext>
            </a:extLst>
          </p:cNvPr>
          <p:cNvSpPr/>
          <p:nvPr/>
        </p:nvSpPr>
        <p:spPr>
          <a:xfrm>
            <a:off x="523766" y="1508537"/>
            <a:ext cx="2894684" cy="2149063"/>
          </a:xfrm>
          <a:prstGeom prst="roundRect">
            <a:avLst>
              <a:gd name="adj" fmla="val 2549"/>
            </a:avLst>
          </a:prstGeom>
          <a:blipFill rotWithShape="1">
            <a:blip r:embed="rId5" cstate="print"/>
            <a:srcRect/>
            <a:stretch>
              <a:fillRect t="-4000" b="-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5B1433-9C48-4000-A247-4ED34DD1C5C9}"/>
              </a:ext>
            </a:extLst>
          </p:cNvPr>
          <p:cNvSpPr/>
          <p:nvPr/>
        </p:nvSpPr>
        <p:spPr>
          <a:xfrm>
            <a:off x="6693776" y="1583533"/>
            <a:ext cx="2840858" cy="2200676"/>
          </a:xfrm>
          <a:prstGeom prst="roundRect">
            <a:avLst>
              <a:gd name="adj" fmla="val 0"/>
            </a:avLst>
          </a:prstGeom>
          <a:blipFill rotWithShape="1">
            <a:blip r:embed="rId6" cstate="print"/>
            <a:srcRect/>
            <a:stretch>
              <a:fillRect l="-24000" r="-2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DCD40-FB15-4EC8-A767-5555E781A006}"/>
              </a:ext>
            </a:extLst>
          </p:cNvPr>
          <p:cNvSpPr txBox="1"/>
          <p:nvPr/>
        </p:nvSpPr>
        <p:spPr>
          <a:xfrm>
            <a:off x="3221501" y="580291"/>
            <a:ext cx="4023360" cy="64633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410279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88E3D6-1F4E-41BF-A019-F5020C8F422A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25AA10BB-F209-4F29-B695-4064292337B5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21F3BAF-E91B-40CA-A1B5-CA62096DB827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328613CC-E497-499A-8BB4-366954EFDE53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0133B09-137C-4D8C-A204-71C2343B1E39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E62BF399-8CE2-49E7-B14C-C824CFC1C51F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5B6264-54E6-4DE6-9C09-0CF6EF8E99F6}"/>
              </a:ext>
            </a:extLst>
          </p:cNvPr>
          <p:cNvSpPr txBox="1"/>
          <p:nvPr/>
        </p:nvSpPr>
        <p:spPr>
          <a:xfrm>
            <a:off x="2425897" y="588611"/>
            <a:ext cx="520660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38FFF0-10F7-4094-822D-27A49B52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2" y="2000513"/>
            <a:ext cx="4012009" cy="2937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89CB0F-A258-4D75-B75C-1DB1C65BE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0" y="2000513"/>
            <a:ext cx="4023360" cy="2937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DCD6EC-6DF5-488A-A1C3-1065C7891568}"/>
              </a:ext>
            </a:extLst>
          </p:cNvPr>
          <p:cNvSpPr txBox="1"/>
          <p:nvPr/>
        </p:nvSpPr>
        <p:spPr>
          <a:xfrm>
            <a:off x="3706837" y="5380165"/>
            <a:ext cx="264472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ঁস-মু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A87DD0-B0D6-4ED4-A208-16FB9A908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9" y="1821984"/>
            <a:ext cx="4231215" cy="320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B3D045-17D9-4724-B8F6-7F4C9EEF6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86" y="1823552"/>
            <a:ext cx="4231215" cy="320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5F434B-6CD2-4A87-ABD2-359A01E0B67D}"/>
              </a:ext>
            </a:extLst>
          </p:cNvPr>
          <p:cNvSpPr txBox="1"/>
          <p:nvPr/>
        </p:nvSpPr>
        <p:spPr>
          <a:xfrm>
            <a:off x="2011680" y="5380165"/>
            <a:ext cx="627770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ঁস-মু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C5D3EA-8A40-4225-AC93-99690B594696}"/>
              </a:ext>
            </a:extLst>
          </p:cNvPr>
          <p:cNvSpPr txBox="1"/>
          <p:nvPr/>
        </p:nvSpPr>
        <p:spPr>
          <a:xfrm>
            <a:off x="2811776" y="5343351"/>
            <a:ext cx="4461217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ঁস-মু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9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4" grpId="1" animBg="1"/>
      <p:bldP spid="27" grpId="0" animBg="1"/>
      <p:bldP spid="27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B7C172-ECE9-486C-9DD2-37206D1F11B7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A876B8CB-CB9B-4F3D-A591-128FC783713B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193FA89-83B5-4B5E-B7AF-8BF4821E7A4A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A0D9796-5A7D-4EB0-A862-144D6730A48A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D8DC9C73-87D3-444E-A726-D3968D2E9D05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BAF473E0-57E1-4C26-9B8F-EA238A1E6ADA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081302-7573-42CA-B3DC-FB835800E8EB}"/>
              </a:ext>
            </a:extLst>
          </p:cNvPr>
          <p:cNvSpPr txBox="1"/>
          <p:nvPr/>
        </p:nvSpPr>
        <p:spPr>
          <a:xfrm>
            <a:off x="1664214" y="633830"/>
            <a:ext cx="4023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36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885CDE-86E3-4BE5-B0B7-FD7E015C3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93" y="1625036"/>
            <a:ext cx="4231215" cy="320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7393AE-A412-4C69-AD3E-E5A80372CDCB}"/>
              </a:ext>
            </a:extLst>
          </p:cNvPr>
          <p:cNvSpPr txBox="1"/>
          <p:nvPr/>
        </p:nvSpPr>
        <p:spPr>
          <a:xfrm>
            <a:off x="2740733" y="5179386"/>
            <a:ext cx="4573774" cy="1021556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ঁস-মু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1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4003C9-7584-4EE3-ACC0-A1827BA1EC6B}"/>
              </a:ext>
            </a:extLst>
          </p:cNvPr>
          <p:cNvGrpSpPr/>
          <p:nvPr/>
        </p:nvGrpSpPr>
        <p:grpSpPr>
          <a:xfrm>
            <a:off x="-12" y="-2"/>
            <a:ext cx="10058413" cy="7315202"/>
            <a:chOff x="-12" y="-2"/>
            <a:chExt cx="10058413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C1BD872C-62FE-4F2F-8000-2258B3FD9F2A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FA6F9216-A1A9-4249-9D84-5140FA8950E1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E46F144E-AE42-4AFA-8264-9AF72C649E5E}"/>
                </a:ext>
              </a:extLst>
            </p:cNvPr>
            <p:cNvSpPr/>
            <p:nvPr/>
          </p:nvSpPr>
          <p:spPr>
            <a:xfrm rot="5400000">
              <a:off x="6897356" y="-600723"/>
              <a:ext cx="2560321" cy="3761769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A821D3D-8FF6-4BBF-AE14-A98596D4483B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E7A97899-07A9-4514-BA76-B08672935D54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B78B9687-B0BC-4DD5-842F-FD4B0D407035}"/>
              </a:ext>
            </a:extLst>
          </p:cNvPr>
          <p:cNvSpPr/>
          <p:nvPr/>
        </p:nvSpPr>
        <p:spPr>
          <a:xfrm>
            <a:off x="3761767" y="450167"/>
            <a:ext cx="2534866" cy="82999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6EDDC-5685-4662-9F35-525461C9DB7F}"/>
              </a:ext>
            </a:extLst>
          </p:cNvPr>
          <p:cNvSpPr txBox="1"/>
          <p:nvPr/>
        </p:nvSpPr>
        <p:spPr>
          <a:xfrm>
            <a:off x="604911" y="2465586"/>
            <a:ext cx="7891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A18A4-F5F0-43CE-930F-0D5A29EEFB20}"/>
              </a:ext>
            </a:extLst>
          </p:cNvPr>
          <p:cNvSpPr txBox="1"/>
          <p:nvPr/>
        </p:nvSpPr>
        <p:spPr>
          <a:xfrm>
            <a:off x="604911" y="3103601"/>
            <a:ext cx="7891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5C6C6-ED9D-404D-8B0A-837E68C1CB64}"/>
              </a:ext>
            </a:extLst>
          </p:cNvPr>
          <p:cNvSpPr txBox="1"/>
          <p:nvPr/>
        </p:nvSpPr>
        <p:spPr>
          <a:xfrm>
            <a:off x="611939" y="3767739"/>
            <a:ext cx="8834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াচনের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076B4-4519-4FE5-8F03-B1A5B328383A}"/>
              </a:ext>
            </a:extLst>
          </p:cNvPr>
          <p:cNvSpPr txBox="1"/>
          <p:nvPr/>
        </p:nvSpPr>
        <p:spPr>
          <a:xfrm>
            <a:off x="872197" y="1645920"/>
            <a:ext cx="430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া---------</a:t>
            </a:r>
          </a:p>
        </p:txBody>
      </p:sp>
    </p:spTree>
    <p:extLst>
      <p:ext uri="{BB962C8B-B14F-4D97-AF65-F5344CB8AC3E}">
        <p14:creationId xmlns:p14="http://schemas.microsoft.com/office/powerpoint/2010/main" val="385942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allAtOnce" bldLvl="5"/>
      <p:bldP spid="10" grpId="0" build="allAtOnce" bldLvl="5"/>
      <p:bldP spid="11" grpId="0" build="allAtOnce" bldLvl="5"/>
      <p:bldP spid="13" grpId="0" build="allAtOnce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ECA9F5-BF53-4E07-93E9-A0ABA3EE850A}"/>
              </a:ext>
            </a:extLst>
          </p:cNvPr>
          <p:cNvGrpSpPr/>
          <p:nvPr/>
        </p:nvGrpSpPr>
        <p:grpSpPr>
          <a:xfrm>
            <a:off x="-12" y="-2"/>
            <a:ext cx="10058413" cy="7315202"/>
            <a:chOff x="-12" y="-2"/>
            <a:chExt cx="10058413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0620DD2B-FC8E-4B14-8E78-00D17F15FEB3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3259A9D5-5FC2-4B89-951C-0F3696881DFD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83798646-EA63-49EF-9481-55C08EDEBD36}"/>
                </a:ext>
              </a:extLst>
            </p:cNvPr>
            <p:cNvSpPr/>
            <p:nvPr/>
          </p:nvSpPr>
          <p:spPr>
            <a:xfrm rot="5400000">
              <a:off x="6935372" y="-562707"/>
              <a:ext cx="2560321" cy="3685737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5A3D5C7-5775-41E4-8E2F-A0AF5DC3EAA7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D2481671-ED7B-4BBC-95C3-8FBF4378E175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BBB1D86-995C-4E99-8EEB-0693181C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03" y="1459398"/>
            <a:ext cx="5408394" cy="4199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A8CF9-2A2B-493E-AADD-64B5CA59A82E}"/>
              </a:ext>
            </a:extLst>
          </p:cNvPr>
          <p:cNvSpPr txBox="1"/>
          <p:nvPr/>
        </p:nvSpPr>
        <p:spPr>
          <a:xfrm>
            <a:off x="2377440" y="462505"/>
            <a:ext cx="530352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7364DEDD-7E89-43B1-BBF1-5799A4F07540}"/>
              </a:ext>
            </a:extLst>
          </p:cNvPr>
          <p:cNvSpPr txBox="1"/>
          <p:nvPr/>
        </p:nvSpPr>
        <p:spPr>
          <a:xfrm>
            <a:off x="2987345" y="6009419"/>
            <a:ext cx="3976163" cy="5280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457200" lvl="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32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A43D2E-A5B3-4D2C-8A5E-BD20CF2B7DA2}"/>
              </a:ext>
            </a:extLst>
          </p:cNvPr>
          <p:cNvSpPr/>
          <p:nvPr/>
        </p:nvSpPr>
        <p:spPr>
          <a:xfrm>
            <a:off x="3221580" y="5980188"/>
            <a:ext cx="35076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CD7E-9A8C-4136-A52F-84031807E0D8}"/>
              </a:ext>
            </a:extLst>
          </p:cNvPr>
          <p:cNvSpPr/>
          <p:nvPr/>
        </p:nvSpPr>
        <p:spPr>
          <a:xfrm>
            <a:off x="3132557" y="5980878"/>
            <a:ext cx="36857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AC6D2C-787A-41FF-8100-5DAA458540B6}"/>
              </a:ext>
            </a:extLst>
          </p:cNvPr>
          <p:cNvSpPr/>
          <p:nvPr/>
        </p:nvSpPr>
        <p:spPr>
          <a:xfrm>
            <a:off x="2514283" y="5980187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খারাপ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690F9A-2637-4FDA-B614-9BD65B7DED82}"/>
              </a:ext>
            </a:extLst>
          </p:cNvPr>
          <p:cNvSpPr/>
          <p:nvPr/>
        </p:nvSpPr>
        <p:spPr>
          <a:xfrm>
            <a:off x="2514283" y="5957107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26B92D-C97B-4099-9B3C-42BF3EDD3A53}"/>
              </a:ext>
            </a:extLst>
          </p:cNvPr>
          <p:cNvSpPr/>
          <p:nvPr/>
        </p:nvSpPr>
        <p:spPr>
          <a:xfrm>
            <a:off x="2514283" y="5957106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6C61FF-05AD-4264-9ACF-8A8348D07F29}"/>
              </a:ext>
            </a:extLst>
          </p:cNvPr>
          <p:cNvSpPr/>
          <p:nvPr/>
        </p:nvSpPr>
        <p:spPr>
          <a:xfrm>
            <a:off x="2514283" y="5952743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1A5E6-1420-4FAF-83CE-6522DF4D04C8}"/>
              </a:ext>
            </a:extLst>
          </p:cNvPr>
          <p:cNvSpPr/>
          <p:nvPr/>
        </p:nvSpPr>
        <p:spPr>
          <a:xfrm>
            <a:off x="2514283" y="5951558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691546-ADA5-434F-BC63-198B9818059B}"/>
              </a:ext>
            </a:extLst>
          </p:cNvPr>
          <p:cNvSpPr/>
          <p:nvPr/>
        </p:nvSpPr>
        <p:spPr>
          <a:xfrm>
            <a:off x="2514283" y="5933307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B82018-DEA9-47DB-BC7D-80FA48C2077D}"/>
              </a:ext>
            </a:extLst>
          </p:cNvPr>
          <p:cNvSpPr/>
          <p:nvPr/>
        </p:nvSpPr>
        <p:spPr>
          <a:xfrm>
            <a:off x="2514283" y="5932461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7BE312-2BD5-47BF-A783-52EA936078F0}"/>
              </a:ext>
            </a:extLst>
          </p:cNvPr>
          <p:cNvSpPr/>
          <p:nvPr/>
        </p:nvSpPr>
        <p:spPr>
          <a:xfrm>
            <a:off x="2514283" y="5928098"/>
            <a:ext cx="52191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4602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54F17B-CF55-4EE4-8FF7-B515427CC58D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7ED55376-05E1-441E-8F62-A53638ED1BD8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D8B7798-60DC-48DC-92CF-5394BF3CE287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45B2F02-68B9-4515-BB33-75BF8E2C3648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B576E697-671F-40C3-AEE3-B3A5C46D8301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33D3DED8-F71F-4D11-9194-464F65F98C90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C8C007CF-D31F-47A4-B63E-38D3D912CD06}"/>
              </a:ext>
            </a:extLst>
          </p:cNvPr>
          <p:cNvSpPr/>
          <p:nvPr/>
        </p:nvSpPr>
        <p:spPr>
          <a:xfrm>
            <a:off x="3853380" y="393484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04305-63E3-4421-ABD3-A6C0E3741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046851" y="1544884"/>
            <a:ext cx="3964697" cy="275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C76B61-2B1B-4DFE-8872-1FB4580DA54D}"/>
              </a:ext>
            </a:extLst>
          </p:cNvPr>
          <p:cNvSpPr txBox="1"/>
          <p:nvPr/>
        </p:nvSpPr>
        <p:spPr>
          <a:xfrm>
            <a:off x="1349302" y="4937760"/>
            <a:ext cx="723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462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8002CE-BA3D-42DF-8A1F-7D983EFDBB2A}"/>
              </a:ext>
            </a:extLst>
          </p:cNvPr>
          <p:cNvGrpSpPr/>
          <p:nvPr/>
        </p:nvGrpSpPr>
        <p:grpSpPr>
          <a:xfrm>
            <a:off x="-12" y="-2"/>
            <a:ext cx="10058414" cy="7315202"/>
            <a:chOff x="-12" y="-2"/>
            <a:chExt cx="10058414" cy="7315202"/>
          </a:xfrm>
          <a:pattFill prst="lgCheck">
            <a:fgClr>
              <a:srgbClr val="FFC000"/>
            </a:fgClr>
            <a:bgClr>
              <a:srgbClr val="FF000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58EEB3EE-ACAA-4F88-9F08-F615D0ECE616}"/>
                </a:ext>
              </a:extLst>
            </p:cNvPr>
            <p:cNvSpPr/>
            <p:nvPr/>
          </p:nvSpPr>
          <p:spPr>
            <a:xfrm>
              <a:off x="0" y="0"/>
              <a:ext cx="4023360" cy="2293036"/>
            </a:xfrm>
            <a:prstGeom prst="halfFrame">
              <a:avLst>
                <a:gd name="adj1" fmla="val 13501"/>
                <a:gd name="adj2" fmla="val 1472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165C461-F8C4-444B-B824-BCCD4BFEB9F2}"/>
                </a:ext>
              </a:extLst>
            </p:cNvPr>
            <p:cNvSpPr/>
            <p:nvPr/>
          </p:nvSpPr>
          <p:spPr>
            <a:xfrm rot="16200000">
              <a:off x="520500" y="4304706"/>
              <a:ext cx="2489982" cy="3531006"/>
            </a:xfrm>
            <a:prstGeom prst="halfFrame">
              <a:avLst>
                <a:gd name="adj1" fmla="val 13376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84C1813-FFC2-44FD-AF2D-C1DE5C95FD18}"/>
                </a:ext>
              </a:extLst>
            </p:cNvPr>
            <p:cNvSpPr/>
            <p:nvPr/>
          </p:nvSpPr>
          <p:spPr>
            <a:xfrm rot="5400000">
              <a:off x="7069016" y="-429064"/>
              <a:ext cx="2560321" cy="3418451"/>
            </a:xfrm>
            <a:prstGeom prst="halfFrame">
              <a:avLst>
                <a:gd name="adj1" fmla="val 10791"/>
                <a:gd name="adj2" fmla="val 11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25459EEA-DAAA-414F-ABA2-7AF4632C2A52}"/>
                </a:ext>
              </a:extLst>
            </p:cNvPr>
            <p:cNvSpPr/>
            <p:nvPr/>
          </p:nvSpPr>
          <p:spPr>
            <a:xfrm rot="10800000">
              <a:off x="6527406" y="4937760"/>
              <a:ext cx="3530991" cy="2377440"/>
            </a:xfrm>
            <a:prstGeom prst="halfFrame">
              <a:avLst>
                <a:gd name="adj1" fmla="val 13377"/>
                <a:gd name="adj2" fmla="val 1271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6C7BE59-AA13-4C6A-A714-FCBF2E8AD5FD}"/>
                </a:ext>
              </a:extLst>
            </p:cNvPr>
            <p:cNvSpPr/>
            <p:nvPr/>
          </p:nvSpPr>
          <p:spPr>
            <a:xfrm>
              <a:off x="-4" y="-2"/>
              <a:ext cx="10058398" cy="7315202"/>
            </a:xfrm>
            <a:prstGeom prst="frame">
              <a:avLst>
                <a:gd name="adj1" fmla="val 13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99A6DBD-6010-468F-8FAD-F072E53CE1C1}"/>
              </a:ext>
            </a:extLst>
          </p:cNvPr>
          <p:cNvSpPr txBox="1"/>
          <p:nvPr/>
        </p:nvSpPr>
        <p:spPr>
          <a:xfrm>
            <a:off x="2377440" y="462505"/>
            <a:ext cx="580995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220B91-C14B-4A0B-8E48-C5E0C9CEE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09" y="1821146"/>
            <a:ext cx="7093099" cy="3321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EA73E0E-FF9C-4ADA-BD7D-16299A5A1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476539"/>
              </p:ext>
            </p:extLst>
          </p:nvPr>
        </p:nvGraphicFramePr>
        <p:xfrm>
          <a:off x="597872" y="1237960"/>
          <a:ext cx="8862645" cy="557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962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1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447</TotalTime>
  <Words>1559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Garamond</vt:lpstr>
      <vt:lpstr>Impact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2019-12-11T06:09:39Z</dcterms:created>
  <dcterms:modified xsi:type="dcterms:W3CDTF">2019-12-17T12:05:40Z</dcterms:modified>
</cp:coreProperties>
</file>