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/>
    <p:restoredTop sz="91244"/>
  </p:normalViewPr>
  <p:slideViewPr>
    <p:cSldViewPr snapToGrid="0" showGuides="1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E43842-50FA-4016-8B30-CEEFA564D3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2019/6/8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B26425-EC36-4C93-A92C-3DF87F24092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65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6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10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9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11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12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2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3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4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0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5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9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6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9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7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5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8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6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9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/>
          </p:cNvPicPr>
          <p:nvPr userDrawn="1"/>
        </p:nvPicPr>
        <p:blipFill>
          <a:blip r:embed="rId2"/>
          <a:srcRect b="1717"/>
          <a:stretch>
            <a:fillRect/>
          </a:stretch>
        </p:blipFill>
        <p:spPr>
          <a:xfrm>
            <a:off x="0" y="26988"/>
            <a:ext cx="12192000" cy="68310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4210052" y="2444751"/>
            <a:ext cx="4997449" cy="1470025"/>
          </a:xfrm>
        </p:spPr>
        <p:txBody>
          <a:bodyPr/>
          <a:lstStyle>
            <a:lvl1pPr algn="ctr">
              <a:lnSpc>
                <a:spcPct val="110000"/>
              </a:lnSpc>
              <a:defRPr smtClean="0">
                <a:effectLst/>
              </a:defRPr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91" name="KSO_BC1"/>
          <p:cNvSpPr>
            <a:spLocks noGrp="1"/>
          </p:cNvSpPr>
          <p:nvPr>
            <p:ph type="subTitle" idx="1"/>
          </p:nvPr>
        </p:nvSpPr>
        <p:spPr>
          <a:xfrm>
            <a:off x="4203701" y="3933825"/>
            <a:ext cx="5001684" cy="48895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143AB368-AF30-4377-A47E-556CC92CF42C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C4EF2E0D-5768-43B9-88C8-49763EF5ECB3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206176"/>
            <a:ext cx="7994651" cy="12350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148226" y="3519632"/>
            <a:ext cx="3895549" cy="364190"/>
          </a:xfrm>
          <a:prstGeom prst="roundRect">
            <a:avLst>
              <a:gd name="adj" fmla="val 40961"/>
            </a:avLst>
          </a:prstGeom>
          <a:solidFill>
            <a:schemeClr val="accent3">
              <a:lumMod val="75000"/>
            </a:schemeClr>
          </a:solidFill>
          <a:effectLst>
            <a:reflection blurRad="6350" stA="32000" endPos="38500" dist="50800" dir="5400000" sy="-100000" algn="bl" rotWithShape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206176"/>
            <a:ext cx="7994651" cy="12350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148226" y="3519632"/>
            <a:ext cx="3895549" cy="364190"/>
          </a:xfrm>
          <a:prstGeom prst="roundRect">
            <a:avLst>
              <a:gd name="adj" fmla="val 40961"/>
            </a:avLst>
          </a:prstGeom>
          <a:solidFill>
            <a:schemeClr val="accent3">
              <a:lumMod val="75000"/>
            </a:schemeClr>
          </a:solidFill>
          <a:effectLst>
            <a:reflection blurRad="6350" stA="32000" endPos="38500" dist="50800" dir="5400000" sy="-100000" algn="bl" rotWithShape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2202896" y="-78021"/>
            <a:ext cx="48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838200" y="1328738"/>
            <a:ext cx="105156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1"/>
          <a:srcRect t="62175"/>
          <a:stretch>
            <a:fillRect/>
          </a:stretch>
        </p:blipFill>
        <p:spPr>
          <a:xfrm>
            <a:off x="2118" y="0"/>
            <a:ext cx="12170833" cy="26241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1259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rgbClr val="FFFFFF"/>
              </a:gs>
              <a:gs pos="29000">
                <a:schemeClr val="bg1"/>
              </a:gs>
              <a:gs pos="100000">
                <a:schemeClr val="bg1">
                  <a:shade val="100000"/>
                  <a:satMod val="115000"/>
                  <a:alpha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69385" y="228600"/>
            <a:ext cx="11044767" cy="7000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569384" y="1157288"/>
            <a:ext cx="11032067" cy="531336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2019/6/8</a:t>
            </a:fld>
            <a:endParaRPr lang="zh-CN" altLang="en-US"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963B22"/>
          </a:solidFill>
          <a:effectLst>
            <a:outerShdw dist="38100" dir="5400000" algn="t" rotWithShape="0">
              <a:schemeClr val="bg1">
                <a:alpha val="86000"/>
              </a:schemeClr>
            </a:outerShdw>
          </a:effectLst>
          <a:latin typeface="Arial Black" pitchFamily="34" charset="0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60000"/>
        <a:buFont typeface="Arial" charset="0"/>
        <a:buChar char="▐"/>
        <a:defRPr sz="2000" kern="1200">
          <a:solidFill>
            <a:srgbClr val="732C14"/>
          </a:solidFill>
          <a:latin typeface="Arial" charset="0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2C37D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988" y="2454625"/>
            <a:ext cx="3869970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11437" y="489282"/>
            <a:ext cx="23691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35927" y="2704145"/>
            <a:ext cx="8756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অবতার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শব্দের অর্থ কি?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সৃষ্টিকর্তাকে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কি বলা হয়?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সাকার রূপ কি?</a:t>
            </a:r>
          </a:p>
        </p:txBody>
      </p:sp>
    </p:spTree>
    <p:extLst>
      <p:ext uri="{BB962C8B-B14F-4D97-AF65-F5344CB8AC3E}">
        <p14:creationId xmlns:p14="http://schemas.microsoft.com/office/powerpoint/2010/main" val="37469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7972" y="501134"/>
            <a:ext cx="33538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বাড়ীর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47455" y="3019961"/>
            <a:ext cx="960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তুমি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কিভাবে ঈশ্বরের সাকার রূপ উপাসনা করবে তা যুক্তিসহ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30314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100000"/>
                  <a:alpha val="5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17281" y="2644170"/>
            <a:ext cx="39544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7972" y="375879"/>
            <a:ext cx="45560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শিক্ষক পরিচিতি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18364" y="2440909"/>
            <a:ext cx="7273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ধীমান কুমার বিশ্বাস </a:t>
            </a:r>
            <a:endParaRPr lang="en-US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ফলিয়া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সহদেব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মাধ্যমিক বিদ্যালয়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শৈলকূপা,ঝিনাইদহ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12" y="2616344"/>
            <a:ext cx="1827125" cy="2205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3044" y="387844"/>
            <a:ext cx="42659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94364" y="2440909"/>
            <a:ext cx="87976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শ্রেণিঃ সপ্তম </a:t>
            </a:r>
          </a:p>
          <a:p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হিন্দুধর্ম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ও নৈতিক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as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প্রথম </a:t>
            </a:r>
            <a:endParaRPr lang="as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ও ৩ </a:t>
            </a:r>
          </a:p>
          <a:p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50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7659" y="263420"/>
            <a:ext cx="39566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7141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0125" y="2305964"/>
            <a:ext cx="111918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এই পৃথিবী সৃষ্টি করেছেন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ঈশ্বর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কেন পৃথিবীতে অবতীর্ন হন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নিরাকার ও সাকার রূপ বলতে কী বুঝায় তা ব্যাখ্যা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সব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সাকার রূপ একই ঈশ্বরের বিভিন্ন প্রকাশ-উক্তিটির তাৎপর্য বিশ্লেষণ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36" y="1371416"/>
            <a:ext cx="67887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শিক্ষার্থীরা</a:t>
            </a:r>
            <a:r>
              <a:rPr lang="en-US" sz="440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… </a:t>
            </a:r>
            <a:endParaRPr lang="en-US" sz="4400" dirty="0" smtClean="0">
              <a:latin typeface="NikoshBAN" panose="02000000000000000000" pitchFamily="2" charset="0"/>
              <a:ea typeface="微软雅黑" pitchFamily="3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77146" y="485277"/>
            <a:ext cx="54377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এগুলো কিসের ছবি?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818e70e11f5baac61a9858f82a21259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7" y="1717964"/>
            <a:ext cx="3200400" cy="2286000"/>
          </a:xfrm>
          <a:prstGeom prst="rect">
            <a:avLst/>
          </a:prstGeom>
        </p:spPr>
      </p:pic>
      <p:pic>
        <p:nvPicPr>
          <p:cNvPr id="10" name="Picture 9" descr="Maa Durga 2011 desktop wallpapers3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7" y="4083628"/>
            <a:ext cx="3200400" cy="2286000"/>
          </a:xfrm>
          <a:prstGeom prst="rect">
            <a:avLst/>
          </a:prstGeom>
        </p:spPr>
      </p:pic>
      <p:pic>
        <p:nvPicPr>
          <p:cNvPr id="11" name="Picture 10" descr="ganesh02]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204363" y="4083628"/>
            <a:ext cx="3200400" cy="2286000"/>
          </a:xfrm>
          <a:prstGeom prst="rect">
            <a:avLst/>
          </a:prstGeom>
        </p:spPr>
      </p:pic>
      <p:pic>
        <p:nvPicPr>
          <p:cNvPr id="12" name="Picture 11" descr="krishna6]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204363" y="1717964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7809" y="387844"/>
            <a:ext cx="38763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আজকের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47309" y="2967335"/>
            <a:ext cx="6885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ঈশ্বরের স্বরূপ</a:t>
            </a:r>
          </a:p>
        </p:txBody>
      </p:sp>
    </p:spTree>
    <p:extLst>
      <p:ext uri="{BB962C8B-B14F-4D97-AF65-F5344CB8AC3E}">
        <p14:creationId xmlns:p14="http://schemas.microsoft.com/office/powerpoint/2010/main" val="27594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7972" y="501134"/>
            <a:ext cx="598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49f45a41fe1cb835ada817bb8e694d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690" y="1842276"/>
            <a:ext cx="3532910" cy="4756871"/>
          </a:xfrm>
          <a:prstGeom prst="rect">
            <a:avLst/>
          </a:prstGeom>
        </p:spPr>
      </p:pic>
      <p:pic>
        <p:nvPicPr>
          <p:cNvPr id="10" name="Picture 9" descr="krishna6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428" y="1842275"/>
            <a:ext cx="3532910" cy="4756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41214" y="3661971"/>
            <a:ext cx="1560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শ্রীকৃষ্ণ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933914" y="3661971"/>
            <a:ext cx="1524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লক্ষ্মী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5937" y="526840"/>
            <a:ext cx="37401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জোড়ায়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95055" y="2440909"/>
            <a:ext cx="101969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দ্বাপর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যুগে শ্রীকৃষ্ণ কেন অবতার রূপে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অবতী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নিরাকার রূপকে কি বলা হয়?</a:t>
            </a:r>
          </a:p>
        </p:txBody>
      </p:sp>
    </p:spTree>
    <p:extLst>
      <p:ext uri="{BB962C8B-B14F-4D97-AF65-F5344CB8AC3E}">
        <p14:creationId xmlns:p14="http://schemas.microsoft.com/office/powerpoint/2010/main" val="27448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7972" y="501134"/>
            <a:ext cx="3190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দলীয়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0073" y="3119782"/>
            <a:ext cx="8617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সব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সাকার রূপ একই ঈশ্বরের বিভিন্ন প্রকাশ-উক্তিটির তাৎপর্য 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23818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theme/theme1.xml><?xml version="1.0" encoding="utf-8"?>
<a:theme xmlns:a="http://schemas.openxmlformats.org/drawingml/2006/main" name="A000120140530A94PPBG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20">
      <a:majorFont>
        <a:latin typeface="MS UI Gothic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173</Words>
  <Application>Microsoft Office PowerPoint</Application>
  <PresentationFormat>Widescreen</PresentationFormat>
  <Paragraphs>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宋体</vt:lpstr>
      <vt:lpstr>Arial</vt:lpstr>
      <vt:lpstr>Arial Black</vt:lpstr>
      <vt:lpstr>Calibri</vt:lpstr>
      <vt:lpstr>NikoshBAN</vt:lpstr>
      <vt:lpstr>Wingdings</vt:lpstr>
      <vt:lpstr>幼圆</vt:lpstr>
      <vt:lpstr>A000120140530A94PPBG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Dhiman Kumar Biswas</cp:lastModifiedBy>
  <cp:revision>69</cp:revision>
  <dcterms:created xsi:type="dcterms:W3CDTF">2016-04-06T10:15:04Z</dcterms:created>
  <dcterms:modified xsi:type="dcterms:W3CDTF">2019-06-08T08:33:45Z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ɫ_A000120140530A94PPBG</vt:lpwstr>
  </property>
  <property fmtid="{D5CDD505-2E9C-101B-9397-08002B2CF9AE}" pid="4" name="关键字">
    <vt:lpwstr> 4:3  ɫ Բ Բ  V1 ɫ</vt:lpwstr>
  </property>
  <property fmtid="{D5CDD505-2E9C-101B-9397-08002B2CF9AE}" pid="5" name="KSOProductBuildVer">
    <vt:lpwstr>2117-10.1.0.5503</vt:lpwstr>
  </property>
</Properties>
</file>