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8"/>
  </p:notesMasterIdLst>
  <p:sldIdLst>
    <p:sldId id="257" r:id="rId2"/>
    <p:sldId id="258" r:id="rId3"/>
    <p:sldId id="273" r:id="rId4"/>
    <p:sldId id="261" r:id="rId5"/>
    <p:sldId id="259" r:id="rId6"/>
    <p:sldId id="260" r:id="rId7"/>
    <p:sldId id="262" r:id="rId8"/>
    <p:sldId id="267" r:id="rId9"/>
    <p:sldId id="269" r:id="rId10"/>
    <p:sldId id="270" r:id="rId11"/>
    <p:sldId id="271" r:id="rId12"/>
    <p:sldId id="272" r:id="rId13"/>
    <p:sldId id="263" r:id="rId14"/>
    <p:sldId id="268" r:id="rId15"/>
    <p:sldId id="265" r:id="rId16"/>
    <p:sldId id="26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EL" initials="D" lastIdx="1" clrIdx="0">
    <p:extLst>
      <p:ext uri="{19B8F6BF-5375-455C-9EA6-DF929625EA0E}">
        <p15:presenceInfo xmlns:p15="http://schemas.microsoft.com/office/powerpoint/2012/main" userId="DOE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162" autoAdjust="0"/>
  </p:normalViewPr>
  <p:slideViewPr>
    <p:cSldViewPr snapToGrid="0">
      <p:cViewPr varScale="1">
        <p:scale>
          <a:sx n="71" d="100"/>
          <a:sy n="71" d="100"/>
        </p:scale>
        <p:origin x="672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7D8126-F742-4E50-8DEE-3F0AD45A863B}" type="datetimeFigureOut">
              <a:rPr lang="en-US" smtClean="0"/>
              <a:t>12/22/2019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1B579-C936-4892-8BEC-519D49356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082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1B579-C936-4892-8BEC-519D49356EE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152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5DD8-D9C5-4789-8C65-9F8917E12425}" type="datetimeFigureOut">
              <a:rPr lang="en-US" smtClean="0"/>
              <a:t>12/22/2019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06DF-2973-4AFE-9D38-98107C12007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6930113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5DD8-D9C5-4789-8C65-9F8917E12425}" type="datetimeFigureOut">
              <a:rPr lang="en-US" smtClean="0"/>
              <a:t>12/22/2019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06DF-2973-4AFE-9D38-98107C120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016890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5DD8-D9C5-4789-8C65-9F8917E12425}" type="datetimeFigureOut">
              <a:rPr lang="en-US" smtClean="0"/>
              <a:t>12/22/2019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06DF-2973-4AFE-9D38-98107C120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376030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5DD8-D9C5-4789-8C65-9F8917E12425}" type="datetimeFigureOut">
              <a:rPr lang="en-US" smtClean="0"/>
              <a:t>12/22/2019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06DF-2973-4AFE-9D38-98107C120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976987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5DD8-D9C5-4789-8C65-9F8917E12425}" type="datetimeFigureOut">
              <a:rPr lang="en-US" smtClean="0"/>
              <a:t>12/22/2019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06DF-2973-4AFE-9D38-98107C12007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1650143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5DD8-D9C5-4789-8C65-9F8917E12425}" type="datetimeFigureOut">
              <a:rPr lang="en-US" smtClean="0"/>
              <a:t>12/22/2019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06DF-2973-4AFE-9D38-98107C120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7878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5DD8-D9C5-4789-8C65-9F8917E12425}" type="datetimeFigureOut">
              <a:rPr lang="en-US" smtClean="0"/>
              <a:t>12/22/2019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06DF-2973-4AFE-9D38-98107C120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662111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5DD8-D9C5-4789-8C65-9F8917E12425}" type="datetimeFigureOut">
              <a:rPr lang="en-US" smtClean="0"/>
              <a:t>12/22/2019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06DF-2973-4AFE-9D38-98107C120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165711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5DD8-D9C5-4789-8C65-9F8917E12425}" type="datetimeFigureOut">
              <a:rPr lang="en-US" smtClean="0"/>
              <a:t>12/22/2019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06DF-2973-4AFE-9D38-98107C120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083565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E195DD8-D9C5-4789-8C65-9F8917E12425}" type="datetimeFigureOut">
              <a:rPr lang="en-US" smtClean="0"/>
              <a:t>12/22/2019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D806DF-2973-4AFE-9D38-98107C120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263882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5DD8-D9C5-4789-8C65-9F8917E12425}" type="datetimeFigureOut">
              <a:rPr lang="en-US" smtClean="0"/>
              <a:t>12/22/2019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06DF-2973-4AFE-9D38-98107C120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431833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E195DD8-D9C5-4789-8C65-9F8917E12425}" type="datetimeFigureOut">
              <a:rPr lang="en-US" smtClean="0"/>
              <a:t>12/22/2019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FD806DF-2973-4AFE-9D38-98107C12007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47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8958" y="1733762"/>
            <a:ext cx="7593537" cy="47325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357688" y="-16042"/>
            <a:ext cx="40870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1843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64809" y="471950"/>
            <a:ext cx="53863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সামবেদ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9813" y="2547257"/>
            <a:ext cx="4229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সাম অর্থ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8906" y="1672278"/>
            <a:ext cx="7672290" cy="445677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351196" y="2700338"/>
            <a:ext cx="17859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গান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1124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86325" y="467285"/>
            <a:ext cx="35433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যজুর্বেদ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8631" y="2686051"/>
            <a:ext cx="30718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যজুঃ  অর্থ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1812" y="1736646"/>
            <a:ext cx="5693569" cy="423721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694068" y="2686051"/>
            <a:ext cx="123463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যজ্ঞ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8263368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82060" y="401731"/>
            <a:ext cx="52863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অথর্ববেদ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32286" y="3114676"/>
            <a:ext cx="90582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অথর্ববেদে  ভেষজবিদ্যা, চিকিৎসাবিদ্যা, জ্যোর্তিবিদ্যা আলোচনা করা হয়েছে।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4688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3576" y="201705"/>
            <a:ext cx="6024283" cy="1450757"/>
          </a:xfrm>
        </p:spPr>
        <p:txBody>
          <a:bodyPr>
            <a:normAutofit fontScale="90000"/>
          </a:bodyPr>
          <a:lstStyle/>
          <a:p>
            <a:r>
              <a:rPr lang="en-US" sz="7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</a:t>
            </a:r>
            <a:r>
              <a:rPr lang="bn-IN" sz="7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কাজ </a:t>
            </a:r>
            <a:endParaRPr lang="en-US" sz="7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0447" y="303583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ধর্মাচরণে সামবেদের প্রভাবগুলি লেখ।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0056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36268" y="524411"/>
            <a:ext cx="64722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 </a:t>
            </a:r>
            <a:endParaRPr lang="en-US" sz="6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20508" y="2369999"/>
            <a:ext cx="62293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হিন্দুদের আদি ধর্মগ্রন্থের নাম কী?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9483" y="3213296"/>
            <a:ext cx="62293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গীতায় কার বাণী লিপিবদ্ধ হয়েছে?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20507" y="4063388"/>
            <a:ext cx="50350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সাম শব্দের অর্থ কী?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20507" y="4913480"/>
            <a:ext cx="4129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৪।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যজ্ঞ করা হয় কেন?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8920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5197" y="0"/>
            <a:ext cx="10058400" cy="1450757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</a:t>
            </a:r>
            <a:r>
              <a:rPr lang="bn-IN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0962" y="3257675"/>
            <a:ext cx="10058400" cy="4023360"/>
          </a:xfrm>
        </p:spPr>
        <p:txBody>
          <a:bodyPr>
            <a:norm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আদর্শ জীবন গঠনে পবিত্র গ্রন্থ বেদের বাণী মেনে চলা আবশ্যক- ব্যাখ্যা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5130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6939" y="0"/>
            <a:ext cx="10058400" cy="1450757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</a:t>
            </a:r>
            <a: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 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6759" y="1740717"/>
            <a:ext cx="6783860" cy="4732638"/>
          </a:xfrm>
        </p:spPr>
      </p:pic>
    </p:spTree>
    <p:extLst>
      <p:ext uri="{BB962C8B-B14F-4D97-AF65-F5344CB8AC3E}">
        <p14:creationId xmlns:p14="http://schemas.microsoft.com/office/powerpoint/2010/main" val="5645218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52483" y="2299447"/>
            <a:ext cx="591670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ধীমান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কুমার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বিশ্বাস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60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সিনিয়র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শিক্ষক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ফলিয়া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সহদেব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শৈলকুপা,ঝিনাইদহ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89224" y="529268"/>
            <a:ext cx="460770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পরিচিতি</a:t>
            </a:r>
            <a:endParaRPr lang="en-US" sz="6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258" y="2122673"/>
            <a:ext cx="2474259" cy="266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8698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30318" y="569608"/>
            <a:ext cx="46077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34871" y="2572738"/>
            <a:ext cx="572844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 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৮ম </a:t>
            </a:r>
            <a:endParaRPr lang="bn-IN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হিন্দু ধর্ম ও নৈতিক শিক্ষা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 দ্বিতীয়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৫০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0889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40553" y="1941714"/>
            <a:ext cx="92583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শেষে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----</a:t>
            </a:r>
          </a:p>
          <a:p>
            <a:pPr algn="just"/>
            <a:endParaRPr lang="bn-IN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 প্রধান ধর্মগ্রন্থের নাম বলতে পারবে।</a:t>
            </a:r>
            <a:endParaRPr lang="bn-IN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পবিত্র গ্রন্থ বেদের প্রকারভেদ করতে পারবে।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বেদের সংক্ষিপ্ত বিষয়বস্তু ব্যাখ্যা করতে পারবে।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ধর্মগ্রন্থের আদর্শ বাস্তব জীবনে প্রয়োগ করতে পারবে।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38407" y="416858"/>
            <a:ext cx="326259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1339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4912" y="1843088"/>
            <a:ext cx="6669371" cy="373484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402" y="1843088"/>
            <a:ext cx="4306689" cy="373484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226485" y="5577935"/>
            <a:ext cx="17750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866529" y="5577935"/>
            <a:ext cx="27028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মহাভারত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6851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10239" y="2849095"/>
            <a:ext cx="46434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ধর্মগ্রন্থ 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80329" y="591669"/>
            <a:ext cx="396688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382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7590" y="278629"/>
            <a:ext cx="4996339" cy="1133681"/>
          </a:xfrm>
        </p:spPr>
        <p:txBody>
          <a:bodyPr>
            <a:normAutofit/>
          </a:bodyPr>
          <a:lstStyle/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ধর্মগ্রন্থের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4438" y="1857044"/>
            <a:ext cx="3357562" cy="2514931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1256" y="1770689"/>
            <a:ext cx="3472850" cy="260128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26" y="1740412"/>
            <a:ext cx="2226469" cy="297790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5301" y="1775939"/>
            <a:ext cx="2547937" cy="293805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51628" y="4857924"/>
            <a:ext cx="957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বেদ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03328" y="4857924"/>
            <a:ext cx="15890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রামায়ণ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25027" y="4816709"/>
            <a:ext cx="29860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মহাভারত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797178" y="4765691"/>
            <a:ext cx="2800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গীতা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7397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0372" y="252461"/>
            <a:ext cx="4784382" cy="1166861"/>
          </a:xfrm>
        </p:spPr>
        <p:txBody>
          <a:bodyPr>
            <a:normAutofit/>
          </a:bodyPr>
          <a:lstStyle/>
          <a:p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বেদের শ্রেণিভাগ-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1171" y="2205952"/>
            <a:ext cx="8406938" cy="402336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ঋগ্বেদ  </a:t>
            </a:r>
          </a:p>
          <a:p>
            <a:pPr marL="914400" indent="-914400">
              <a:buFont typeface="+mj-lt"/>
              <a:buAutoNum type="arabicPeriod"/>
            </a:pP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সামবেদ</a:t>
            </a:r>
          </a:p>
          <a:p>
            <a:pPr marL="914400" indent="-914400">
              <a:buFont typeface="+mj-lt"/>
              <a:buAutoNum type="arabicPeriod"/>
            </a:pP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যজুর্বেদ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থর্ববেদ</a:t>
            </a:r>
          </a:p>
        </p:txBody>
      </p:sp>
    </p:spTree>
    <p:extLst>
      <p:ext uri="{BB962C8B-B14F-4D97-AF65-F5344CB8AC3E}">
        <p14:creationId xmlns:p14="http://schemas.microsoft.com/office/powerpoint/2010/main" val="8876937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0662" y="138545"/>
            <a:ext cx="6026469" cy="1220970"/>
          </a:xfrm>
        </p:spPr>
        <p:txBody>
          <a:bodyPr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ঋ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গ্বে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8731" y="1926282"/>
            <a:ext cx="10058400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ঋক্‌ অর্থ মন্ত্র ,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29099" y="1737360"/>
            <a:ext cx="610076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অগ্নিনা রয়িমশ্নবৎ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ষমেব দিবে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দি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যশসং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বীরবত্তম.১/১/১</a:t>
            </a:r>
          </a:p>
          <a:p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শ্লোকার্থঃ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অগ্নির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যজমান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লাভ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করেন,তা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বীরপুরুষ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নিযুক্ত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6817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715</TotalTime>
  <Words>204</Words>
  <Application>Microsoft Office PowerPoint</Application>
  <PresentationFormat>Widescreen</PresentationFormat>
  <Paragraphs>58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Calibri</vt:lpstr>
      <vt:lpstr>Calibri Light</vt:lpstr>
      <vt:lpstr>NikoshBAN</vt:lpstr>
      <vt:lpstr>Wingdings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ধর্মগ্রন্থের পরিচয়</vt:lpstr>
      <vt:lpstr>বেদের শ্রেণিভাগ-</vt:lpstr>
      <vt:lpstr>ঋগ্বেদ </vt:lpstr>
      <vt:lpstr>PowerPoint Presentation</vt:lpstr>
      <vt:lpstr>PowerPoint Presentation</vt:lpstr>
      <vt:lpstr>PowerPoint Presentation</vt:lpstr>
      <vt:lpstr>             জোড়ায় কাজ </vt:lpstr>
      <vt:lpstr>PowerPoint Presentation</vt:lpstr>
      <vt:lpstr>                  বাড়ির কাজ </vt:lpstr>
      <vt:lpstr>                         ধন্যবাদ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Dhiman Kumar Biswas</cp:lastModifiedBy>
  <cp:revision>151</cp:revision>
  <dcterms:created xsi:type="dcterms:W3CDTF">2013-02-03T18:08:56Z</dcterms:created>
  <dcterms:modified xsi:type="dcterms:W3CDTF">2019-12-22T14:44:59Z</dcterms:modified>
</cp:coreProperties>
</file>