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62" d="100"/>
          <a:sy n="62" d="100"/>
        </p:scale>
        <p:origin x="996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B84D-4CE3-4164-A160-6DDA12F6FD58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0AB31-53FF-4A1A-AB57-835875274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0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AB31-53FF-4A1A-AB57-835875274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4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AB31-53FF-4A1A-AB57-835875274B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1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8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4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3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2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6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8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5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5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B7F511-321C-49A0-8DBE-9F876425492B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4BBA52-09C0-43EC-B4B3-7C15B03657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912" y="191068"/>
            <a:ext cx="193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132" y="1397800"/>
            <a:ext cx="6823880" cy="52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8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4955" y="0"/>
            <a:ext cx="137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0" r="35132"/>
          <a:stretch/>
        </p:blipFill>
        <p:spPr>
          <a:xfrm>
            <a:off x="3768173" y="646331"/>
            <a:ext cx="3123946" cy="2400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494" y="3289110"/>
            <a:ext cx="11477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পরীক্ষালব্ধ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ii)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iii)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(ক)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(খ) ii) ও  iii)    (গ)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ও  iii)    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 ii)  ও  iii)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70" y="6209374"/>
            <a:ext cx="464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উত্ত্রগুলো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(ক)  ২। (গ)   ৩। (ক)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97" y="957704"/>
            <a:ext cx="2487384" cy="2213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211" y="177421"/>
            <a:ext cx="210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128" y="3739486"/>
            <a:ext cx="534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608" y="338898"/>
            <a:ext cx="4743099" cy="4651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1539" y="4999665"/>
            <a:ext cx="3675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3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14149" y="2279176"/>
            <a:ext cx="4858603" cy="4421875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469039" y="2279176"/>
            <a:ext cx="4844955" cy="4421875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173" y="3234519"/>
            <a:ext cx="4394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অমল কৃষ্ণ চক্রবর্তী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রমাগঞ্জ মাধ্যমিক বিদ্যালয়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লালমোহন, ভোলা।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7653" y="3234519"/>
            <a:ext cx="4148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ষষ্ঠ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বিজ্ঞান ও বৈজ্ঞানিক প্রক্রিয়া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384643" y="122831"/>
            <a:ext cx="5336275" cy="152484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1433" y="518615"/>
            <a:ext cx="2183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7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28" y="116954"/>
            <a:ext cx="2511770" cy="2395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704" y="118299"/>
            <a:ext cx="2222355" cy="2493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010" y="222645"/>
            <a:ext cx="2307120" cy="2307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173" y="38333"/>
            <a:ext cx="3947581" cy="2307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173" y="2557060"/>
            <a:ext cx="5184825" cy="2070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435" y="5186889"/>
            <a:ext cx="773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1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5" y="2183642"/>
            <a:ext cx="5227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ও বৈজ্ঞানিক প্রক্রিয়া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3480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867" y="259308"/>
            <a:ext cx="166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8652" y="1278846"/>
            <a:ext cx="408958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7432" y="2269538"/>
            <a:ext cx="536934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বিজ্ঞান কী তা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7432" y="3236848"/>
            <a:ext cx="536934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বৈজ্ঞানিক প্রক্রিয়া ব্যাখ্যা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432" y="4256386"/>
            <a:ext cx="666474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বৈজ্ঞানিক প্রক্রিয়ার ধাপসমূহ ব্যাখ্যা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3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11" y="102774"/>
            <a:ext cx="4395427" cy="2849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713" y="102773"/>
            <a:ext cx="3972242" cy="2821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987" y="2884259"/>
            <a:ext cx="4079726" cy="2946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0860" t="40908" r="104" b="7187"/>
          <a:stretch/>
        </p:blipFill>
        <p:spPr>
          <a:xfrm>
            <a:off x="5635782" y="2952226"/>
            <a:ext cx="3619574" cy="285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8729" y="5991367"/>
            <a:ext cx="805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2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61" y="1044711"/>
            <a:ext cx="1792407" cy="170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9461" y="177421"/>
            <a:ext cx="193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3079" y="4080681"/>
            <a:ext cx="307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8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Environment.mp4 - PotPlay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t="6259" r="15710" b="8254"/>
          <a:stretch/>
        </p:blipFill>
        <p:spPr>
          <a:xfrm>
            <a:off x="6340742" y="218363"/>
            <a:ext cx="5373730" cy="3562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4" y="218364"/>
            <a:ext cx="5592440" cy="3562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984" y="4244454"/>
            <a:ext cx="1150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পক্রিয়ায়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5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3" y="1128989"/>
            <a:ext cx="3794077" cy="2914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4357" y="259307"/>
            <a:ext cx="195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5084" y="4462817"/>
            <a:ext cx="565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</TotalTime>
  <Words>244</Words>
  <Application>Microsoft Office PowerPoint</Application>
  <PresentationFormat>Widescreen</PresentationFormat>
  <Paragraphs>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NikoshBAN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 KRISHNA</dc:creator>
  <cp:lastModifiedBy>AMAL KRISHNA</cp:lastModifiedBy>
  <cp:revision>28</cp:revision>
  <dcterms:created xsi:type="dcterms:W3CDTF">2019-08-02T16:09:00Z</dcterms:created>
  <dcterms:modified xsi:type="dcterms:W3CDTF">2019-12-17T17:11:17Z</dcterms:modified>
</cp:coreProperties>
</file>