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6" r:id="rId2"/>
    <p:sldId id="285" r:id="rId3"/>
    <p:sldId id="286" r:id="rId4"/>
    <p:sldId id="291" r:id="rId5"/>
    <p:sldId id="288" r:id="rId6"/>
    <p:sldId id="315" r:id="rId7"/>
    <p:sldId id="290" r:id="rId8"/>
    <p:sldId id="295" r:id="rId9"/>
    <p:sldId id="287" r:id="rId10"/>
    <p:sldId id="293" r:id="rId11"/>
    <p:sldId id="305" r:id="rId12"/>
    <p:sldId id="304" r:id="rId13"/>
    <p:sldId id="303" r:id="rId14"/>
    <p:sldId id="296" r:id="rId15"/>
    <p:sldId id="299" r:id="rId16"/>
    <p:sldId id="298" r:id="rId17"/>
    <p:sldId id="301" r:id="rId18"/>
    <p:sldId id="300" r:id="rId19"/>
    <p:sldId id="306" r:id="rId20"/>
    <p:sldId id="312" r:id="rId21"/>
    <p:sldId id="307" r:id="rId22"/>
    <p:sldId id="311" r:id="rId23"/>
    <p:sldId id="289" r:id="rId24"/>
    <p:sldId id="310" r:id="rId25"/>
    <p:sldId id="309" r:id="rId26"/>
    <p:sldId id="313" r:id="rId27"/>
    <p:sldId id="308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10F58"/>
    <a:srgbClr val="9B8C71"/>
    <a:srgbClr val="938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8" autoAdjust="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1760-2311-4352-81ED-82F2EDD07020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27B7-0036-40CE-B6B7-2F12A6B91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E-mail-joyshinha@gmail.com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8" descr="roses_wallpaper-dsc01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8471"/>
            <a:ext cx="9144000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ক্লাশে সকলকে</a:t>
            </a:r>
            <a:endParaRPr lang="en-US" sz="8800" b="1" kern="1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b="1" kern="1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16600" b="1" u="sng" kern="1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b="1" kern="1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8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6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44392" y="802489"/>
            <a:ext cx="525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7" y="2849862"/>
            <a:ext cx="700263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65495" y="65849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22-12-19</a:t>
            </a:fld>
            <a:endParaRPr lang="en-US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1495" y="65849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03744" y="4677849"/>
            <a:ext cx="5638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5" y="609600"/>
            <a:ext cx="310656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55" y="609600"/>
            <a:ext cx="320040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181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3600" y="5181600"/>
            <a:ext cx="4419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" y="609600"/>
            <a:ext cx="6027420" cy="41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Date Placeholder 1"/>
          <p:cNvSpPr>
            <a:spLocks noGrp="1"/>
          </p:cNvSpPr>
          <p:nvPr>
            <p:ph type="dt" sz="half" idx="10"/>
          </p:nvPr>
        </p:nvSpPr>
        <p:spPr>
          <a:xfrm>
            <a:off x="559685" y="6494636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22-12-19</a:t>
            </a:fld>
            <a:endParaRPr lang="en-US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5685" y="64946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169285" y="4786486"/>
            <a:ext cx="5867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5" y="528316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85" y="1357486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31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22-12-19</a:t>
            </a:fld>
            <a:endParaRPr lang="en-US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447800" y="5105400"/>
            <a:ext cx="5562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023360" cy="303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2"/>
          <a:stretch/>
        </p:blipFill>
        <p:spPr>
          <a:xfrm>
            <a:off x="548640" y="457200"/>
            <a:ext cx="3992880" cy="297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16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22-12-19</a:t>
            </a:fld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35869" y="5410200"/>
            <a:ext cx="52578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উপমায়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98" y="3048000"/>
            <a:ext cx="261647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2858368" cy="206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31" y="538283"/>
            <a:ext cx="272821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8"/>
          <a:stretch/>
        </p:blipFill>
        <p:spPr>
          <a:xfrm>
            <a:off x="1295400" y="538282"/>
            <a:ext cx="2858368" cy="221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30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22-12-19</a:t>
            </a:fld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28800" y="4800600"/>
            <a:ext cx="5562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নূপুর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162800" cy="3825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24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692" y="679831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22-12-19</a:t>
            </a:fld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31692" y="679831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83492" y="4709160"/>
            <a:ext cx="5181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2" y="762000"/>
            <a:ext cx="342900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9"/>
          <a:stretch/>
        </p:blipFill>
        <p:spPr>
          <a:xfrm>
            <a:off x="5212492" y="775335"/>
            <a:ext cx="314988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04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8302" y="4259062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36808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6328"/>
            <a:ext cx="3571533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0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5" name="Group 4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6" name="Group 5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447800" y="4021863"/>
            <a:ext cx="56388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আত্মীয়-পর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সকলেরে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4263"/>
            <a:ext cx="2743200" cy="2209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50113"/>
            <a:ext cx="291011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55438" y="872970"/>
            <a:ext cx="4191233" cy="5386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3725" y="903747"/>
            <a:ext cx="4130478" cy="58169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সময়       </a:t>
            </a:r>
            <a:r>
              <a:rPr lang="en-AU" sz="2400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  ৫০ </a:t>
            </a:r>
            <a:r>
              <a:rPr lang="bn-BD" sz="24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48964" y="186143"/>
            <a:ext cx="2228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E:\joy\DSC_6797gggggg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290" y="1431414"/>
            <a:ext cx="1951111" cy="24384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90948" y="3748974"/>
            <a:ext cx="42048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জয়দেব কুমার মন্ডল।</a:t>
            </a:r>
            <a:endParaRPr lang="bn-IN" sz="4000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IN" sz="24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 (কম্পিউটার)</a:t>
            </a:r>
            <a:endParaRPr lang="en-US" sz="2800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16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পৈকখালী হাজী এস এন জামান মাধ্যমিক বিদ্যালয়।</a:t>
            </a:r>
            <a:endParaRPr lang="bn-BD" sz="1400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24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ভান্ডারিয়া, পিরোজপুর</a:t>
            </a:r>
            <a:r>
              <a:rPr lang="bn-IN" sz="24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400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  <a:hlinkClick r:id="rId5"/>
              </a:rPr>
              <a:t>E-mail-joyshinha@gmail.com</a:t>
            </a:r>
            <a:endParaRPr lang="en-US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Cont:01775902929</a:t>
            </a:r>
            <a:endParaRPr lang="bn-BD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94" y="1547185"/>
            <a:ext cx="2067339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3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4" name="Group 3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5" name="Group 4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027590" y="4862393"/>
            <a:ext cx="48006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বিমোহিত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704530" cy="265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0" y="381000"/>
            <a:ext cx="4148090" cy="260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5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18" name="Group 17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19" name="Group 18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2103120" y="5410200"/>
            <a:ext cx="4572000" cy="10295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পাথরে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শিলালিপি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লেখা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609600"/>
            <a:ext cx="438912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8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4" name="Group 3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5" name="Group 4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914037" y="4920023"/>
            <a:ext cx="7143067" cy="1456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ভাষা দিয়ে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গান লিখে নিয়ে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যুদ্ধ করেছি জয়।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7" y="509587"/>
            <a:ext cx="305181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34" y="509587"/>
            <a:ext cx="30670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4" y="2735598"/>
            <a:ext cx="3051810" cy="171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7" y="2582227"/>
            <a:ext cx="30670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8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603" y="64500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9" name="Vertical Scroll 28"/>
          <p:cNvSpPr/>
          <p:nvPr/>
        </p:nvSpPr>
        <p:spPr>
          <a:xfrm>
            <a:off x="2446223" y="582641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67003" y="5122891"/>
            <a:ext cx="6858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23" y="1617691"/>
            <a:ext cx="435428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25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4" name="Group 3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5" name="Group 4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9" y="1600200"/>
            <a:ext cx="7403702" cy="368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2666436" y="647700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5279404"/>
            <a:ext cx="6629400" cy="128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যতো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4" name="Group 3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5" name="Group 4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607039" y="1479353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মহাদেব সাহার  রচিত গ্রন্থ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575" y="2317553"/>
            <a:ext cx="3384332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বাজনা লড়াই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3240" y="2331922"/>
            <a:ext cx="396496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 উৎসব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04195" y="3272132"/>
            <a:ext cx="338306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কোথায় যায়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9439" y="3325472"/>
            <a:ext cx="3888761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সরষে ফুলের নদী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2629" y="1022153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6466" y="4468472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স্বাধীনতাকামীদের উদ্বুদ্ধ করেছে-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2449" y="5200457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ক) আরবি ভাষা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102839" y="6037722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ইংরেজি ভাষা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160849" y="6130325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ভাষা</a:t>
            </a:r>
            <a:endParaRPr lang="en-US" sz="28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5102839" y="5170875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ফার্সি ভাষা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15617" y="391772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9439" y="317307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89268" y="516462"/>
            <a:ext cx="1524000" cy="146858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0420" y="6040922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4" name="Group 3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5" name="Group 4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697296" y="144774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অক্ষর বাঙালির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চিত্তকে আনন্দে ভরে দেয়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 আশার সঞ্চার করে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bn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ভাষা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8745" y="475944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882545" y="474920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156002" y="585719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4882545" y="585719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6345" y="67072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68545" y="38094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1145" y="475944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4" name="Group 3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5" name="Group 4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" name="Cloud 12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975360" y="2743200"/>
            <a:ext cx="7010400" cy="2362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ভাষা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বিষয়ক দশটি বাক্যের একটি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6994" y="76200"/>
            <a:ext cx="8853056" cy="6774877"/>
            <a:chOff x="124690" y="83123"/>
            <a:chExt cx="8853056" cy="6774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  <a14:backgroundMark x1="83707" y1="60448" x2="83805" y2="78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08174" y="369629"/>
            <a:ext cx="8286517" cy="6377682"/>
            <a:chOff x="394551" y="369630"/>
            <a:chExt cx="8286517" cy="63776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4551" y="369630"/>
              <a:ext cx="8286517" cy="637768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244280" y="1796566"/>
              <a:ext cx="6273538" cy="1077218"/>
            </a:xfrm>
            <a:prstGeom prst="rect">
              <a:avLst/>
            </a:prstGeom>
            <a:no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dirty="0" smtClean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এখানেই</a:t>
              </a:r>
              <a:r>
                <a:rPr lang="en-US" sz="3200" b="1" dirty="0" smtClean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 করছি আজকের ক্লাস। </a:t>
              </a:r>
            </a:p>
            <a:p>
              <a:r>
                <a:rPr lang="bn-BD" sz="3200" b="1" dirty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ভালো থেক সবাই... </a:t>
              </a:r>
              <a:endParaRPr lang="en-US" sz="3200" b="1" cap="none" spc="0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91971" y="681808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22-12-19</a:t>
            </a:fld>
            <a:endParaRPr lang="en-US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971" y="681808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/>
          <a:stretch/>
        </p:blipFill>
        <p:spPr>
          <a:xfrm>
            <a:off x="263371" y="1299930"/>
            <a:ext cx="8387424" cy="382524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361583" y="526233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46343" y="526233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586" y="60585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2270285" y="663262"/>
            <a:ext cx="419354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ও পাঠ্যাংশ </a:t>
            </a:r>
            <a:endParaRPr lang="en-US" sz="2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7" y="1394897"/>
            <a:ext cx="8153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78396" y="1575998"/>
            <a:ext cx="7356017" cy="801431"/>
            <a:chOff x="878396" y="1575998"/>
            <a:chExt cx="7356017" cy="80143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878396" y="1575998"/>
              <a:ext cx="2470387" cy="801431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77890" y="1575998"/>
              <a:ext cx="2756523" cy="801431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348782" y="652668"/>
            <a:ext cx="212910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717" y="2377429"/>
            <a:ext cx="7330824" cy="2246769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28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ব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অনুচ্ছেদ গঠন কর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4" name="Group 3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3909120" y="554528"/>
            <a:ext cx="4876800" cy="5592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3" name="Picture 12" descr="reading-teacher-col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720" y="706928"/>
            <a:ext cx="3657600" cy="4495800"/>
          </a:xfrm>
          <a:prstGeom prst="rect">
            <a:avLst/>
          </a:prstGeom>
        </p:spPr>
      </p:pic>
      <p:pic>
        <p:nvPicPr>
          <p:cNvPr id="14" name="Picture 13" descr="kids-read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7720" y="706928"/>
            <a:ext cx="4427181" cy="443413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08720" y="5278928"/>
            <a:ext cx="2667000" cy="685800"/>
            <a:chOff x="609600" y="5257800"/>
            <a:chExt cx="2667000" cy="685800"/>
          </a:xfrm>
        </p:grpSpPr>
        <p:sp>
          <p:nvSpPr>
            <p:cNvPr id="16" name="Rectangle 15"/>
            <p:cNvSpPr/>
            <p:nvPr/>
          </p:nvSpPr>
          <p:spPr>
            <a:xfrm>
              <a:off x="685800" y="5486400"/>
              <a:ext cx="2590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আদর্শ পাঠ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609600" y="5257800"/>
              <a:ext cx="4572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23520" y="5278928"/>
            <a:ext cx="3048000" cy="762000"/>
            <a:chOff x="4724400" y="5257800"/>
            <a:chExt cx="3048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4724400" y="5486400"/>
              <a:ext cx="3048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সরব পাঠ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>
              <a:off x="6019800" y="5257800"/>
              <a:ext cx="4572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297950" y="6475703"/>
            <a:ext cx="2070847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22-12-19</a:t>
            </a:fld>
            <a:endParaRPr lang="en-US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362" y="6475703"/>
            <a:ext cx="2810435" cy="365125"/>
          </a:xfrm>
        </p:spPr>
        <p:txBody>
          <a:bodyPr/>
          <a:lstStyle/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93950" y="6475703"/>
            <a:ext cx="207084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2" name="Slide Number Placeholder 3"/>
          <p:cNvSpPr txBox="1">
            <a:spLocks/>
          </p:cNvSpPr>
          <p:nvPr/>
        </p:nvSpPr>
        <p:spPr>
          <a:xfrm>
            <a:off x="6393950" y="6475703"/>
            <a:ext cx="207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042708" y="488388"/>
            <a:ext cx="2662518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6140697" y="362332"/>
            <a:ext cx="2514600" cy="22098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107080" y="4157953"/>
            <a:ext cx="2473105" cy="2067818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419039" y="4345211"/>
            <a:ext cx="2514600" cy="19050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438736" y="906999"/>
            <a:ext cx="25146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468244" y="4535672"/>
            <a:ext cx="2292723" cy="1138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মহাদেব সাহা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05833" y="2716358"/>
            <a:ext cx="264928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3290" y="3249758"/>
            <a:ext cx="2576494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7256" y="2949185"/>
            <a:ext cx="192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৪৪খ্রি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9613" y="3496976"/>
            <a:ext cx="221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9991" y="1071733"/>
            <a:ext cx="2144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গৃহ এই সন্ন্যাস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0193" y="1681453"/>
            <a:ext cx="2144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বাংলা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একুশে পদক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3718" y="5058958"/>
            <a:ext cx="2551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অস্তমিত কালের গৌরব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7951" y="5148553"/>
            <a:ext cx="2070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টাপুর টুপুর মেঘের দুপুর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61" y="2215257"/>
            <a:ext cx="1996888" cy="18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138309" y="6011662"/>
              <a:ext cx="852045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9771" y="65724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880171" y="3340344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56371" y="1663944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2371" y="3416544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27171" y="444744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নেই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30931" y="5321544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32571" y="5260584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9971" y="1755384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91" y="3289290"/>
            <a:ext cx="2438400" cy="1621536"/>
          </a:xfrm>
          <a:prstGeom prst="rect">
            <a:avLst/>
          </a:prstGeom>
        </p:spPr>
      </p:pic>
      <p:pic>
        <p:nvPicPr>
          <p:cNvPr id="35" name="Picture 2" descr="C:\Users\abdul baten\Desktop\29399a7bae3268203200276a337866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7891" y="1511544"/>
            <a:ext cx="2438400" cy="1501140"/>
          </a:xfrm>
          <a:prstGeom prst="rect">
            <a:avLst/>
          </a:prstGeom>
          <a:noFill/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1400" b="46097"/>
          <a:stretch/>
        </p:blipFill>
        <p:spPr>
          <a:xfrm>
            <a:off x="2877892" y="5169144"/>
            <a:ext cx="2514326" cy="15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4690" y="83123"/>
            <a:ext cx="8853056" cy="6774877"/>
            <a:chOff x="124690" y="83123"/>
            <a:chExt cx="8853056" cy="677487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269" l="683" r="100000">
                          <a14:foregroundMark x1="7610" y1="58955" x2="8293" y2="91045"/>
                          <a14:foregroundMark x1="85854" y1="40299" x2="85854" y2="96269"/>
                          <a14:foregroundMark x1="88878" y1="61194" x2="88878" y2="96269"/>
                          <a14:foregroundMark x1="91610" y1="73881" x2="91805" y2="90299"/>
                          <a14:foregroundMark x1="80878" y1="70149" x2="80878" y2="94776"/>
                          <a14:foregroundMark x1="95902" y1="65672" x2="96098" y2="84328"/>
                          <a14:foregroundMark x1="98537" y1="75373" x2="98537" y2="88060"/>
                          <a14:foregroundMark x1="95024" y1="79851" x2="95024" y2="88060"/>
                          <a14:foregroundMark x1="18829" y1="65672" x2="19122" y2="65672"/>
                          <a14:foregroundMark x1="20000" y1="63433" x2="20390" y2="64925"/>
                          <a14:foregroundMark x1="12390" y1="76119" x2="12293" y2="88060"/>
                          <a14:foregroundMark x1="13756" y1="78358" x2="13756" y2="78358"/>
                          <a14:backgroundMark x1="33659" y1="44776" x2="37463" y2="80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277089" y="6011662"/>
              <a:ext cx="8381678" cy="84633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24690" y="83123"/>
              <a:ext cx="8853056" cy="6761023"/>
              <a:chOff x="117763" y="96977"/>
              <a:chExt cx="8853056" cy="676102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7763" y="96977"/>
                <a:ext cx="8853056" cy="6761022"/>
                <a:chOff x="2" y="76197"/>
                <a:chExt cx="9003106" cy="6761022"/>
              </a:xfrm>
              <a:solidFill>
                <a:srgbClr val="FF0000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855" y="76197"/>
                  <a:ext cx="8989253" cy="1530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6200000">
                  <a:off x="-3295971" y="3372171"/>
                  <a:ext cx="6761021" cy="16907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6200000">
                  <a:off x="5540645" y="3374756"/>
                  <a:ext cx="6761020" cy="16390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70163" y="237369"/>
                <a:ext cx="8539162" cy="16441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 flipV="1">
                <a:off x="-2950098" y="3485339"/>
                <a:ext cx="6592922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 flipV="1">
                <a:off x="5441209" y="3489882"/>
                <a:ext cx="6579067" cy="15716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760536" y="2968961"/>
            <a:ext cx="7754688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86664" y="1374973"/>
            <a:ext cx="5437844" cy="1140482"/>
            <a:chOff x="1647625" y="1212249"/>
            <a:chExt cx="5437844" cy="1140482"/>
          </a:xfrm>
        </p:grpSpPr>
        <p:sp>
          <p:nvSpPr>
            <p:cNvPr id="25" name="Rectangle 24"/>
            <p:cNvSpPr/>
            <p:nvPr/>
          </p:nvSpPr>
          <p:spPr>
            <a:xfrm>
              <a:off x="2030588" y="1503201"/>
              <a:ext cx="5054881" cy="58477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2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মৌখিক</a:t>
              </a:r>
              <a:r>
                <a:rPr lang="en-US" sz="32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b="1" cap="none" spc="0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625" y="1212249"/>
              <a:ext cx="888991" cy="11404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Rectangle 26"/>
          <p:cNvSpPr/>
          <p:nvPr/>
        </p:nvSpPr>
        <p:spPr>
          <a:xfrm>
            <a:off x="1747471" y="4110674"/>
            <a:ext cx="585972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মহাদেব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সাহার জন্ম কত সালে?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517</Words>
  <Application>Microsoft Office PowerPoint</Application>
  <PresentationFormat>On-screen Show (4:3)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Kalpurush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joydeb</cp:lastModifiedBy>
  <cp:revision>340</cp:revision>
  <dcterms:created xsi:type="dcterms:W3CDTF">2006-08-16T00:00:00Z</dcterms:created>
  <dcterms:modified xsi:type="dcterms:W3CDTF">2019-12-22T03:14:34Z</dcterms:modified>
</cp:coreProperties>
</file>