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1" r:id="rId5"/>
    <p:sldId id="268" r:id="rId6"/>
    <p:sldId id="267" r:id="rId7"/>
    <p:sldId id="279" r:id="rId8"/>
    <p:sldId id="272" r:id="rId9"/>
    <p:sldId id="274" r:id="rId10"/>
    <p:sldId id="276" r:id="rId11"/>
    <p:sldId id="278" r:id="rId12"/>
    <p:sldId id="269" r:id="rId13"/>
    <p:sldId id="273" r:id="rId14"/>
    <p:sldId id="270" r:id="rId15"/>
    <p:sldId id="264" r:id="rId16"/>
    <p:sldId id="275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0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0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28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22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0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12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9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67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83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79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2EA1-FAE4-4D22-B2AF-5D202809B873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6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3007" y="0"/>
            <a:ext cx="507591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          </a:t>
            </a:r>
            <a:endParaRPr lang="en-US" sz="3600" dirty="0"/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7" y="1641986"/>
            <a:ext cx="6195374" cy="4044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1720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022" y="4124179"/>
            <a:ext cx="10529741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সব প্রতিষ্ঠানে জমি এবং কারখানা ভবন ব্যতিরেকে স্থায়ী সম্পদের মূল্য প্রতিস্থাপন ব্যয়সহ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থেকে ১ কোটি টাকার মধ্যে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নিয়োজিত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রয়েছে, সে সব প্রতিষ্ঠানকে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শিল্প শিল্প বলা হয়। যেমনঃ রঙ্গের কারখানা।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9398" y="86355"/>
            <a:ext cx="289854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images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91" y="844730"/>
            <a:ext cx="7456602" cy="316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422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5451" y="189331"/>
            <a:ext cx="6096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00100" lvl="1" indent="-342900" algn="ctr">
              <a:buFont typeface="Wingdings" panose="05000000000000000000" pitchFamily="2" charset="2"/>
              <a:buChar char="q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শিল্প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প্রতিষ্ঠানে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০-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২৫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জন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1" y="1771157"/>
            <a:ext cx="7522959" cy="3752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21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704" y="909637"/>
            <a:ext cx="9587059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যে সব প্রতিষ্ঠানে জমি এবং কারখানা ভবন ব্যতিরেকে স্থায়ী সম্পদের মূল্য প্রতিস্থাপন ব্যয়সহ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জন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নিয়োজিত রয়েছে, সে সব প্রতিষ্ঠানকে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শিল্প বলা হয়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9747" y="180623"/>
            <a:ext cx="313036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10" y="3217961"/>
            <a:ext cx="7713679" cy="3303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6866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0528" y="4524866"/>
            <a:ext cx="619341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56" y="997359"/>
            <a:ext cx="3723363" cy="2622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600135" y="194394"/>
            <a:ext cx="323556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22021" y="670817"/>
            <a:ext cx="8013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পূর্ণকালীন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খণ্ডকালীনও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9" t="8889" r="3112" b="8889"/>
          <a:stretch/>
        </p:blipFill>
        <p:spPr>
          <a:xfrm>
            <a:off x="2961646" y="1927782"/>
            <a:ext cx="6934200" cy="3605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2182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5927" y="378388"/>
            <a:ext cx="2743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50" r="20042" b="6897"/>
          <a:stretch/>
        </p:blipFill>
        <p:spPr>
          <a:xfrm rot="5400000">
            <a:off x="4599764" y="-93923"/>
            <a:ext cx="2218310" cy="461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96073" y="3820696"/>
            <a:ext cx="8817430" cy="2431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5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1946" y="499614"/>
            <a:ext cx="446849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1042" y="2490190"/>
            <a:ext cx="8467352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উৎপাদনমুখী শিল্পের নাম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শিল্পের ধরণ কী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Ø"/>
            </a:pPr>
            <a:endParaRPr lang="bn-BD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666" y="564101"/>
            <a:ext cx="1838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91" y="1651146"/>
            <a:ext cx="4625615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104994" y="4811486"/>
            <a:ext cx="842550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b="1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b="1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সব </a:t>
            </a:r>
            <a:r>
              <a:rPr lang="en-US" sz="3600" b="1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bn-BD" sz="3600" b="1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শিল্প গড়ে উঠেছে তার একটি তালিকা প্রস্তুত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29967" y="4993135"/>
            <a:ext cx="7242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08766" y="40137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9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283" y="3125864"/>
            <a:ext cx="7499224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s-IN" sz="5400" b="1" dirty="0" smtClean="0">
                <a:latin typeface="NikoshBAN" pitchFamily="2" charset="0"/>
                <a:cs typeface="NikoshBAN" pitchFamily="2" charset="0"/>
              </a:rPr>
              <a:t>শ্যামল কুমার মহাজন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/>
              <a:t>KUTI ATAL BEHARI HIGH SCHOOL</a:t>
            </a:r>
            <a:endParaRPr lang="en-US" sz="5400" b="1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2" descr="C:\Users\SHARIF AHAMED\Desktop\shyamal\KG9TECy77fWKOPsJy9bSlrb8KtwNchZrDb0IpIS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7766" y="239151"/>
            <a:ext cx="3249637" cy="2630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137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937" y="2262382"/>
            <a:ext cx="7096125" cy="28623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১০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7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5" y="566686"/>
            <a:ext cx="4509156" cy="2595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3838132"/>
            <a:ext cx="4666268" cy="2595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1" y="566686"/>
            <a:ext cx="4698673" cy="2595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1" y="3838132"/>
            <a:ext cx="4792942" cy="2595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1822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910" y="2620506"/>
            <a:ext cx="10550769" cy="186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11500" b="1" dirty="0"/>
          </a:p>
        </p:txBody>
      </p:sp>
    </p:spTree>
    <p:extLst>
      <p:ext uri="{BB962C8B-B14F-4D97-AF65-F5344CB8AC3E}">
        <p14:creationId xmlns="" xmlns:p14="http://schemas.microsoft.com/office/powerpoint/2010/main" val="2383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28" y="3103994"/>
            <a:ext cx="9688287" cy="25299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শিল্প কি তা 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শিল্পের বৈশিষ্ট্যগুলো বলতে</a:t>
            </a:r>
            <a:r>
              <a:rPr lang="en-US" sz="3600" b="1" dirty="0"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213" y="1295791"/>
            <a:ext cx="646030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</p:spTree>
    <p:extLst>
      <p:ext uri="{BB962C8B-B14F-4D97-AF65-F5344CB8AC3E}">
        <p14:creationId xmlns="" xmlns:p14="http://schemas.microsoft.com/office/powerpoint/2010/main" val="10642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02" y="5024487"/>
            <a:ext cx="10426045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8622" y="406866"/>
            <a:ext cx="46001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dirty="0"/>
          </a:p>
        </p:txBody>
      </p:sp>
      <p:pic>
        <p:nvPicPr>
          <p:cNvPr id="6" name="Picture 5" descr="742ef4034eb256f8cf673b40ea91a837-34AE2E_417B7F0E1FCF3409F0E0356B2A2118F5.JPG_SRZ_770_385_85_22_0.50_1.20_0.00_JPG_SR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47" y="1168923"/>
            <a:ext cx="7117237" cy="3091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2538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3591" y="4346552"/>
            <a:ext cx="10583159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যে সব প্রতিষ্ঠানে জমি এবং কারখানা ভবন ব্যতিরেকে স্থায়ী সম্পদের মূল্য প্রতিস্থাপন ব্যয়সহ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০ কোটি টাকার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মধ্যে,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সে সব প্রতিষ্ঠানকে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শিল্প বলা হয়। যেমনঃ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পাটজাত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0487" y="265608"/>
            <a:ext cx="67102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উৎপাদনমুখী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16" y="1168924"/>
            <a:ext cx="6721312" cy="2908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736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953" y="633110"/>
            <a:ext cx="819801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28700" lvl="1" indent="-571500" algn="ctr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উৎপাদনমুখী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প্রতিষ্ঠানে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০-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জন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53" y="2313151"/>
            <a:ext cx="7531472" cy="3408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1639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342</Words>
  <Application>Microsoft Office PowerPoint</Application>
  <PresentationFormat>Custom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SHARIF AHAMED</cp:lastModifiedBy>
  <cp:revision>127</cp:revision>
  <dcterms:created xsi:type="dcterms:W3CDTF">2019-03-26T14:33:21Z</dcterms:created>
  <dcterms:modified xsi:type="dcterms:W3CDTF">2019-12-22T13:45:52Z</dcterms:modified>
</cp:coreProperties>
</file>