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8" r:id="rId2"/>
    <p:sldId id="259" r:id="rId3"/>
    <p:sldId id="260" r:id="rId4"/>
    <p:sldId id="262" r:id="rId5"/>
    <p:sldId id="263" r:id="rId6"/>
    <p:sldId id="261" r:id="rId7"/>
    <p:sldId id="264" r:id="rId8"/>
    <p:sldId id="272" r:id="rId9"/>
    <p:sldId id="273" r:id="rId10"/>
    <p:sldId id="271" r:id="rId11"/>
    <p:sldId id="269" r:id="rId12"/>
    <p:sldId id="266" r:id="rId13"/>
    <p:sldId id="270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7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4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3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1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5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F21B-3B49-414E-B975-027FB7F937B4}" type="datetimeFigureOut">
              <a:rPr lang="en-US" smtClean="0"/>
              <a:t>12/22/2019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EAF59-31D4-485B-A54F-6BB6F23E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407" y="118815"/>
            <a:ext cx="9956534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6" y="549457"/>
            <a:ext cx="9247074" cy="535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4" y="2382982"/>
            <a:ext cx="11790218" cy="39703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to the following Questions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mean by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any difficulties in fulfilling the responsibilities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Briefly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what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happen if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fulfill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</p:txBody>
      </p:sp>
      <p:sp>
        <p:nvSpPr>
          <p:cNvPr id="5" name="Flowchart: Punched Tape 4"/>
          <p:cNvSpPr/>
          <p:nvPr/>
        </p:nvSpPr>
        <p:spPr>
          <a:xfrm>
            <a:off x="1551709" y="0"/>
            <a:ext cx="8908473" cy="1773381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0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0545" y="2175163"/>
            <a:ext cx="9809019" cy="4447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AutoNum type="arabicPeriod"/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 the best answer. 			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A__ is an obligation to do and not to do things.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punctuality 	ii) responsibility        iii) honesty c	iv) sincerity 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We should __ school regularly.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be absent in    ii) be present from    iii) be inattentive 	  iv) attend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It is our duty to __ neighbor in problems.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do norm to 	ii) help		iii) exploit 	iv)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prise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The 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govt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the responsibility to protect the __ rights of its citizens.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birth	ii) fundamental	iii) educate	iv)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Medicare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e)We have responsibility to cast vote at the age of….</a:t>
            </a:r>
          </a:p>
          <a:p>
            <a:pPr>
              <a:lnSpc>
                <a:spcPct val="115000"/>
              </a:lnSpc>
              <a:tabLst>
                <a:tab pos="228600" algn="l"/>
              </a:tabLst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     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16    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iii)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  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iv)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or over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1565564" y="124691"/>
            <a:ext cx="9213271" cy="1801091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83672" y="138545"/>
            <a:ext cx="8908473" cy="6539345"/>
            <a:chOff x="1219200" y="0"/>
            <a:chExt cx="8908473" cy="6539345"/>
          </a:xfrm>
        </p:grpSpPr>
        <p:grpSp>
          <p:nvGrpSpPr>
            <p:cNvPr id="2" name="Group 1"/>
            <p:cNvGrpSpPr/>
            <p:nvPr/>
          </p:nvGrpSpPr>
          <p:grpSpPr>
            <a:xfrm>
              <a:off x="1219200" y="0"/>
              <a:ext cx="8908473" cy="6539345"/>
              <a:chOff x="2272145" y="0"/>
              <a:chExt cx="7190509" cy="6539345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2272145" y="0"/>
                <a:ext cx="7190509" cy="32696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854037" y="3269673"/>
                <a:ext cx="6192982" cy="326967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892207" y="1630325"/>
              <a:ext cx="382385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Home work</a:t>
              </a:r>
              <a:endParaRPr lang="en-US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82982" y="3519960"/>
              <a:ext cx="613756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Write a paragraph</a:t>
              </a:r>
            </a:p>
            <a:p>
              <a:pPr algn="ctr"/>
              <a:r>
                <a:rPr lang="en-US" sz="5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Responsibilites</a:t>
              </a:r>
              <a:endParaRPr lang="en-US" sz="5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6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22" y="112666"/>
            <a:ext cx="8721285" cy="5203917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1793790" y="5316583"/>
            <a:ext cx="7720148" cy="113646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all the best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67477" y="225571"/>
            <a:ext cx="11790218" cy="6733309"/>
            <a:chOff x="234712" y="185230"/>
            <a:chExt cx="11790218" cy="6733309"/>
          </a:xfrm>
        </p:grpSpPr>
        <p:grpSp>
          <p:nvGrpSpPr>
            <p:cNvPr id="2" name="Group 1"/>
            <p:cNvGrpSpPr/>
            <p:nvPr/>
          </p:nvGrpSpPr>
          <p:grpSpPr>
            <a:xfrm>
              <a:off x="234712" y="185230"/>
              <a:ext cx="11790218" cy="6733309"/>
              <a:chOff x="1383011" y="565109"/>
              <a:chExt cx="9213555" cy="6289964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383011" y="565109"/>
                <a:ext cx="9213555" cy="6289964"/>
                <a:chOff x="1313739" y="290946"/>
                <a:chExt cx="9213555" cy="6289964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313739" y="290946"/>
                  <a:ext cx="9213555" cy="6289964"/>
                  <a:chOff x="1286030" y="263237"/>
                  <a:chExt cx="9213555" cy="6289964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1286030" y="263237"/>
                    <a:ext cx="9213555" cy="6289964"/>
                    <a:chOff x="761717" y="349554"/>
                    <a:chExt cx="9213555" cy="6289964"/>
                  </a:xfrm>
                </p:grpSpPr>
                <p:grpSp>
                  <p:nvGrpSpPr>
                    <p:cNvPr id="11" name="Group 10"/>
                    <p:cNvGrpSpPr/>
                    <p:nvPr/>
                  </p:nvGrpSpPr>
                  <p:grpSpPr>
                    <a:xfrm>
                      <a:off x="761717" y="349554"/>
                      <a:ext cx="9213555" cy="6289964"/>
                      <a:chOff x="1053415" y="585082"/>
                      <a:chExt cx="9213555" cy="6289964"/>
                    </a:xfrm>
                  </p:grpSpPr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1053415" y="616527"/>
                        <a:ext cx="4488873" cy="6192982"/>
                        <a:chOff x="997528" y="346364"/>
                        <a:chExt cx="3879272" cy="5708072"/>
                      </a:xfrm>
                    </p:grpSpPr>
                    <p:sp>
                      <p:nvSpPr>
                        <p:cNvPr id="40" name="Rounded Rectangle 39"/>
                        <p:cNvSpPr/>
                        <p:nvPr/>
                      </p:nvSpPr>
                      <p:spPr>
                        <a:xfrm>
                          <a:off x="997528" y="346364"/>
                          <a:ext cx="3879272" cy="5708072"/>
                        </a:xfrm>
                        <a:prstGeom prst="roundRect">
                          <a:avLst/>
                        </a:prstGeom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1" name="Rounded Rectangle 40"/>
                        <p:cNvSpPr/>
                        <p:nvPr/>
                      </p:nvSpPr>
                      <p:spPr>
                        <a:xfrm>
                          <a:off x="1219200" y="595746"/>
                          <a:ext cx="3449782" cy="5181600"/>
                        </a:xfrm>
                        <a:prstGeom prst="round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76200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7" name="Group 16"/>
                      <p:cNvGrpSpPr/>
                      <p:nvPr/>
                    </p:nvGrpSpPr>
                    <p:grpSpPr>
                      <a:xfrm>
                        <a:off x="5708824" y="585082"/>
                        <a:ext cx="4558146" cy="6289964"/>
                        <a:chOff x="997528" y="346364"/>
                        <a:chExt cx="3879272" cy="5708072"/>
                      </a:xfrm>
                    </p:grpSpPr>
                    <p:sp>
                      <p:nvSpPr>
                        <p:cNvPr id="38" name="Rounded Rectangle 37"/>
                        <p:cNvSpPr/>
                        <p:nvPr/>
                      </p:nvSpPr>
                      <p:spPr>
                        <a:xfrm>
                          <a:off x="997528" y="346364"/>
                          <a:ext cx="3879272" cy="5708072"/>
                        </a:xfrm>
                        <a:prstGeom prst="roundRect">
                          <a:avLst/>
                        </a:prstGeom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9" name="Rounded Rectangle 38"/>
                        <p:cNvSpPr/>
                        <p:nvPr/>
                      </p:nvSpPr>
                      <p:spPr>
                        <a:xfrm>
                          <a:off x="1219200" y="595746"/>
                          <a:ext cx="3449782" cy="5181600"/>
                        </a:xfrm>
                        <a:prstGeom prst="round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76200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17"/>
                      <p:cNvGrpSpPr/>
                      <p:nvPr/>
                    </p:nvGrpSpPr>
                    <p:grpSpPr>
                      <a:xfrm>
                        <a:off x="4915795" y="1682220"/>
                        <a:ext cx="1424937" cy="360220"/>
                        <a:chOff x="10726880" y="2029690"/>
                        <a:chExt cx="1424937" cy="360220"/>
                      </a:xfrm>
                    </p:grpSpPr>
                    <p:sp>
                      <p:nvSpPr>
                        <p:cNvPr id="35" name="Flowchart: Terminator 34"/>
                        <p:cNvSpPr/>
                        <p:nvPr/>
                      </p:nvSpPr>
                      <p:spPr>
                        <a:xfrm>
                          <a:off x="10776066" y="2078182"/>
                          <a:ext cx="1235824" cy="263236"/>
                        </a:xfrm>
                        <a:prstGeom prst="flowChartTerminator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6" name="Oval 35"/>
                        <p:cNvSpPr/>
                        <p:nvPr/>
                      </p:nvSpPr>
                      <p:spPr>
                        <a:xfrm flipH="1" flipV="1">
                          <a:off x="10726880" y="2029690"/>
                          <a:ext cx="292333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/>
                            <a:t>c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37" name="Oval 36"/>
                        <p:cNvSpPr/>
                        <p:nvPr/>
                      </p:nvSpPr>
                      <p:spPr>
                        <a:xfrm flipH="1" flipV="1">
                          <a:off x="11804069" y="2029690"/>
                          <a:ext cx="347748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4857527" y="2341227"/>
                        <a:ext cx="1424937" cy="360220"/>
                        <a:chOff x="10726880" y="2029690"/>
                        <a:chExt cx="1424937" cy="360220"/>
                      </a:xfrm>
                    </p:grpSpPr>
                    <p:sp>
                      <p:nvSpPr>
                        <p:cNvPr id="32" name="Flowchart: Terminator 31"/>
                        <p:cNvSpPr/>
                        <p:nvPr/>
                      </p:nvSpPr>
                      <p:spPr>
                        <a:xfrm>
                          <a:off x="10776066" y="2078182"/>
                          <a:ext cx="1235824" cy="263236"/>
                        </a:xfrm>
                        <a:prstGeom prst="flowChartTerminator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3" name="Oval 32"/>
                        <p:cNvSpPr/>
                        <p:nvPr/>
                      </p:nvSpPr>
                      <p:spPr>
                        <a:xfrm flipH="1" flipV="1">
                          <a:off x="10726880" y="2029690"/>
                          <a:ext cx="292333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/>
                            <a:t>c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34" name="Oval 33"/>
                        <p:cNvSpPr/>
                        <p:nvPr/>
                      </p:nvSpPr>
                      <p:spPr>
                        <a:xfrm flipH="1" flipV="1">
                          <a:off x="11804069" y="2029690"/>
                          <a:ext cx="347748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20" name="Group 19"/>
                      <p:cNvGrpSpPr/>
                      <p:nvPr/>
                    </p:nvGrpSpPr>
                    <p:grpSpPr>
                      <a:xfrm>
                        <a:off x="4935804" y="3039216"/>
                        <a:ext cx="1424937" cy="360220"/>
                        <a:chOff x="10726880" y="2029690"/>
                        <a:chExt cx="1424937" cy="360220"/>
                      </a:xfrm>
                    </p:grpSpPr>
                    <p:sp>
                      <p:nvSpPr>
                        <p:cNvPr id="29" name="Flowchart: Terminator 28"/>
                        <p:cNvSpPr/>
                        <p:nvPr/>
                      </p:nvSpPr>
                      <p:spPr>
                        <a:xfrm>
                          <a:off x="10776066" y="2078182"/>
                          <a:ext cx="1235824" cy="263236"/>
                        </a:xfrm>
                        <a:prstGeom prst="flowChartTerminator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0" name="Oval 29"/>
                        <p:cNvSpPr/>
                        <p:nvPr/>
                      </p:nvSpPr>
                      <p:spPr>
                        <a:xfrm flipH="1" flipV="1">
                          <a:off x="10726880" y="2029690"/>
                          <a:ext cx="292333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/>
                            <a:t>c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31" name="Oval 30"/>
                        <p:cNvSpPr/>
                        <p:nvPr/>
                      </p:nvSpPr>
                      <p:spPr>
                        <a:xfrm flipH="1" flipV="1">
                          <a:off x="11804069" y="2029690"/>
                          <a:ext cx="347748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20"/>
                      <p:cNvGrpSpPr/>
                      <p:nvPr/>
                    </p:nvGrpSpPr>
                    <p:grpSpPr>
                      <a:xfrm>
                        <a:off x="4891695" y="4524008"/>
                        <a:ext cx="1424937" cy="360220"/>
                        <a:chOff x="10726880" y="2029690"/>
                        <a:chExt cx="1424937" cy="360220"/>
                      </a:xfrm>
                    </p:grpSpPr>
                    <p:sp>
                      <p:nvSpPr>
                        <p:cNvPr id="26" name="Flowchart: Terminator 25"/>
                        <p:cNvSpPr/>
                        <p:nvPr/>
                      </p:nvSpPr>
                      <p:spPr>
                        <a:xfrm>
                          <a:off x="10776066" y="2078182"/>
                          <a:ext cx="1235824" cy="263236"/>
                        </a:xfrm>
                        <a:prstGeom prst="flowChartTerminator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7" name="Oval 26"/>
                        <p:cNvSpPr/>
                        <p:nvPr/>
                      </p:nvSpPr>
                      <p:spPr>
                        <a:xfrm flipH="1" flipV="1">
                          <a:off x="10726880" y="2029690"/>
                          <a:ext cx="292333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/>
                            <a:t>c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28" name="Oval 27"/>
                        <p:cNvSpPr/>
                        <p:nvPr/>
                      </p:nvSpPr>
                      <p:spPr>
                        <a:xfrm flipH="1" flipV="1">
                          <a:off x="11804069" y="2029690"/>
                          <a:ext cx="347748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22" name="Group 21"/>
                      <p:cNvGrpSpPr/>
                      <p:nvPr/>
                    </p:nvGrpSpPr>
                    <p:grpSpPr>
                      <a:xfrm>
                        <a:off x="4961166" y="5294316"/>
                        <a:ext cx="1424937" cy="360220"/>
                        <a:chOff x="10726880" y="2029690"/>
                        <a:chExt cx="1424937" cy="360220"/>
                      </a:xfrm>
                    </p:grpSpPr>
                    <p:sp>
                      <p:nvSpPr>
                        <p:cNvPr id="23" name="Flowchart: Terminator 22"/>
                        <p:cNvSpPr/>
                        <p:nvPr/>
                      </p:nvSpPr>
                      <p:spPr>
                        <a:xfrm>
                          <a:off x="10776066" y="2078182"/>
                          <a:ext cx="1235824" cy="263236"/>
                        </a:xfrm>
                        <a:prstGeom prst="flowChartTerminator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4" name="Oval 23"/>
                        <p:cNvSpPr/>
                        <p:nvPr/>
                      </p:nvSpPr>
                      <p:spPr>
                        <a:xfrm flipH="1" flipV="1">
                          <a:off x="10726880" y="2029690"/>
                          <a:ext cx="292333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/>
                            <a:t>c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25" name="Oval 24"/>
                        <p:cNvSpPr/>
                        <p:nvPr/>
                      </p:nvSpPr>
                      <p:spPr>
                        <a:xfrm flipH="1" flipV="1">
                          <a:off x="11804069" y="2029690"/>
                          <a:ext cx="347748" cy="36022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" name="Group 11"/>
                    <p:cNvGrpSpPr/>
                    <p:nvPr/>
                  </p:nvGrpSpPr>
                  <p:grpSpPr>
                    <a:xfrm>
                      <a:off x="4710895" y="3559832"/>
                      <a:ext cx="1424937" cy="360220"/>
                      <a:chOff x="10726880" y="2029690"/>
                      <a:chExt cx="1424937" cy="360220"/>
                    </a:xfrm>
                  </p:grpSpPr>
                  <p:sp>
                    <p:nvSpPr>
                      <p:cNvPr id="13" name="Flowchart: Terminator 12"/>
                      <p:cNvSpPr/>
                      <p:nvPr/>
                    </p:nvSpPr>
                    <p:spPr>
                      <a:xfrm>
                        <a:off x="10776066" y="2078182"/>
                        <a:ext cx="1235824" cy="263236"/>
                      </a:xfrm>
                      <a:prstGeom prst="flowChartTerminator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" name="Oval 13"/>
                      <p:cNvSpPr/>
                      <p:nvPr/>
                    </p:nvSpPr>
                    <p:spPr>
                      <a:xfrm flipH="1" flipV="1">
                        <a:off x="10726880" y="2029690"/>
                        <a:ext cx="292333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dirty="0" smtClean="0"/>
                          <a:t>c</a:t>
                        </a:r>
                        <a:endParaRPr lang="en-US" dirty="0"/>
                      </a:p>
                    </p:txBody>
                  </p:sp>
                  <p:sp>
                    <p:nvSpPr>
                      <p:cNvPr id="15" name="Oval 14"/>
                      <p:cNvSpPr/>
                      <p:nvPr/>
                    </p:nvSpPr>
                    <p:spPr>
                      <a:xfrm flipH="1" flipV="1">
                        <a:off x="11804069" y="2029690"/>
                        <a:ext cx="347748" cy="36022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1661704" y="775290"/>
                    <a:ext cx="3578413" cy="5513147"/>
                    <a:chOff x="1661704" y="775290"/>
                    <a:chExt cx="3578413" cy="5513147"/>
                  </a:xfrm>
                </p:grpSpPr>
                <p:pic>
                  <p:nvPicPr>
                    <p:cNvPr id="9" name="Picture 8"/>
                    <p:cNvPicPr>
                      <a:picLocks noChangeAspect="1"/>
                    </p:cNvPicPr>
                    <p:nvPr/>
                  </p:nvPicPr>
                  <p:blipFill>
                    <a:blip r:embed="rId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2620188" y="775290"/>
                      <a:ext cx="2195601" cy="2822915"/>
                    </a:xfrm>
                    <a:prstGeom prst="ellipse">
                      <a:avLst/>
                    </a:prstGeom>
                    <a:ln w="190500" cap="rnd">
                      <a:solidFill>
                        <a:srgbClr val="C8C6BD"/>
                      </a:solidFill>
                      <a:prstDash val="solid"/>
                    </a:ln>
                    <a:effectLst>
                      <a:outerShdw blurRad="127000" algn="bl" rotWithShape="0">
                        <a:srgbClr val="000000"/>
                      </a:outerShdw>
                    </a:effectLst>
                    <a:scene3d>
                      <a:camera prst="perspectiveFront" fov="5400000"/>
                      <a:lightRig rig="threePt" dir="t">
                        <a:rot lat="0" lon="0" rev="19200000"/>
                      </a:lightRig>
                    </a:scene3d>
                    <a:sp3d extrusionH="25400">
                      <a:bevelT w="304800" h="152400" prst="hardEdge"/>
                      <a:extrusionClr>
                        <a:srgbClr val="000000"/>
                      </a:extrusionClr>
                    </a:sp3d>
                  </p:spPr>
                </p:pic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661704" y="4132101"/>
                      <a:ext cx="3578413" cy="215633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GB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Md.Abul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Hossain</a:t>
                      </a:r>
                    </a:p>
                    <a:p>
                      <a:r>
                        <a:rPr lang="en-GB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Asst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Teacher.</a:t>
                      </a:r>
                    </a:p>
                    <a:p>
                      <a:r>
                        <a:rPr lang="en-GB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Banagram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Manik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Uddin High School.</a:t>
                      </a:r>
                    </a:p>
                    <a:p>
                      <a:r>
                        <a:rPr lang="en-GB" sz="2400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Sarishabari,jamalpur</a:t>
                      </a:r>
                      <a:r>
                        <a:rPr lang="en-GB" sz="24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en-GB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sp>
              <p:nvSpPr>
                <p:cNvPr id="6" name="Rectangle 5"/>
                <p:cNvSpPr/>
                <p:nvPr/>
              </p:nvSpPr>
              <p:spPr>
                <a:xfrm>
                  <a:off x="6591632" y="2967335"/>
                  <a:ext cx="3582178" cy="12938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2800" dirty="0" smtClean="0">
                      <a:solidFill>
                        <a:srgbClr val="00B0F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Class-Nine</a:t>
                  </a:r>
                </a:p>
                <a:p>
                  <a:r>
                    <a:rPr lang="en-GB" sz="2800" dirty="0" smtClean="0">
                      <a:solidFill>
                        <a:srgbClr val="00B0F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Subject-English 1</a:t>
                  </a:r>
                  <a:r>
                    <a:rPr lang="en-GB" sz="2800" baseline="30000" dirty="0" smtClean="0">
                      <a:solidFill>
                        <a:srgbClr val="00B0F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</a:t>
                  </a:r>
                  <a:r>
                    <a:rPr lang="en-GB" sz="2800" dirty="0" smtClean="0">
                      <a:solidFill>
                        <a:srgbClr val="00B0F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paper.</a:t>
                  </a:r>
                </a:p>
                <a:p>
                  <a:r>
                    <a:rPr lang="en-GB" sz="2800" dirty="0" smtClean="0">
                      <a:solidFill>
                        <a:srgbClr val="00B0F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Unit-Two</a:t>
                  </a:r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6715698" y="1145803"/>
                <a:ext cx="3176447" cy="81726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4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Identity</a:t>
                </a:r>
                <a:endParaRPr lang="en-US" sz="4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7413" y="940133"/>
              <a:ext cx="1038468" cy="52235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7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6644" y="235526"/>
            <a:ext cx="11433465" cy="5632153"/>
            <a:chOff x="301335" y="-1"/>
            <a:chExt cx="11433465" cy="5632153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335" y="353291"/>
              <a:ext cx="5462155" cy="4897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5035" y="-1"/>
              <a:ext cx="5249765" cy="5632153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98765" y="6248400"/>
            <a:ext cx="10418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? what can see the picture?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9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97873" y="115191"/>
            <a:ext cx="10903527" cy="6341423"/>
            <a:chOff x="436616" y="415636"/>
            <a:chExt cx="10903527" cy="6341423"/>
          </a:xfrm>
        </p:grpSpPr>
        <p:sp>
          <p:nvSpPr>
            <p:cNvPr id="2" name="Rectangle 1"/>
            <p:cNvSpPr/>
            <p:nvPr/>
          </p:nvSpPr>
          <p:spPr>
            <a:xfrm>
              <a:off x="436616" y="938150"/>
              <a:ext cx="10903527" cy="581890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Unit-one</a:t>
              </a:r>
            </a:p>
            <a:p>
              <a:pPr algn="ctr"/>
              <a:r>
                <a:rPr lang="en-US" sz="66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Good citizen</a:t>
              </a:r>
            </a:p>
            <a:p>
              <a:pPr algn="ctr"/>
              <a:r>
                <a:rPr lang="en-US" sz="66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Lesson-4</a:t>
              </a:r>
              <a:endParaRPr lang="en-US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82" y="415636"/>
              <a:ext cx="1254035" cy="581890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8958" y="415636"/>
              <a:ext cx="1254035" cy="58189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029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1" y="96387"/>
            <a:ext cx="11817926" cy="6761613"/>
            <a:chOff x="152401" y="-26124"/>
            <a:chExt cx="11817926" cy="67616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1" y="96982"/>
              <a:ext cx="6154152" cy="663850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285" y="-26124"/>
              <a:ext cx="5973042" cy="6400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5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0446" y="209005"/>
            <a:ext cx="11691257" cy="5429795"/>
            <a:chOff x="300446" y="0"/>
            <a:chExt cx="11691257" cy="5638801"/>
          </a:xfrm>
        </p:grpSpPr>
        <p:sp>
          <p:nvSpPr>
            <p:cNvPr id="2" name="Rectangle 1"/>
            <p:cNvSpPr/>
            <p:nvPr/>
          </p:nvSpPr>
          <p:spPr>
            <a:xfrm>
              <a:off x="3315987" y="369124"/>
              <a:ext cx="5486400" cy="13300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Today’ is lesson</a:t>
              </a:r>
              <a:endParaRPr lang="en-US" sz="6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Horizontal Scroll 2"/>
            <p:cNvSpPr/>
            <p:nvPr/>
          </p:nvSpPr>
          <p:spPr>
            <a:xfrm>
              <a:off x="3025041" y="2343793"/>
              <a:ext cx="6497781" cy="193963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Responsibilities</a:t>
              </a:r>
              <a:endPara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780" b="100000" l="31200" r="836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446" y="0"/>
              <a:ext cx="2272938" cy="542108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780" b="100000" l="31200" r="836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8765" y="217714"/>
              <a:ext cx="2272938" cy="5421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0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92036" y="318655"/>
            <a:ext cx="8160328" cy="144087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6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1382" y="2881745"/>
            <a:ext cx="8437418" cy="2867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29" y="2142309"/>
            <a:ext cx="11612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we have studied the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lesson,we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be able to………………………………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Narrate incidents.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discussions.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understand others.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something in writing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71" y="155256"/>
            <a:ext cx="8421472" cy="585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3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693" y="143690"/>
            <a:ext cx="8508833" cy="55517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5999" y="5695405"/>
            <a:ext cx="6505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0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134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ABUL HOSSAIN</dc:creator>
  <cp:lastModifiedBy>ABUL HOSSAIN</cp:lastModifiedBy>
  <cp:revision>39</cp:revision>
  <dcterms:created xsi:type="dcterms:W3CDTF">2019-12-22T05:38:30Z</dcterms:created>
  <dcterms:modified xsi:type="dcterms:W3CDTF">2019-12-22T11:49:16Z</dcterms:modified>
</cp:coreProperties>
</file>