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0" r:id="rId4"/>
    <p:sldId id="287" r:id="rId5"/>
    <p:sldId id="276" r:id="rId6"/>
    <p:sldId id="286" r:id="rId7"/>
    <p:sldId id="290" r:id="rId8"/>
    <p:sldId id="284" r:id="rId9"/>
    <p:sldId id="285" r:id="rId10"/>
    <p:sldId id="289" r:id="rId11"/>
    <p:sldId id="268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71" autoAdjust="0"/>
  </p:normalViewPr>
  <p:slideViewPr>
    <p:cSldViewPr>
      <p:cViewPr varScale="1">
        <p:scale>
          <a:sx n="80" d="100"/>
          <a:sy n="80" d="100"/>
        </p:scale>
        <p:origin x="11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35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F9E2D-38E3-4257-A1E8-FEEA9AA50B50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861E5-918E-42D3-AC7D-19DF00BC1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8C27FF-818E-477E-A61E-52DD7E6FBB78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334205-032C-4467-AFDC-F0D355D69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144000" cy="18412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8800" b="1" dirty="0">
                <a:solidFill>
                  <a:srgbClr val="00B050"/>
                </a:solidFill>
              </a:rPr>
              <a:t>Welcome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41213"/>
            <a:ext cx="9144000" cy="501678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5424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Because  of  full free</a:t>
            </a:r>
          </a:p>
          <a:p>
            <a:endParaRPr lang="en-US" sz="4400" dirty="0"/>
          </a:p>
          <a:p>
            <a:pPr>
              <a:buNone/>
            </a:pPr>
            <a:r>
              <a:rPr lang="en-US" sz="4400" dirty="0"/>
              <a:t>1. My father is a poor farmer./ 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4400" dirty="0"/>
              <a:t>2. His income is very poor. /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4400" dirty="0"/>
              <a:t>3.. 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7361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000" b="1" dirty="0"/>
              <a:t>Home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Write an application to your Superintendent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praying for a. transfer certificate.</a:t>
            </a:r>
          </a:p>
        </p:txBody>
      </p:sp>
    </p:spTree>
    <p:extLst>
      <p:ext uri="{BB962C8B-B14F-4D97-AF65-F5344CB8AC3E}">
        <p14:creationId xmlns:p14="http://schemas.microsoft.com/office/powerpoint/2010/main" val="90222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105332">
            <a:off x="334813" y="-129411"/>
            <a:ext cx="8138941" cy="5256315"/>
          </a:xfrm>
          <a:solidFill>
            <a:srgbClr val="00B0F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txBody>
          <a:bodyPr>
            <a:normAutofit/>
          </a:bodyPr>
          <a:lstStyle/>
          <a:p>
            <a:endParaRPr lang="en-US" sz="5400" dirty="0"/>
          </a:p>
          <a:p>
            <a:endParaRPr lang="en-US" sz="5400" dirty="0"/>
          </a:p>
          <a:p>
            <a:r>
              <a:rPr lang="en-US" sz="5400" b="1" dirty="0">
                <a:solidFill>
                  <a:schemeClr val="tx2">
                    <a:lumMod val="75000"/>
                  </a:schemeClr>
                </a:solidFill>
              </a:rPr>
              <a:t>Thank You everybody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5059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Identity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2286000"/>
            <a:ext cx="4040188" cy="609600"/>
          </a:xfrm>
          <a:solidFill>
            <a:srgbClr val="00B0F0"/>
          </a:solidFill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Presentator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3170238"/>
            <a:ext cx="4040188" cy="3687762"/>
          </a:xfrm>
          <a:pattFill prst="pct70">
            <a:fgClr>
              <a:srgbClr val="00B0F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2800" b="1" dirty="0"/>
              <a:t>Md. Jahangir </a:t>
            </a:r>
            <a:r>
              <a:rPr lang="en-US" sz="2800" b="1" dirty="0" err="1"/>
              <a:t>Hossain</a:t>
            </a:r>
            <a:r>
              <a:rPr lang="en-US" sz="2800" b="1" dirty="0"/>
              <a:t> </a:t>
            </a:r>
          </a:p>
          <a:p>
            <a:r>
              <a:rPr lang="en-US" sz="2800" b="1" dirty="0"/>
              <a:t>Assistant teacher.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sz="2000" b="1" dirty="0" err="1"/>
              <a:t>Sahadebpur</a:t>
            </a:r>
            <a:r>
              <a:rPr lang="en-US" sz="2000" b="1" dirty="0"/>
              <a:t> D.S.D. Madrasa</a:t>
            </a:r>
          </a:p>
          <a:p>
            <a:pPr marL="0" indent="0" algn="ctr">
              <a:buNone/>
            </a:pPr>
            <a:r>
              <a:rPr lang="en-US" b="1" dirty="0" err="1"/>
              <a:t>Terki</a:t>
            </a:r>
            <a:r>
              <a:rPr lang="en-US" b="1" dirty="0"/>
              <a:t>, </a:t>
            </a:r>
            <a:r>
              <a:rPr lang="en-US" b="1" dirty="0" err="1"/>
              <a:t>Kalihati</a:t>
            </a:r>
            <a:r>
              <a:rPr lang="en-US" b="1" dirty="0"/>
              <a:t>, </a:t>
            </a:r>
            <a:r>
              <a:rPr lang="en-US" b="1" dirty="0" err="1"/>
              <a:t>Tangail</a:t>
            </a:r>
            <a:r>
              <a:rPr lang="en-US" b="1" dirty="0"/>
              <a:t>.</a:t>
            </a:r>
            <a:r>
              <a:rPr lang="en-US" sz="2800" dirty="0"/>
              <a:t>                            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2286000"/>
            <a:ext cx="4041775" cy="6397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Lesson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3048000"/>
            <a:ext cx="4041775" cy="36877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Class-seven</a:t>
            </a:r>
          </a:p>
          <a:p>
            <a:endParaRPr lang="en-US" b="1" dirty="0"/>
          </a:p>
          <a:p>
            <a:r>
              <a:rPr lang="en-US" b="1" dirty="0"/>
              <a:t>Sub.-English 2</a:t>
            </a:r>
            <a:r>
              <a:rPr lang="en-US" b="1" baseline="30000" dirty="0"/>
              <a:t>nd</a:t>
            </a:r>
            <a:r>
              <a:rPr lang="en-US" b="1" dirty="0"/>
              <a:t> paper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Date- 07 </a:t>
            </a:r>
            <a:r>
              <a:rPr lang="en-US" b="1"/>
              <a:t>February 2019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" y="22746"/>
            <a:ext cx="1674125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1873915_584357018370084_1594127277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3600"/>
            <a:ext cx="3200400" cy="32936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Picture 7" descr="young-postman-delivering-mail-150302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209800"/>
            <a:ext cx="3810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13647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6500" b="1" dirty="0"/>
              <a:t>Declaration of Lesson </a:t>
            </a:r>
            <a:endParaRPr lang="en-US" sz="4000" b="1" dirty="0"/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/>
              <a:t>Write an     application   to  your 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/>
              <a:t>Superintendent    praying     for </a:t>
            </a:r>
          </a:p>
          <a:p>
            <a:pPr marL="114300" indent="0">
              <a:buNone/>
            </a:pPr>
            <a:r>
              <a:rPr lang="en-US" sz="4000" dirty="0"/>
              <a:t> a Full free studentship  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346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Date: 07 February, 2016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To,</a:t>
            </a:r>
          </a:p>
          <a:p>
            <a:pPr>
              <a:buNone/>
            </a:pPr>
            <a:r>
              <a:rPr lang="en-US" dirty="0"/>
              <a:t>The Superintendent</a:t>
            </a:r>
          </a:p>
          <a:p>
            <a:pPr>
              <a:buNone/>
            </a:pPr>
            <a:r>
              <a:rPr lang="en-US" dirty="0" err="1"/>
              <a:t>Sahadebpur</a:t>
            </a:r>
            <a:r>
              <a:rPr lang="en-US" dirty="0"/>
              <a:t> </a:t>
            </a:r>
            <a:r>
              <a:rPr lang="en-US" dirty="0" err="1"/>
              <a:t>darus</a:t>
            </a:r>
            <a:r>
              <a:rPr lang="en-US" dirty="0"/>
              <a:t> </a:t>
            </a:r>
            <a:r>
              <a:rPr lang="en-US" dirty="0" err="1"/>
              <a:t>Sunnah</a:t>
            </a:r>
            <a:r>
              <a:rPr lang="en-US" dirty="0"/>
              <a:t> </a:t>
            </a:r>
            <a:r>
              <a:rPr lang="en-US" dirty="0" err="1"/>
              <a:t>Dhakhil</a:t>
            </a:r>
            <a:r>
              <a:rPr lang="en-US" dirty="0"/>
              <a:t> </a:t>
            </a:r>
            <a:r>
              <a:rPr lang="en-US" dirty="0" err="1"/>
              <a:t>Madrasa</a:t>
            </a:r>
            <a:endParaRPr lang="en-US" dirty="0"/>
          </a:p>
          <a:p>
            <a:pPr>
              <a:buNone/>
            </a:pPr>
            <a:r>
              <a:rPr lang="en-US" dirty="0" err="1"/>
              <a:t>Terki</a:t>
            </a:r>
            <a:r>
              <a:rPr lang="en-US" dirty="0"/>
              <a:t>, </a:t>
            </a:r>
            <a:r>
              <a:rPr lang="en-US" dirty="0" err="1"/>
              <a:t>Kalihati</a:t>
            </a:r>
            <a:r>
              <a:rPr lang="en-US" dirty="0"/>
              <a:t>, </a:t>
            </a:r>
            <a:r>
              <a:rPr lang="en-US" dirty="0" err="1"/>
              <a:t>Tangail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Subject:  Prayer for a full free student s</a:t>
            </a:r>
            <a:r>
              <a:rPr lang="en-US" b="1" dirty="0"/>
              <a:t>hip.</a:t>
            </a:r>
          </a:p>
          <a:p>
            <a:endParaRPr lang="en-US" dirty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0678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Sir</a:t>
            </a:r>
          </a:p>
          <a:p>
            <a:pPr>
              <a:buNone/>
            </a:pPr>
            <a:r>
              <a:rPr lang="en-US" sz="3200" dirty="0"/>
              <a:t>I  beg  most  respectfully  to  state  that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3200" dirty="0"/>
              <a:t>I am  a  student of  class   seven of your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3200" dirty="0"/>
              <a:t>Madrasa.   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My father is a poor farmer.</a:t>
            </a:r>
          </a:p>
          <a:p>
            <a:pPr>
              <a:buNone/>
            </a:pPr>
            <a:r>
              <a:rPr lang="en-US" sz="3200" dirty="0"/>
              <a:t>He is the only earning member in our family.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3200" dirty="0"/>
              <a:t>His income is very poor. </a:t>
            </a:r>
          </a:p>
          <a:p>
            <a:pPr>
              <a:buNone/>
            </a:pPr>
            <a:r>
              <a:rPr lang="en-US" sz="3200" dirty="0"/>
              <a:t>Two of my brothers and sister are studying in this madrasa.</a:t>
            </a:r>
          </a:p>
          <a:p>
            <a:pPr>
              <a:buNone/>
            </a:pPr>
            <a:r>
              <a:rPr lang="en-US" sz="3200" dirty="0"/>
              <a:t>So I need a full free studentship. /  </a:t>
            </a:r>
          </a:p>
          <a:p>
            <a:pPr>
              <a:buNone/>
            </a:pPr>
            <a:r>
              <a:rPr lang="en-US" sz="3200" dirty="0"/>
              <a:t>So I need help from the poor fund.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3735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200" dirty="0"/>
              <a:t>I ,  therefore,    pray    and  hope  that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2800" dirty="0"/>
              <a:t>you  would  be  kind  enough to grant  me  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3200" dirty="0"/>
              <a:t>A full free student ship.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500" dirty="0"/>
              <a:t>I</a:t>
            </a:r>
          </a:p>
          <a:p>
            <a:pPr>
              <a:buNone/>
            </a:pPr>
            <a:endParaRPr lang="en-US" sz="3500" dirty="0"/>
          </a:p>
          <a:p>
            <a:pPr>
              <a:buNone/>
            </a:pPr>
            <a:r>
              <a:rPr lang="en-US" sz="3500" dirty="0"/>
              <a:t>Remain</a:t>
            </a:r>
          </a:p>
          <a:p>
            <a:pPr>
              <a:buNone/>
            </a:pPr>
            <a:r>
              <a:rPr lang="en-US" sz="3500" dirty="0"/>
              <a:t>Sir,</a:t>
            </a:r>
          </a:p>
          <a:p>
            <a:pPr>
              <a:buNone/>
            </a:pPr>
            <a:endParaRPr lang="en-US" sz="3500" dirty="0"/>
          </a:p>
          <a:p>
            <a:pPr>
              <a:buNone/>
            </a:pPr>
            <a:r>
              <a:rPr lang="en-US" sz="3500" dirty="0"/>
              <a:t>Your most obedient pupil</a:t>
            </a:r>
          </a:p>
          <a:p>
            <a:pPr>
              <a:buNone/>
            </a:pPr>
            <a:r>
              <a:rPr lang="en-US" sz="3500" dirty="0"/>
              <a:t>Md. </a:t>
            </a:r>
            <a:r>
              <a:rPr lang="en-US" sz="3500" dirty="0" err="1"/>
              <a:t>Abubakar</a:t>
            </a:r>
            <a:r>
              <a:rPr lang="en-US" sz="3500" dirty="0"/>
              <a:t> </a:t>
            </a:r>
            <a:r>
              <a:rPr lang="en-US" sz="3500" dirty="0" err="1"/>
              <a:t>SiddiQue</a:t>
            </a:r>
            <a:endParaRPr lang="en-US" sz="3500" dirty="0"/>
          </a:p>
          <a:p>
            <a:pPr>
              <a:buNone/>
            </a:pPr>
            <a:r>
              <a:rPr lang="en-US" sz="3500" dirty="0"/>
              <a:t>Class: Seven, Roll no- 01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708</TotalTime>
  <Words>240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Calibri</vt:lpstr>
      <vt:lpstr>Century Gothic</vt:lpstr>
      <vt:lpstr>Apothecary</vt:lpstr>
      <vt:lpstr>Welcome</vt:lpstr>
      <vt:lpstr>Identity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</vt:lpstr>
      <vt:lpstr>Home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Welcome.</dc:title>
  <dc:creator>K N I</dc:creator>
  <cp:lastModifiedBy>jahangir</cp:lastModifiedBy>
  <cp:revision>144</cp:revision>
  <dcterms:created xsi:type="dcterms:W3CDTF">2014-10-18T05:26:13Z</dcterms:created>
  <dcterms:modified xsi:type="dcterms:W3CDTF">2019-12-21T18:44:47Z</dcterms:modified>
</cp:coreProperties>
</file>