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87" r:id="rId6"/>
    <p:sldId id="262" r:id="rId7"/>
    <p:sldId id="263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9" r:id="rId18"/>
    <p:sldId id="300" r:id="rId19"/>
    <p:sldId id="303" r:id="rId20"/>
    <p:sldId id="302" r:id="rId21"/>
    <p:sldId id="298" r:id="rId22"/>
    <p:sldId id="297" r:id="rId23"/>
    <p:sldId id="304" r:id="rId24"/>
    <p:sldId id="301" r:id="rId25"/>
    <p:sldId id="305" r:id="rId26"/>
    <p:sldId id="306" r:id="rId27"/>
    <p:sldId id="307" r:id="rId28"/>
    <p:sldId id="285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FD486-46C2-4EDD-97E3-3218248695CB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A936E-2CAE-4331-8356-BDA53671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6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A936E-2CAE-4331-8356-BDA53671BD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2C4E-27AC-42A7-AF6F-FD705ED07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A7379-9C89-4EBB-82A2-F42258DF3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7DC4D-950A-4A48-A549-038C2BBF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FD93C-61DE-46B9-96D0-03096229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37D7A-DB4E-4F95-A7F0-B4826F7E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4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5F57-53AE-4163-A900-3C86D44B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D470E-FA28-45B9-BC6B-B0E4CD8A5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340E5-FD89-4122-BE7D-52F6EC16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B3642-6B31-4047-ADC2-8CE0FBD8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97CF6-4C49-40EB-84AB-A23D2253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4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7E4BB-5241-4598-97D6-D2CC7F907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E26CA-7D6B-4FC7-815D-F5F6B6DD5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2D6B-645A-4292-B62E-7C00A87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6FB1-BCA5-444E-8F0B-FAF61F5D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D1819-E978-47AA-A6F6-1AABFAA3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6B4B-35F7-49E0-852C-2E487DA4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0C5F8-63DF-4E19-8B30-6EB185A7A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EC6C-2B8D-4D99-83D4-EC116D8C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43ABB-910B-43F8-88C9-8A2DDEDA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5B34F-83FB-425A-A619-E78EF802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2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0466-E1F1-499D-B30B-D9F06B2C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F93CA-7C8C-4BC6-BC4F-DC173B8EE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AB3A-C9CC-4ADA-A537-E68A9DC6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EE87B-0CB3-4935-8EAE-584119D2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001B0-B114-4196-AE13-0E92828F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5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37CB-1581-4D49-82A2-E96127B6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5FD3D-3DBD-4B7A-A314-69440837C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5CF7E-16DF-45EE-BB6B-E70816A26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60098-D481-4678-82D0-94724DE8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241B1-DA7E-484B-A09B-4545FCD3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39FA5-289A-401A-A182-1E931E12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5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A78A-DBF3-4568-8FEA-2395C33D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E8200-A563-4559-BEF1-F2B02B482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800DC-5949-4A5E-8E39-137B7BFF7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3F6F3-1907-489D-82FE-7196CDFB0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61004-6919-4C02-938C-C26E6BA9E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10338-F1DB-4D66-9AE7-5923A511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67C5A4-C055-4490-A51F-0FCCDEF8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2F864-01B6-4064-AF15-B7AC872A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2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0158-140E-4EF0-9152-828023CE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A4822-656C-4044-86DA-15065112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6975C-0787-4A05-A941-B42030F1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3351E-B90F-43F9-97AD-2D44840B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6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DC49B-8CA1-4FFF-B139-773FCD07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9332C-14C7-46A3-ADE1-28D1D631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F159F-DC9D-46A2-AB26-B42EE165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1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38B0-DCA2-4090-9514-1EFB457A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31E7-7353-46CB-94CE-32B2329A3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EC191-7293-4D3B-B3B0-7E7ABE04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51AF7-1E71-4552-8CD2-0617FB8D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F82E6-E4E0-41B5-835C-84E8B4B8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F2E10-FE91-47EF-BEF5-6E70ACB5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0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3CA7-634F-4317-970D-0E7E59C2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6FD83-42AF-4FBE-800A-D227CE352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FCCAB-5D6F-4F9C-8619-BF27B22C8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DFC30-0B45-4C4F-BB65-B5BEDF94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CAC89-EBF6-471F-BDD2-0493C17E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B3973-4495-4F87-86AA-E265BB19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1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B8C32-5581-4177-983C-DC751E2C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B07B-4251-4029-948F-4D53E3E73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732AF-3A90-4410-9983-7BA5C021F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0199-9700-4604-AB6E-56A37859C5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A5C4F-EF59-4863-AB62-0D2C7AE25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EE79A-FF69-4FF2-B011-E561F1B34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ED27F-0B69-4C8C-B581-BE940C217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9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ran81hossen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DA2FD6-88CB-4F4D-9415-5EA4142BB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0"/>
            <a:ext cx="12067438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08ED1-1A84-452A-B700-586C82E23CDD}"/>
              </a:ext>
            </a:extLst>
          </p:cNvPr>
          <p:cNvSpPr txBox="1"/>
          <p:nvPr/>
        </p:nvSpPr>
        <p:spPr>
          <a:xfrm>
            <a:off x="5314296" y="1508402"/>
            <a:ext cx="213071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err="1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6C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ln>
                <a:solidFill>
                  <a:srgbClr val="70AD47">
                    <a:lumMod val="75000"/>
                  </a:srgbClr>
                </a:solidFill>
              </a:ln>
              <a:solidFill>
                <a:srgbClr val="006C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16908-25FF-4FD4-9BA9-7EA7F0F3A2E9}"/>
              </a:ext>
            </a:extLst>
          </p:cNvPr>
          <p:cNvSpPr txBox="1"/>
          <p:nvPr/>
        </p:nvSpPr>
        <p:spPr>
          <a:xfrm>
            <a:off x="8399080" y="1698722"/>
            <a:ext cx="138211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16600" dirty="0">
                <a:ln>
                  <a:solidFill>
                    <a:srgbClr val="FF0000"/>
                  </a:solidFill>
                </a:ln>
                <a:solidFill>
                  <a:srgbClr val="F92A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6600" dirty="0">
              <a:ln>
                <a:solidFill>
                  <a:srgbClr val="FF0000"/>
                </a:solidFill>
              </a:ln>
              <a:solidFill>
                <a:srgbClr val="F92A4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0D1EE5-900E-4801-BCB8-5A581D627E57}"/>
              </a:ext>
            </a:extLst>
          </p:cNvPr>
          <p:cNvSpPr txBox="1"/>
          <p:nvPr/>
        </p:nvSpPr>
        <p:spPr>
          <a:xfrm>
            <a:off x="7349530" y="1698722"/>
            <a:ext cx="116410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16600" dirty="0">
                <a:ln>
                  <a:solidFill>
                    <a:srgbClr val="FF0000"/>
                  </a:solidFill>
                </a:ln>
                <a:solidFill>
                  <a:srgbClr val="F92A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6600" dirty="0">
              <a:ln>
                <a:solidFill>
                  <a:srgbClr val="FF0000"/>
                </a:solidFill>
              </a:ln>
              <a:solidFill>
                <a:srgbClr val="F92A4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3F0B4-D51F-4097-8D79-1437D802A0AC}"/>
              </a:ext>
            </a:extLst>
          </p:cNvPr>
          <p:cNvSpPr txBox="1"/>
          <p:nvPr/>
        </p:nvSpPr>
        <p:spPr>
          <a:xfrm>
            <a:off x="9644941" y="1698722"/>
            <a:ext cx="1276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006C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3CF5A5-A052-403C-84C3-41DE504539BC}"/>
              </a:ext>
            </a:extLst>
          </p:cNvPr>
          <p:cNvSpPr/>
          <p:nvPr/>
        </p:nvSpPr>
        <p:spPr>
          <a:xfrm>
            <a:off x="0" y="-1"/>
            <a:ext cx="12129719" cy="68579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3620002" y="5377913"/>
            <a:ext cx="4982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ভীড়ে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0DBF8-F312-4719-BD43-905F0042B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8" y="896557"/>
            <a:ext cx="5819064" cy="387549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8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3620002" y="5377913"/>
            <a:ext cx="5670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000" dirty="0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000" dirty="0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0DBF8-F312-4719-BD43-905F0042B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77" y="896557"/>
            <a:ext cx="5813245" cy="387549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0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1594607" y="5377913"/>
            <a:ext cx="9002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0DBF8-F312-4719-BD43-905F0042B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7"/>
          <a:stretch/>
        </p:blipFill>
        <p:spPr>
          <a:xfrm>
            <a:off x="3191667" y="896557"/>
            <a:ext cx="5808664" cy="351055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8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1594607" y="5377913"/>
            <a:ext cx="9730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0DBF8-F312-4719-BD43-905F0042B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67" y="1198062"/>
            <a:ext cx="5808664" cy="327248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35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2161269" y="5377913"/>
            <a:ext cx="7869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এধরনের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0DBF8-F312-4719-BD43-905F0042B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04" y="629587"/>
            <a:ext cx="5756944" cy="384096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0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3439664" y="5377913"/>
            <a:ext cx="5312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স্পর্শে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আঁতকে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EDCC1-AE23-47BB-B41D-3FF5124DD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2"/>
          <a:stretch>
            <a:fillRect/>
          </a:stretch>
        </p:blipFill>
        <p:spPr>
          <a:xfrm>
            <a:off x="2835913" y="404733"/>
            <a:ext cx="6520174" cy="4482059"/>
          </a:xfrm>
          <a:custGeom>
            <a:avLst/>
            <a:gdLst>
              <a:gd name="connsiteX0" fmla="*/ 0 w 5756944"/>
              <a:gd name="connsiteY0" fmla="*/ 0 h 3957404"/>
              <a:gd name="connsiteX1" fmla="*/ 5756944 w 5756944"/>
              <a:gd name="connsiteY1" fmla="*/ 0 h 3957404"/>
              <a:gd name="connsiteX2" fmla="*/ 5756944 w 5756944"/>
              <a:gd name="connsiteY2" fmla="*/ 3957404 h 3957404"/>
              <a:gd name="connsiteX3" fmla="*/ 0 w 5756944"/>
              <a:gd name="connsiteY3" fmla="*/ 3957404 h 395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944" h="3957404">
                <a:moveTo>
                  <a:pt x="0" y="0"/>
                </a:moveTo>
                <a:lnTo>
                  <a:pt x="5756944" y="0"/>
                </a:lnTo>
                <a:lnTo>
                  <a:pt x="5756944" y="3957404"/>
                </a:lnTo>
                <a:lnTo>
                  <a:pt x="0" y="3957404"/>
                </a:lnTo>
                <a:close/>
              </a:path>
            </a:pathLst>
          </a:cu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3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3661680" y="5377913"/>
            <a:ext cx="4868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ব্যবহারও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6EA0D-7D2B-4F07-84FC-F97DBD05C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28" y="599607"/>
            <a:ext cx="5756944" cy="451203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7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2954756" y="5377913"/>
            <a:ext cx="6282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একটানা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6EA0D-7D2B-4F07-84FC-F97DBD05C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28" y="951672"/>
            <a:ext cx="5756944" cy="411500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7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327434" y="5377913"/>
            <a:ext cx="11537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তারাও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6EA0D-7D2B-4F07-84FC-F97DBD05C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28" y="614598"/>
            <a:ext cx="5756944" cy="422960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3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3AF4A494-79BB-4383-B672-922E7728B6B7}"/>
              </a:ext>
            </a:extLst>
          </p:cNvPr>
          <p:cNvSpPr/>
          <p:nvPr/>
        </p:nvSpPr>
        <p:spPr>
          <a:xfrm>
            <a:off x="202887" y="202766"/>
            <a:ext cx="4248279" cy="117342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69637-4771-4309-AA3C-5CCF95B13B25}"/>
              </a:ext>
            </a:extLst>
          </p:cNvPr>
          <p:cNvSpPr/>
          <p:nvPr/>
        </p:nvSpPr>
        <p:spPr>
          <a:xfrm>
            <a:off x="1113706" y="2721114"/>
            <a:ext cx="996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u="sng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u="sng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u="sng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আচরনে</a:t>
            </a:r>
            <a:r>
              <a:rPr lang="en-US" sz="4000" u="sng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u="sng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u="sng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u="sng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u="sng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EDB3802-A05A-41FE-BAA3-639611F1616F}"/>
              </a:ext>
            </a:extLst>
          </p:cNvPr>
          <p:cNvGrpSpPr/>
          <p:nvPr/>
        </p:nvGrpSpPr>
        <p:grpSpPr>
          <a:xfrm>
            <a:off x="1903559" y="663315"/>
            <a:ext cx="7974767" cy="5531370"/>
            <a:chOff x="2128603" y="689548"/>
            <a:chExt cx="7974767" cy="553137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880C8F-6F9A-4F38-86EE-BBC43FB27FD2}"/>
                </a:ext>
              </a:extLst>
            </p:cNvPr>
            <p:cNvSpPr/>
            <p:nvPr/>
          </p:nvSpPr>
          <p:spPr>
            <a:xfrm>
              <a:off x="5561351" y="1648917"/>
              <a:ext cx="554636" cy="1394085"/>
            </a:xfrm>
            <a:custGeom>
              <a:avLst/>
              <a:gdLst>
                <a:gd name="connsiteX0" fmla="*/ 554636 w 554636"/>
                <a:gd name="connsiteY0" fmla="*/ 1394085 h 1394085"/>
                <a:gd name="connsiteX1" fmla="*/ 479685 w 554636"/>
                <a:gd name="connsiteY1" fmla="*/ 1289154 h 1394085"/>
                <a:gd name="connsiteX2" fmla="*/ 359764 w 554636"/>
                <a:gd name="connsiteY2" fmla="*/ 1004341 h 1394085"/>
                <a:gd name="connsiteX3" fmla="*/ 284813 w 554636"/>
                <a:gd name="connsiteY3" fmla="*/ 794479 h 1394085"/>
                <a:gd name="connsiteX4" fmla="*/ 209862 w 554636"/>
                <a:gd name="connsiteY4" fmla="*/ 614597 h 1394085"/>
                <a:gd name="connsiteX5" fmla="*/ 89941 w 554636"/>
                <a:gd name="connsiteY5" fmla="*/ 299803 h 1394085"/>
                <a:gd name="connsiteX6" fmla="*/ 44970 w 554636"/>
                <a:gd name="connsiteY6" fmla="*/ 134912 h 1394085"/>
                <a:gd name="connsiteX7" fmla="*/ 0 w 554636"/>
                <a:gd name="connsiteY7" fmla="*/ 0 h 13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636" h="1394085">
                  <a:moveTo>
                    <a:pt x="554636" y="1394085"/>
                  </a:moveTo>
                  <a:lnTo>
                    <a:pt x="479685" y="1289154"/>
                  </a:lnTo>
                  <a:lnTo>
                    <a:pt x="359764" y="1004341"/>
                  </a:lnTo>
                  <a:lnTo>
                    <a:pt x="284813" y="794479"/>
                  </a:lnTo>
                  <a:lnTo>
                    <a:pt x="209862" y="614597"/>
                  </a:lnTo>
                  <a:lnTo>
                    <a:pt x="89941" y="299803"/>
                  </a:lnTo>
                  <a:lnTo>
                    <a:pt x="44970" y="1349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C3F52C-171D-4A73-86D9-A2B46179C41E}"/>
                </a:ext>
              </a:extLst>
            </p:cNvPr>
            <p:cNvSpPr/>
            <p:nvPr/>
          </p:nvSpPr>
          <p:spPr>
            <a:xfrm>
              <a:off x="6145968" y="1588957"/>
              <a:ext cx="329784" cy="1394086"/>
            </a:xfrm>
            <a:custGeom>
              <a:avLst/>
              <a:gdLst>
                <a:gd name="connsiteX0" fmla="*/ 0 w 329784"/>
                <a:gd name="connsiteY0" fmla="*/ 1394086 h 1394086"/>
                <a:gd name="connsiteX1" fmla="*/ 74951 w 329784"/>
                <a:gd name="connsiteY1" fmla="*/ 1214204 h 1394086"/>
                <a:gd name="connsiteX2" fmla="*/ 164892 w 329784"/>
                <a:gd name="connsiteY2" fmla="*/ 884420 h 1394086"/>
                <a:gd name="connsiteX3" fmla="*/ 284813 w 329784"/>
                <a:gd name="connsiteY3" fmla="*/ 614597 h 1394086"/>
                <a:gd name="connsiteX4" fmla="*/ 299804 w 329784"/>
                <a:gd name="connsiteY4" fmla="*/ 389745 h 1394086"/>
                <a:gd name="connsiteX5" fmla="*/ 329784 w 329784"/>
                <a:gd name="connsiteY5" fmla="*/ 224853 h 1394086"/>
                <a:gd name="connsiteX6" fmla="*/ 329784 w 329784"/>
                <a:gd name="connsiteY6" fmla="*/ 59961 h 1394086"/>
                <a:gd name="connsiteX7" fmla="*/ 269823 w 329784"/>
                <a:gd name="connsiteY7" fmla="*/ 0 h 139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784" h="1394086">
                  <a:moveTo>
                    <a:pt x="0" y="1394086"/>
                  </a:moveTo>
                  <a:lnTo>
                    <a:pt x="74951" y="1214204"/>
                  </a:lnTo>
                  <a:lnTo>
                    <a:pt x="164892" y="884420"/>
                  </a:lnTo>
                  <a:lnTo>
                    <a:pt x="284813" y="614597"/>
                  </a:lnTo>
                  <a:lnTo>
                    <a:pt x="299804" y="389745"/>
                  </a:lnTo>
                  <a:lnTo>
                    <a:pt x="329784" y="224853"/>
                  </a:lnTo>
                  <a:lnTo>
                    <a:pt x="329784" y="59961"/>
                  </a:lnTo>
                  <a:lnTo>
                    <a:pt x="269823" y="0"/>
                  </a:lnTo>
                </a:path>
              </a:pathLst>
            </a:cu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A4FB1F-A76B-4EE4-A206-4AE3DB0CF95A}"/>
                </a:ext>
              </a:extLst>
            </p:cNvPr>
            <p:cNvSpPr/>
            <p:nvPr/>
          </p:nvSpPr>
          <p:spPr>
            <a:xfrm>
              <a:off x="2128603" y="689548"/>
              <a:ext cx="7974767" cy="5531370"/>
            </a:xfrm>
            <a:custGeom>
              <a:avLst/>
              <a:gdLst>
                <a:gd name="connsiteX0" fmla="*/ 1543987 w 7974767"/>
                <a:gd name="connsiteY0" fmla="*/ 2908091 h 5531370"/>
                <a:gd name="connsiteX1" fmla="*/ 1334125 w 7974767"/>
                <a:gd name="connsiteY1" fmla="*/ 2893101 h 5531370"/>
                <a:gd name="connsiteX2" fmla="*/ 1094282 w 7974767"/>
                <a:gd name="connsiteY2" fmla="*/ 2878111 h 5531370"/>
                <a:gd name="connsiteX3" fmla="*/ 914400 w 7974767"/>
                <a:gd name="connsiteY3" fmla="*/ 2833141 h 5531370"/>
                <a:gd name="connsiteX4" fmla="*/ 764499 w 7974767"/>
                <a:gd name="connsiteY4" fmla="*/ 2743200 h 5531370"/>
                <a:gd name="connsiteX5" fmla="*/ 674558 w 7974767"/>
                <a:gd name="connsiteY5" fmla="*/ 2593298 h 5531370"/>
                <a:gd name="connsiteX6" fmla="*/ 599607 w 7974767"/>
                <a:gd name="connsiteY6" fmla="*/ 2413416 h 5531370"/>
                <a:gd name="connsiteX7" fmla="*/ 569627 w 7974767"/>
                <a:gd name="connsiteY7" fmla="*/ 2323475 h 5531370"/>
                <a:gd name="connsiteX8" fmla="*/ 524656 w 7974767"/>
                <a:gd name="connsiteY8" fmla="*/ 2218544 h 5531370"/>
                <a:gd name="connsiteX9" fmla="*/ 524656 w 7974767"/>
                <a:gd name="connsiteY9" fmla="*/ 2068642 h 5531370"/>
                <a:gd name="connsiteX10" fmla="*/ 479686 w 7974767"/>
                <a:gd name="connsiteY10" fmla="*/ 1963711 h 5531370"/>
                <a:gd name="connsiteX11" fmla="*/ 359764 w 7974767"/>
                <a:gd name="connsiteY11" fmla="*/ 1798819 h 5531370"/>
                <a:gd name="connsiteX12" fmla="*/ 314794 w 7974767"/>
                <a:gd name="connsiteY12" fmla="*/ 1663908 h 5531370"/>
                <a:gd name="connsiteX13" fmla="*/ 299804 w 7974767"/>
                <a:gd name="connsiteY13" fmla="*/ 1588957 h 5531370"/>
                <a:gd name="connsiteX14" fmla="*/ 269823 w 7974767"/>
                <a:gd name="connsiteY14" fmla="*/ 1379095 h 5531370"/>
                <a:gd name="connsiteX15" fmla="*/ 164892 w 7974767"/>
                <a:gd name="connsiteY15" fmla="*/ 1259173 h 5531370"/>
                <a:gd name="connsiteX16" fmla="*/ 104931 w 7974767"/>
                <a:gd name="connsiteY16" fmla="*/ 1124262 h 5531370"/>
                <a:gd name="connsiteX17" fmla="*/ 89941 w 7974767"/>
                <a:gd name="connsiteY17" fmla="*/ 989350 h 5531370"/>
                <a:gd name="connsiteX18" fmla="*/ 29981 w 7974767"/>
                <a:gd name="connsiteY18" fmla="*/ 899409 h 5531370"/>
                <a:gd name="connsiteX19" fmla="*/ 29981 w 7974767"/>
                <a:gd name="connsiteY19" fmla="*/ 704537 h 5531370"/>
                <a:gd name="connsiteX20" fmla="*/ 14990 w 7974767"/>
                <a:gd name="connsiteY20" fmla="*/ 539645 h 5531370"/>
                <a:gd name="connsiteX21" fmla="*/ 0 w 7974767"/>
                <a:gd name="connsiteY21" fmla="*/ 359763 h 5531370"/>
                <a:gd name="connsiteX22" fmla="*/ 104931 w 7974767"/>
                <a:gd name="connsiteY22" fmla="*/ 179882 h 5531370"/>
                <a:gd name="connsiteX23" fmla="*/ 239843 w 7974767"/>
                <a:gd name="connsiteY23" fmla="*/ 74950 h 5531370"/>
                <a:gd name="connsiteX24" fmla="*/ 539646 w 7974767"/>
                <a:gd name="connsiteY24" fmla="*/ 0 h 5531370"/>
                <a:gd name="connsiteX25" fmla="*/ 779489 w 7974767"/>
                <a:gd name="connsiteY25" fmla="*/ 14990 h 5531370"/>
                <a:gd name="connsiteX26" fmla="*/ 1184223 w 7974767"/>
                <a:gd name="connsiteY26" fmla="*/ 104931 h 5531370"/>
                <a:gd name="connsiteX27" fmla="*/ 1528997 w 7974767"/>
                <a:gd name="connsiteY27" fmla="*/ 254832 h 5531370"/>
                <a:gd name="connsiteX28" fmla="*/ 1813810 w 7974767"/>
                <a:gd name="connsiteY28" fmla="*/ 419724 h 5531370"/>
                <a:gd name="connsiteX29" fmla="*/ 2068643 w 7974767"/>
                <a:gd name="connsiteY29" fmla="*/ 614596 h 5531370"/>
                <a:gd name="connsiteX30" fmla="*/ 2338466 w 7974767"/>
                <a:gd name="connsiteY30" fmla="*/ 839449 h 5531370"/>
                <a:gd name="connsiteX31" fmla="*/ 2668249 w 7974767"/>
                <a:gd name="connsiteY31" fmla="*/ 1124262 h 5531370"/>
                <a:gd name="connsiteX32" fmla="*/ 2923082 w 7974767"/>
                <a:gd name="connsiteY32" fmla="*/ 1334124 h 5531370"/>
                <a:gd name="connsiteX33" fmla="*/ 3132945 w 7974767"/>
                <a:gd name="connsiteY33" fmla="*/ 1558977 h 5531370"/>
                <a:gd name="connsiteX34" fmla="*/ 3387777 w 7974767"/>
                <a:gd name="connsiteY34" fmla="*/ 1828800 h 5531370"/>
                <a:gd name="connsiteX35" fmla="*/ 3522689 w 7974767"/>
                <a:gd name="connsiteY35" fmla="*/ 2098622 h 5531370"/>
                <a:gd name="connsiteX36" fmla="*/ 3642610 w 7974767"/>
                <a:gd name="connsiteY36" fmla="*/ 2278504 h 5531370"/>
                <a:gd name="connsiteX37" fmla="*/ 3747541 w 7974767"/>
                <a:gd name="connsiteY37" fmla="*/ 2488367 h 5531370"/>
                <a:gd name="connsiteX38" fmla="*/ 3807502 w 7974767"/>
                <a:gd name="connsiteY38" fmla="*/ 2593298 h 5531370"/>
                <a:gd name="connsiteX39" fmla="*/ 3867463 w 7974767"/>
                <a:gd name="connsiteY39" fmla="*/ 2518347 h 5531370"/>
                <a:gd name="connsiteX40" fmla="*/ 3867463 w 7974767"/>
                <a:gd name="connsiteY40" fmla="*/ 2458386 h 5531370"/>
                <a:gd name="connsiteX41" fmla="*/ 3852472 w 7974767"/>
                <a:gd name="connsiteY41" fmla="*/ 2338465 h 5531370"/>
                <a:gd name="connsiteX42" fmla="*/ 3882453 w 7974767"/>
                <a:gd name="connsiteY42" fmla="*/ 2293495 h 5531370"/>
                <a:gd name="connsiteX43" fmla="*/ 3897443 w 7974767"/>
                <a:gd name="connsiteY43" fmla="*/ 2233534 h 5531370"/>
                <a:gd name="connsiteX44" fmla="*/ 3942413 w 7974767"/>
                <a:gd name="connsiteY44" fmla="*/ 2233534 h 5531370"/>
                <a:gd name="connsiteX45" fmla="*/ 3942413 w 7974767"/>
                <a:gd name="connsiteY45" fmla="*/ 2278504 h 5531370"/>
                <a:gd name="connsiteX46" fmla="*/ 4062335 w 7974767"/>
                <a:gd name="connsiteY46" fmla="*/ 2263514 h 5531370"/>
                <a:gd name="connsiteX47" fmla="*/ 4077325 w 7974767"/>
                <a:gd name="connsiteY47" fmla="*/ 2203554 h 5531370"/>
                <a:gd name="connsiteX48" fmla="*/ 4092315 w 7974767"/>
                <a:gd name="connsiteY48" fmla="*/ 2263514 h 5531370"/>
                <a:gd name="connsiteX49" fmla="*/ 4137286 w 7974767"/>
                <a:gd name="connsiteY49" fmla="*/ 2338465 h 5531370"/>
                <a:gd name="connsiteX50" fmla="*/ 4167266 w 7974767"/>
                <a:gd name="connsiteY50" fmla="*/ 2458386 h 5531370"/>
                <a:gd name="connsiteX51" fmla="*/ 4152276 w 7974767"/>
                <a:gd name="connsiteY51" fmla="*/ 2518347 h 5531370"/>
                <a:gd name="connsiteX52" fmla="*/ 4167266 w 7974767"/>
                <a:gd name="connsiteY52" fmla="*/ 2638268 h 5531370"/>
                <a:gd name="connsiteX53" fmla="*/ 4242217 w 7974767"/>
                <a:gd name="connsiteY53" fmla="*/ 2503357 h 5531370"/>
                <a:gd name="connsiteX54" fmla="*/ 4362138 w 7974767"/>
                <a:gd name="connsiteY54" fmla="*/ 2308485 h 5531370"/>
                <a:gd name="connsiteX55" fmla="*/ 4497049 w 7974767"/>
                <a:gd name="connsiteY55" fmla="*/ 2068642 h 5531370"/>
                <a:gd name="connsiteX56" fmla="*/ 4691922 w 7974767"/>
                <a:gd name="connsiteY56" fmla="*/ 1798819 h 5531370"/>
                <a:gd name="connsiteX57" fmla="*/ 4961745 w 7974767"/>
                <a:gd name="connsiteY57" fmla="*/ 1528996 h 5531370"/>
                <a:gd name="connsiteX58" fmla="*/ 5231567 w 7974767"/>
                <a:gd name="connsiteY58" fmla="*/ 1274163 h 5531370"/>
                <a:gd name="connsiteX59" fmla="*/ 5531371 w 7974767"/>
                <a:gd name="connsiteY59" fmla="*/ 1019331 h 5531370"/>
                <a:gd name="connsiteX60" fmla="*/ 5786204 w 7974767"/>
                <a:gd name="connsiteY60" fmla="*/ 764498 h 5531370"/>
                <a:gd name="connsiteX61" fmla="*/ 6086007 w 7974767"/>
                <a:gd name="connsiteY61" fmla="*/ 524655 h 5531370"/>
                <a:gd name="connsiteX62" fmla="*/ 6340840 w 7974767"/>
                <a:gd name="connsiteY62" fmla="*/ 374754 h 5531370"/>
                <a:gd name="connsiteX63" fmla="*/ 6640643 w 7974767"/>
                <a:gd name="connsiteY63" fmla="*/ 239842 h 5531370"/>
                <a:gd name="connsiteX64" fmla="*/ 6970427 w 7974767"/>
                <a:gd name="connsiteY64" fmla="*/ 89941 h 5531370"/>
                <a:gd name="connsiteX65" fmla="*/ 7315200 w 7974767"/>
                <a:gd name="connsiteY65" fmla="*/ 14990 h 5531370"/>
                <a:gd name="connsiteX66" fmla="*/ 7600013 w 7974767"/>
                <a:gd name="connsiteY66" fmla="*/ 0 h 5531370"/>
                <a:gd name="connsiteX67" fmla="*/ 7779895 w 7974767"/>
                <a:gd name="connsiteY67" fmla="*/ 44970 h 5531370"/>
                <a:gd name="connsiteX68" fmla="*/ 7914807 w 7974767"/>
                <a:gd name="connsiteY68" fmla="*/ 224852 h 5531370"/>
                <a:gd name="connsiteX69" fmla="*/ 7974767 w 7974767"/>
                <a:gd name="connsiteY69" fmla="*/ 464695 h 5531370"/>
                <a:gd name="connsiteX70" fmla="*/ 7944787 w 7974767"/>
                <a:gd name="connsiteY70" fmla="*/ 689547 h 5531370"/>
                <a:gd name="connsiteX71" fmla="*/ 7974767 w 7974767"/>
                <a:gd name="connsiteY71" fmla="*/ 809468 h 5531370"/>
                <a:gd name="connsiteX72" fmla="*/ 7884827 w 7974767"/>
                <a:gd name="connsiteY72" fmla="*/ 1004341 h 5531370"/>
                <a:gd name="connsiteX73" fmla="*/ 7869836 w 7974767"/>
                <a:gd name="connsiteY73" fmla="*/ 1094282 h 5531370"/>
                <a:gd name="connsiteX74" fmla="*/ 7809876 w 7974767"/>
                <a:gd name="connsiteY74" fmla="*/ 1199213 h 5531370"/>
                <a:gd name="connsiteX75" fmla="*/ 7749915 w 7974767"/>
                <a:gd name="connsiteY75" fmla="*/ 1334124 h 5531370"/>
                <a:gd name="connsiteX76" fmla="*/ 7734925 w 7974767"/>
                <a:gd name="connsiteY76" fmla="*/ 1409075 h 5531370"/>
                <a:gd name="connsiteX77" fmla="*/ 7644984 w 7974767"/>
                <a:gd name="connsiteY77" fmla="*/ 1469036 h 5531370"/>
                <a:gd name="connsiteX78" fmla="*/ 7644984 w 7974767"/>
                <a:gd name="connsiteY78" fmla="*/ 1663908 h 5531370"/>
                <a:gd name="connsiteX79" fmla="*/ 7615004 w 7974767"/>
                <a:gd name="connsiteY79" fmla="*/ 1843790 h 5531370"/>
                <a:gd name="connsiteX80" fmla="*/ 7585023 w 7974767"/>
                <a:gd name="connsiteY80" fmla="*/ 2008682 h 5531370"/>
                <a:gd name="connsiteX81" fmla="*/ 7540053 w 7974767"/>
                <a:gd name="connsiteY81" fmla="*/ 2173573 h 5531370"/>
                <a:gd name="connsiteX82" fmla="*/ 7405141 w 7974767"/>
                <a:gd name="connsiteY82" fmla="*/ 2398426 h 5531370"/>
                <a:gd name="connsiteX83" fmla="*/ 7390151 w 7974767"/>
                <a:gd name="connsiteY83" fmla="*/ 2563318 h 5531370"/>
                <a:gd name="connsiteX84" fmla="*/ 7330190 w 7974767"/>
                <a:gd name="connsiteY84" fmla="*/ 2668249 h 5531370"/>
                <a:gd name="connsiteX85" fmla="*/ 7300210 w 7974767"/>
                <a:gd name="connsiteY85" fmla="*/ 2713219 h 5531370"/>
                <a:gd name="connsiteX86" fmla="*/ 7180289 w 7974767"/>
                <a:gd name="connsiteY86" fmla="*/ 2803160 h 5531370"/>
                <a:gd name="connsiteX87" fmla="*/ 7045377 w 7974767"/>
                <a:gd name="connsiteY87" fmla="*/ 2848131 h 5531370"/>
                <a:gd name="connsiteX88" fmla="*/ 6790545 w 7974767"/>
                <a:gd name="connsiteY88" fmla="*/ 2893101 h 5531370"/>
                <a:gd name="connsiteX89" fmla="*/ 6625653 w 7974767"/>
                <a:gd name="connsiteY89" fmla="*/ 2923082 h 5531370"/>
                <a:gd name="connsiteX90" fmla="*/ 6400800 w 7974767"/>
                <a:gd name="connsiteY90" fmla="*/ 2908091 h 5531370"/>
                <a:gd name="connsiteX91" fmla="*/ 6580682 w 7974767"/>
                <a:gd name="connsiteY91" fmla="*/ 3013022 h 5531370"/>
                <a:gd name="connsiteX92" fmla="*/ 6745574 w 7974767"/>
                <a:gd name="connsiteY92" fmla="*/ 3162924 h 5531370"/>
                <a:gd name="connsiteX93" fmla="*/ 6895476 w 7974767"/>
                <a:gd name="connsiteY93" fmla="*/ 3327816 h 5531370"/>
                <a:gd name="connsiteX94" fmla="*/ 6985417 w 7974767"/>
                <a:gd name="connsiteY94" fmla="*/ 3552668 h 5531370"/>
                <a:gd name="connsiteX95" fmla="*/ 7120328 w 7974767"/>
                <a:gd name="connsiteY95" fmla="*/ 3642609 h 5531370"/>
                <a:gd name="connsiteX96" fmla="*/ 7105338 w 7974767"/>
                <a:gd name="connsiteY96" fmla="*/ 3792511 h 5531370"/>
                <a:gd name="connsiteX97" fmla="*/ 7075358 w 7974767"/>
                <a:gd name="connsiteY97" fmla="*/ 3852472 h 5531370"/>
                <a:gd name="connsiteX98" fmla="*/ 7090348 w 7974767"/>
                <a:gd name="connsiteY98" fmla="*/ 4092314 h 5531370"/>
                <a:gd name="connsiteX99" fmla="*/ 7105338 w 7974767"/>
                <a:gd name="connsiteY99" fmla="*/ 4242216 h 5531370"/>
                <a:gd name="connsiteX100" fmla="*/ 7030387 w 7974767"/>
                <a:gd name="connsiteY100" fmla="*/ 4317167 h 5531370"/>
                <a:gd name="connsiteX101" fmla="*/ 6985417 w 7974767"/>
                <a:gd name="connsiteY101" fmla="*/ 4452078 h 5531370"/>
                <a:gd name="connsiteX102" fmla="*/ 6955436 w 7974767"/>
                <a:gd name="connsiteY102" fmla="*/ 4616970 h 5531370"/>
                <a:gd name="connsiteX103" fmla="*/ 6925456 w 7974767"/>
                <a:gd name="connsiteY103" fmla="*/ 4751882 h 5531370"/>
                <a:gd name="connsiteX104" fmla="*/ 6910466 w 7974767"/>
                <a:gd name="connsiteY104" fmla="*/ 4811842 h 5531370"/>
                <a:gd name="connsiteX105" fmla="*/ 6790545 w 7974767"/>
                <a:gd name="connsiteY105" fmla="*/ 4886793 h 5531370"/>
                <a:gd name="connsiteX106" fmla="*/ 6700604 w 7974767"/>
                <a:gd name="connsiteY106" fmla="*/ 4976734 h 5531370"/>
                <a:gd name="connsiteX107" fmla="*/ 6610663 w 7974767"/>
                <a:gd name="connsiteY107" fmla="*/ 5081665 h 5531370"/>
                <a:gd name="connsiteX108" fmla="*/ 6550702 w 7974767"/>
                <a:gd name="connsiteY108" fmla="*/ 5186596 h 5531370"/>
                <a:gd name="connsiteX109" fmla="*/ 6475751 w 7974767"/>
                <a:gd name="connsiteY109" fmla="*/ 5246557 h 5531370"/>
                <a:gd name="connsiteX110" fmla="*/ 6460761 w 7974767"/>
                <a:gd name="connsiteY110" fmla="*/ 5276537 h 5531370"/>
                <a:gd name="connsiteX111" fmla="*/ 6190938 w 7974767"/>
                <a:gd name="connsiteY111" fmla="*/ 5351488 h 5531370"/>
                <a:gd name="connsiteX112" fmla="*/ 5921115 w 7974767"/>
                <a:gd name="connsiteY112" fmla="*/ 5516380 h 5531370"/>
                <a:gd name="connsiteX113" fmla="*/ 5741233 w 7974767"/>
                <a:gd name="connsiteY113" fmla="*/ 5501390 h 5531370"/>
                <a:gd name="connsiteX114" fmla="*/ 5531371 w 7974767"/>
                <a:gd name="connsiteY114" fmla="*/ 5531370 h 5531370"/>
                <a:gd name="connsiteX115" fmla="*/ 5261548 w 7974767"/>
                <a:gd name="connsiteY115" fmla="*/ 5426439 h 5531370"/>
                <a:gd name="connsiteX116" fmla="*/ 5081666 w 7974767"/>
                <a:gd name="connsiteY116" fmla="*/ 5291527 h 5531370"/>
                <a:gd name="connsiteX117" fmla="*/ 4856813 w 7974767"/>
                <a:gd name="connsiteY117" fmla="*/ 5156616 h 5531370"/>
                <a:gd name="connsiteX118" fmla="*/ 4781863 w 7974767"/>
                <a:gd name="connsiteY118" fmla="*/ 4961744 h 5531370"/>
                <a:gd name="connsiteX119" fmla="*/ 4122295 w 7974767"/>
                <a:gd name="connsiteY119" fmla="*/ 3732550 h 5531370"/>
                <a:gd name="connsiteX120" fmla="*/ 4107305 w 7974767"/>
                <a:gd name="connsiteY120" fmla="*/ 3807501 h 5531370"/>
                <a:gd name="connsiteX121" fmla="*/ 4107305 w 7974767"/>
                <a:gd name="connsiteY121" fmla="*/ 4122295 h 5531370"/>
                <a:gd name="connsiteX122" fmla="*/ 4152276 w 7974767"/>
                <a:gd name="connsiteY122" fmla="*/ 4347147 h 5531370"/>
                <a:gd name="connsiteX123" fmla="*/ 4182256 w 7974767"/>
                <a:gd name="connsiteY123" fmla="*/ 4497049 h 5531370"/>
                <a:gd name="connsiteX124" fmla="*/ 4197246 w 7974767"/>
                <a:gd name="connsiteY124" fmla="*/ 4691921 h 5531370"/>
                <a:gd name="connsiteX125" fmla="*/ 4167266 w 7974767"/>
                <a:gd name="connsiteY125" fmla="*/ 4886793 h 5531370"/>
                <a:gd name="connsiteX126" fmla="*/ 4152276 w 7974767"/>
                <a:gd name="connsiteY126" fmla="*/ 4976734 h 5531370"/>
                <a:gd name="connsiteX127" fmla="*/ 4062335 w 7974767"/>
                <a:gd name="connsiteY127" fmla="*/ 4991724 h 5531370"/>
                <a:gd name="connsiteX128" fmla="*/ 4002374 w 7974767"/>
                <a:gd name="connsiteY128" fmla="*/ 4916773 h 5531370"/>
                <a:gd name="connsiteX129" fmla="*/ 3987384 w 7974767"/>
                <a:gd name="connsiteY129" fmla="*/ 4497049 h 5531370"/>
                <a:gd name="connsiteX130" fmla="*/ 3987384 w 7974767"/>
                <a:gd name="connsiteY130" fmla="*/ 4392118 h 5531370"/>
                <a:gd name="connsiteX131" fmla="*/ 3987384 w 7974767"/>
                <a:gd name="connsiteY131" fmla="*/ 4272196 h 5531370"/>
                <a:gd name="connsiteX132" fmla="*/ 4002374 w 7974767"/>
                <a:gd name="connsiteY132" fmla="*/ 3972393 h 5531370"/>
                <a:gd name="connsiteX133" fmla="*/ 3942413 w 7974767"/>
                <a:gd name="connsiteY133" fmla="*/ 3777521 h 5531370"/>
                <a:gd name="connsiteX134" fmla="*/ 3942413 w 7974767"/>
                <a:gd name="connsiteY134" fmla="*/ 3687580 h 5531370"/>
                <a:gd name="connsiteX135" fmla="*/ 3927423 w 7974767"/>
                <a:gd name="connsiteY135" fmla="*/ 3627619 h 5531370"/>
                <a:gd name="connsiteX136" fmla="*/ 3237876 w 7974767"/>
                <a:gd name="connsiteY136" fmla="*/ 4781862 h 5531370"/>
                <a:gd name="connsiteX137" fmla="*/ 3043004 w 7974767"/>
                <a:gd name="connsiteY137" fmla="*/ 5066675 h 5531370"/>
                <a:gd name="connsiteX138" fmla="*/ 2893102 w 7974767"/>
                <a:gd name="connsiteY138" fmla="*/ 5171606 h 5531370"/>
                <a:gd name="connsiteX139" fmla="*/ 2758190 w 7974767"/>
                <a:gd name="connsiteY139" fmla="*/ 5411449 h 5531370"/>
                <a:gd name="connsiteX140" fmla="*/ 2593299 w 7974767"/>
                <a:gd name="connsiteY140" fmla="*/ 5456419 h 5531370"/>
                <a:gd name="connsiteX141" fmla="*/ 2383436 w 7974767"/>
                <a:gd name="connsiteY141" fmla="*/ 5486400 h 5531370"/>
                <a:gd name="connsiteX142" fmla="*/ 2218545 w 7974767"/>
                <a:gd name="connsiteY142" fmla="*/ 5456419 h 5531370"/>
                <a:gd name="connsiteX143" fmla="*/ 1918741 w 7974767"/>
                <a:gd name="connsiteY143" fmla="*/ 5456419 h 5531370"/>
                <a:gd name="connsiteX144" fmla="*/ 1723869 w 7974767"/>
                <a:gd name="connsiteY144" fmla="*/ 5306518 h 5531370"/>
                <a:gd name="connsiteX145" fmla="*/ 1514007 w 7974767"/>
                <a:gd name="connsiteY145" fmla="*/ 5261547 h 5531370"/>
                <a:gd name="connsiteX146" fmla="*/ 1364105 w 7974767"/>
                <a:gd name="connsiteY146" fmla="*/ 5186596 h 5531370"/>
                <a:gd name="connsiteX147" fmla="*/ 1364105 w 7974767"/>
                <a:gd name="connsiteY147" fmla="*/ 5036695 h 5531370"/>
                <a:gd name="connsiteX148" fmla="*/ 1244184 w 7974767"/>
                <a:gd name="connsiteY148" fmla="*/ 4931763 h 5531370"/>
                <a:gd name="connsiteX149" fmla="*/ 1229194 w 7974767"/>
                <a:gd name="connsiteY149" fmla="*/ 4886793 h 5531370"/>
                <a:gd name="connsiteX150" fmla="*/ 1019331 w 7974767"/>
                <a:gd name="connsiteY150" fmla="*/ 4796852 h 5531370"/>
                <a:gd name="connsiteX151" fmla="*/ 974361 w 7974767"/>
                <a:gd name="connsiteY151" fmla="*/ 4661941 h 5531370"/>
                <a:gd name="connsiteX152" fmla="*/ 1004341 w 7974767"/>
                <a:gd name="connsiteY152" fmla="*/ 4586990 h 5531370"/>
                <a:gd name="connsiteX153" fmla="*/ 929390 w 7974767"/>
                <a:gd name="connsiteY153" fmla="*/ 4407108 h 5531370"/>
                <a:gd name="connsiteX154" fmla="*/ 914400 w 7974767"/>
                <a:gd name="connsiteY154" fmla="*/ 4317167 h 5531370"/>
                <a:gd name="connsiteX155" fmla="*/ 824459 w 7974767"/>
                <a:gd name="connsiteY155" fmla="*/ 4167265 h 5531370"/>
                <a:gd name="connsiteX156" fmla="*/ 794479 w 7974767"/>
                <a:gd name="connsiteY156" fmla="*/ 4092314 h 5531370"/>
                <a:gd name="connsiteX157" fmla="*/ 854440 w 7974767"/>
                <a:gd name="connsiteY157" fmla="*/ 3927422 h 5531370"/>
                <a:gd name="connsiteX158" fmla="*/ 809469 w 7974767"/>
                <a:gd name="connsiteY158" fmla="*/ 3747541 h 5531370"/>
                <a:gd name="connsiteX159" fmla="*/ 809469 w 7974767"/>
                <a:gd name="connsiteY159" fmla="*/ 3522688 h 5531370"/>
                <a:gd name="connsiteX160" fmla="*/ 1019331 w 7974767"/>
                <a:gd name="connsiteY160" fmla="*/ 3282845 h 5531370"/>
                <a:gd name="connsiteX161" fmla="*/ 1184223 w 7974767"/>
                <a:gd name="connsiteY161" fmla="*/ 3087973 h 5531370"/>
                <a:gd name="connsiteX162" fmla="*/ 1349115 w 7974767"/>
                <a:gd name="connsiteY162" fmla="*/ 3043003 h 5531370"/>
                <a:gd name="connsiteX163" fmla="*/ 1543987 w 7974767"/>
                <a:gd name="connsiteY163" fmla="*/ 2908091 h 553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7974767" h="5531370">
                  <a:moveTo>
                    <a:pt x="1543987" y="2908091"/>
                  </a:moveTo>
                  <a:lnTo>
                    <a:pt x="1334125" y="2893101"/>
                  </a:lnTo>
                  <a:lnTo>
                    <a:pt x="1094282" y="2878111"/>
                  </a:lnTo>
                  <a:lnTo>
                    <a:pt x="914400" y="2833141"/>
                  </a:lnTo>
                  <a:lnTo>
                    <a:pt x="764499" y="2743200"/>
                  </a:lnTo>
                  <a:lnTo>
                    <a:pt x="674558" y="2593298"/>
                  </a:lnTo>
                  <a:lnTo>
                    <a:pt x="599607" y="2413416"/>
                  </a:lnTo>
                  <a:lnTo>
                    <a:pt x="569627" y="2323475"/>
                  </a:lnTo>
                  <a:lnTo>
                    <a:pt x="524656" y="2218544"/>
                  </a:lnTo>
                  <a:lnTo>
                    <a:pt x="524656" y="2068642"/>
                  </a:lnTo>
                  <a:lnTo>
                    <a:pt x="479686" y="1963711"/>
                  </a:lnTo>
                  <a:lnTo>
                    <a:pt x="359764" y="1798819"/>
                  </a:lnTo>
                  <a:lnTo>
                    <a:pt x="314794" y="1663908"/>
                  </a:lnTo>
                  <a:lnTo>
                    <a:pt x="299804" y="1588957"/>
                  </a:lnTo>
                  <a:lnTo>
                    <a:pt x="269823" y="1379095"/>
                  </a:lnTo>
                  <a:lnTo>
                    <a:pt x="164892" y="1259173"/>
                  </a:lnTo>
                  <a:lnTo>
                    <a:pt x="104931" y="1124262"/>
                  </a:lnTo>
                  <a:lnTo>
                    <a:pt x="89941" y="989350"/>
                  </a:lnTo>
                  <a:lnTo>
                    <a:pt x="29981" y="899409"/>
                  </a:lnTo>
                  <a:lnTo>
                    <a:pt x="29981" y="704537"/>
                  </a:lnTo>
                  <a:lnTo>
                    <a:pt x="14990" y="539645"/>
                  </a:lnTo>
                  <a:lnTo>
                    <a:pt x="0" y="359763"/>
                  </a:lnTo>
                  <a:lnTo>
                    <a:pt x="104931" y="179882"/>
                  </a:lnTo>
                  <a:lnTo>
                    <a:pt x="239843" y="74950"/>
                  </a:lnTo>
                  <a:lnTo>
                    <a:pt x="539646" y="0"/>
                  </a:lnTo>
                  <a:lnTo>
                    <a:pt x="779489" y="14990"/>
                  </a:lnTo>
                  <a:lnTo>
                    <a:pt x="1184223" y="104931"/>
                  </a:lnTo>
                  <a:lnTo>
                    <a:pt x="1528997" y="254832"/>
                  </a:lnTo>
                  <a:lnTo>
                    <a:pt x="1813810" y="419724"/>
                  </a:lnTo>
                  <a:lnTo>
                    <a:pt x="2068643" y="614596"/>
                  </a:lnTo>
                  <a:lnTo>
                    <a:pt x="2338466" y="839449"/>
                  </a:lnTo>
                  <a:lnTo>
                    <a:pt x="2668249" y="1124262"/>
                  </a:lnTo>
                  <a:lnTo>
                    <a:pt x="2923082" y="1334124"/>
                  </a:lnTo>
                  <a:lnTo>
                    <a:pt x="3132945" y="1558977"/>
                  </a:lnTo>
                  <a:lnTo>
                    <a:pt x="3387777" y="1828800"/>
                  </a:lnTo>
                  <a:lnTo>
                    <a:pt x="3522689" y="2098622"/>
                  </a:lnTo>
                  <a:lnTo>
                    <a:pt x="3642610" y="2278504"/>
                  </a:lnTo>
                  <a:lnTo>
                    <a:pt x="3747541" y="2488367"/>
                  </a:lnTo>
                  <a:lnTo>
                    <a:pt x="3807502" y="2593298"/>
                  </a:lnTo>
                  <a:lnTo>
                    <a:pt x="3867463" y="2518347"/>
                  </a:lnTo>
                  <a:lnTo>
                    <a:pt x="3867463" y="2458386"/>
                  </a:lnTo>
                  <a:lnTo>
                    <a:pt x="3852472" y="2338465"/>
                  </a:lnTo>
                  <a:lnTo>
                    <a:pt x="3882453" y="2293495"/>
                  </a:lnTo>
                  <a:lnTo>
                    <a:pt x="3897443" y="2233534"/>
                  </a:lnTo>
                  <a:lnTo>
                    <a:pt x="3942413" y="2233534"/>
                  </a:lnTo>
                  <a:lnTo>
                    <a:pt x="3942413" y="2278504"/>
                  </a:lnTo>
                  <a:lnTo>
                    <a:pt x="4062335" y="2263514"/>
                  </a:lnTo>
                  <a:lnTo>
                    <a:pt x="4077325" y="2203554"/>
                  </a:lnTo>
                  <a:lnTo>
                    <a:pt x="4092315" y="2263514"/>
                  </a:lnTo>
                  <a:lnTo>
                    <a:pt x="4137286" y="2338465"/>
                  </a:lnTo>
                  <a:lnTo>
                    <a:pt x="4167266" y="2458386"/>
                  </a:lnTo>
                  <a:lnTo>
                    <a:pt x="4152276" y="2518347"/>
                  </a:lnTo>
                  <a:lnTo>
                    <a:pt x="4167266" y="2638268"/>
                  </a:lnTo>
                  <a:lnTo>
                    <a:pt x="4242217" y="2503357"/>
                  </a:lnTo>
                  <a:lnTo>
                    <a:pt x="4362138" y="2308485"/>
                  </a:lnTo>
                  <a:lnTo>
                    <a:pt x="4497049" y="2068642"/>
                  </a:lnTo>
                  <a:lnTo>
                    <a:pt x="4691922" y="1798819"/>
                  </a:lnTo>
                  <a:lnTo>
                    <a:pt x="4961745" y="1528996"/>
                  </a:lnTo>
                  <a:lnTo>
                    <a:pt x="5231567" y="1274163"/>
                  </a:lnTo>
                  <a:lnTo>
                    <a:pt x="5531371" y="1019331"/>
                  </a:lnTo>
                  <a:lnTo>
                    <a:pt x="5786204" y="764498"/>
                  </a:lnTo>
                  <a:lnTo>
                    <a:pt x="6086007" y="524655"/>
                  </a:lnTo>
                  <a:lnTo>
                    <a:pt x="6340840" y="374754"/>
                  </a:lnTo>
                  <a:lnTo>
                    <a:pt x="6640643" y="239842"/>
                  </a:lnTo>
                  <a:lnTo>
                    <a:pt x="6970427" y="89941"/>
                  </a:lnTo>
                  <a:lnTo>
                    <a:pt x="7315200" y="14990"/>
                  </a:lnTo>
                  <a:lnTo>
                    <a:pt x="7600013" y="0"/>
                  </a:lnTo>
                  <a:lnTo>
                    <a:pt x="7779895" y="44970"/>
                  </a:lnTo>
                  <a:lnTo>
                    <a:pt x="7914807" y="224852"/>
                  </a:lnTo>
                  <a:lnTo>
                    <a:pt x="7974767" y="464695"/>
                  </a:lnTo>
                  <a:lnTo>
                    <a:pt x="7944787" y="689547"/>
                  </a:lnTo>
                  <a:lnTo>
                    <a:pt x="7974767" y="809468"/>
                  </a:lnTo>
                  <a:lnTo>
                    <a:pt x="7884827" y="1004341"/>
                  </a:lnTo>
                  <a:lnTo>
                    <a:pt x="7869836" y="1094282"/>
                  </a:lnTo>
                  <a:lnTo>
                    <a:pt x="7809876" y="1199213"/>
                  </a:lnTo>
                  <a:lnTo>
                    <a:pt x="7749915" y="1334124"/>
                  </a:lnTo>
                  <a:lnTo>
                    <a:pt x="7734925" y="1409075"/>
                  </a:lnTo>
                  <a:lnTo>
                    <a:pt x="7644984" y="1469036"/>
                  </a:lnTo>
                  <a:lnTo>
                    <a:pt x="7644984" y="1663908"/>
                  </a:lnTo>
                  <a:lnTo>
                    <a:pt x="7615004" y="1843790"/>
                  </a:lnTo>
                  <a:lnTo>
                    <a:pt x="7585023" y="2008682"/>
                  </a:lnTo>
                  <a:lnTo>
                    <a:pt x="7540053" y="2173573"/>
                  </a:lnTo>
                  <a:lnTo>
                    <a:pt x="7405141" y="2398426"/>
                  </a:lnTo>
                  <a:lnTo>
                    <a:pt x="7390151" y="2563318"/>
                  </a:lnTo>
                  <a:lnTo>
                    <a:pt x="7330190" y="2668249"/>
                  </a:lnTo>
                  <a:lnTo>
                    <a:pt x="7300210" y="2713219"/>
                  </a:lnTo>
                  <a:lnTo>
                    <a:pt x="7180289" y="2803160"/>
                  </a:lnTo>
                  <a:lnTo>
                    <a:pt x="7045377" y="2848131"/>
                  </a:lnTo>
                  <a:lnTo>
                    <a:pt x="6790545" y="2893101"/>
                  </a:lnTo>
                  <a:lnTo>
                    <a:pt x="6625653" y="2923082"/>
                  </a:lnTo>
                  <a:lnTo>
                    <a:pt x="6400800" y="2908091"/>
                  </a:lnTo>
                  <a:lnTo>
                    <a:pt x="6580682" y="3013022"/>
                  </a:lnTo>
                  <a:lnTo>
                    <a:pt x="6745574" y="3162924"/>
                  </a:lnTo>
                  <a:lnTo>
                    <a:pt x="6895476" y="3327816"/>
                  </a:lnTo>
                  <a:lnTo>
                    <a:pt x="6985417" y="3552668"/>
                  </a:lnTo>
                  <a:lnTo>
                    <a:pt x="7120328" y="3642609"/>
                  </a:lnTo>
                  <a:lnTo>
                    <a:pt x="7105338" y="3792511"/>
                  </a:lnTo>
                  <a:lnTo>
                    <a:pt x="7075358" y="3852472"/>
                  </a:lnTo>
                  <a:lnTo>
                    <a:pt x="7090348" y="4092314"/>
                  </a:lnTo>
                  <a:lnTo>
                    <a:pt x="7105338" y="4242216"/>
                  </a:lnTo>
                  <a:lnTo>
                    <a:pt x="7030387" y="4317167"/>
                  </a:lnTo>
                  <a:lnTo>
                    <a:pt x="6985417" y="4452078"/>
                  </a:lnTo>
                  <a:lnTo>
                    <a:pt x="6955436" y="4616970"/>
                  </a:lnTo>
                  <a:lnTo>
                    <a:pt x="6925456" y="4751882"/>
                  </a:lnTo>
                  <a:lnTo>
                    <a:pt x="6910466" y="4811842"/>
                  </a:lnTo>
                  <a:lnTo>
                    <a:pt x="6790545" y="4886793"/>
                  </a:lnTo>
                  <a:lnTo>
                    <a:pt x="6700604" y="4976734"/>
                  </a:lnTo>
                  <a:lnTo>
                    <a:pt x="6610663" y="5081665"/>
                  </a:lnTo>
                  <a:lnTo>
                    <a:pt x="6550702" y="5186596"/>
                  </a:lnTo>
                  <a:lnTo>
                    <a:pt x="6475751" y="5246557"/>
                  </a:lnTo>
                  <a:lnTo>
                    <a:pt x="6460761" y="5276537"/>
                  </a:lnTo>
                  <a:lnTo>
                    <a:pt x="6190938" y="5351488"/>
                  </a:lnTo>
                  <a:lnTo>
                    <a:pt x="5921115" y="5516380"/>
                  </a:lnTo>
                  <a:lnTo>
                    <a:pt x="5741233" y="5501390"/>
                  </a:lnTo>
                  <a:lnTo>
                    <a:pt x="5531371" y="5531370"/>
                  </a:lnTo>
                  <a:lnTo>
                    <a:pt x="5261548" y="5426439"/>
                  </a:lnTo>
                  <a:lnTo>
                    <a:pt x="5081666" y="5291527"/>
                  </a:lnTo>
                  <a:lnTo>
                    <a:pt x="4856813" y="5156616"/>
                  </a:lnTo>
                  <a:lnTo>
                    <a:pt x="4781863" y="4961744"/>
                  </a:lnTo>
                  <a:lnTo>
                    <a:pt x="4122295" y="3732550"/>
                  </a:lnTo>
                  <a:lnTo>
                    <a:pt x="4107305" y="3807501"/>
                  </a:lnTo>
                  <a:lnTo>
                    <a:pt x="4107305" y="4122295"/>
                  </a:lnTo>
                  <a:lnTo>
                    <a:pt x="4152276" y="4347147"/>
                  </a:lnTo>
                  <a:lnTo>
                    <a:pt x="4182256" y="4497049"/>
                  </a:lnTo>
                  <a:lnTo>
                    <a:pt x="4197246" y="4691921"/>
                  </a:lnTo>
                  <a:lnTo>
                    <a:pt x="4167266" y="4886793"/>
                  </a:lnTo>
                  <a:lnTo>
                    <a:pt x="4152276" y="4976734"/>
                  </a:lnTo>
                  <a:lnTo>
                    <a:pt x="4062335" y="4991724"/>
                  </a:lnTo>
                  <a:lnTo>
                    <a:pt x="4002374" y="4916773"/>
                  </a:lnTo>
                  <a:lnTo>
                    <a:pt x="3987384" y="4497049"/>
                  </a:lnTo>
                  <a:lnTo>
                    <a:pt x="3987384" y="4392118"/>
                  </a:lnTo>
                  <a:lnTo>
                    <a:pt x="3987384" y="4272196"/>
                  </a:lnTo>
                  <a:lnTo>
                    <a:pt x="4002374" y="3972393"/>
                  </a:lnTo>
                  <a:lnTo>
                    <a:pt x="3942413" y="3777521"/>
                  </a:lnTo>
                  <a:lnTo>
                    <a:pt x="3942413" y="3687580"/>
                  </a:lnTo>
                  <a:lnTo>
                    <a:pt x="3927423" y="3627619"/>
                  </a:lnTo>
                  <a:lnTo>
                    <a:pt x="3237876" y="4781862"/>
                  </a:lnTo>
                  <a:lnTo>
                    <a:pt x="3043004" y="5066675"/>
                  </a:lnTo>
                  <a:lnTo>
                    <a:pt x="2893102" y="5171606"/>
                  </a:lnTo>
                  <a:lnTo>
                    <a:pt x="2758190" y="5411449"/>
                  </a:lnTo>
                  <a:lnTo>
                    <a:pt x="2593299" y="5456419"/>
                  </a:lnTo>
                  <a:lnTo>
                    <a:pt x="2383436" y="5486400"/>
                  </a:lnTo>
                  <a:lnTo>
                    <a:pt x="2218545" y="5456419"/>
                  </a:lnTo>
                  <a:lnTo>
                    <a:pt x="1918741" y="5456419"/>
                  </a:lnTo>
                  <a:lnTo>
                    <a:pt x="1723869" y="5306518"/>
                  </a:lnTo>
                  <a:lnTo>
                    <a:pt x="1514007" y="5261547"/>
                  </a:lnTo>
                  <a:lnTo>
                    <a:pt x="1364105" y="5186596"/>
                  </a:lnTo>
                  <a:lnTo>
                    <a:pt x="1364105" y="5036695"/>
                  </a:lnTo>
                  <a:lnTo>
                    <a:pt x="1244184" y="4931763"/>
                  </a:lnTo>
                  <a:lnTo>
                    <a:pt x="1229194" y="4886793"/>
                  </a:lnTo>
                  <a:lnTo>
                    <a:pt x="1019331" y="4796852"/>
                  </a:lnTo>
                  <a:lnTo>
                    <a:pt x="974361" y="4661941"/>
                  </a:lnTo>
                  <a:lnTo>
                    <a:pt x="1004341" y="4586990"/>
                  </a:lnTo>
                  <a:lnTo>
                    <a:pt x="929390" y="4407108"/>
                  </a:lnTo>
                  <a:lnTo>
                    <a:pt x="914400" y="4317167"/>
                  </a:lnTo>
                  <a:lnTo>
                    <a:pt x="824459" y="4167265"/>
                  </a:lnTo>
                  <a:lnTo>
                    <a:pt x="794479" y="4092314"/>
                  </a:lnTo>
                  <a:lnTo>
                    <a:pt x="854440" y="3927422"/>
                  </a:lnTo>
                  <a:lnTo>
                    <a:pt x="809469" y="3747541"/>
                  </a:lnTo>
                  <a:lnTo>
                    <a:pt x="809469" y="3522688"/>
                  </a:lnTo>
                  <a:lnTo>
                    <a:pt x="1019331" y="3282845"/>
                  </a:lnTo>
                  <a:lnTo>
                    <a:pt x="1184223" y="3087973"/>
                  </a:lnTo>
                  <a:lnTo>
                    <a:pt x="1349115" y="3043003"/>
                  </a:lnTo>
                  <a:lnTo>
                    <a:pt x="1543987" y="2908091"/>
                  </a:lnTo>
                  <a:close/>
                </a:path>
              </a:pathLst>
            </a:custGeom>
            <a:gradFill>
              <a:gsLst>
                <a:gs pos="40000">
                  <a:srgbClr val="00B050"/>
                </a:gs>
                <a:gs pos="19000">
                  <a:srgbClr val="FF0000"/>
                </a:gs>
                <a:gs pos="0">
                  <a:srgbClr val="FFC000"/>
                </a:gs>
                <a:gs pos="64000">
                  <a:srgbClr val="00B0F0"/>
                </a:gs>
                <a:gs pos="83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868F702-698A-4E44-9AA3-EE2453F18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09" y="732838"/>
            <a:ext cx="1188720" cy="118211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F2DD9C-038F-44EB-AF7D-AD42D7809A71}"/>
              </a:ext>
            </a:extLst>
          </p:cNvPr>
          <p:cNvSpPr/>
          <p:nvPr/>
        </p:nvSpPr>
        <p:spPr>
          <a:xfrm>
            <a:off x="494374" y="183058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dirty="0">
                <a:ln w="0">
                  <a:noFill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ইমরান হোসেন</a:t>
            </a:r>
          </a:p>
          <a:p>
            <a:pPr algn="ctr"/>
            <a:r>
              <a:rPr lang="bn-IN" sz="3200" dirty="0">
                <a:ln w="0">
                  <a:noFill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D31ADF-4780-4782-93FC-C10BFFA95876}"/>
              </a:ext>
            </a:extLst>
          </p:cNvPr>
          <p:cNvSpPr/>
          <p:nvPr/>
        </p:nvSpPr>
        <p:spPr>
          <a:xfrm>
            <a:off x="2506052" y="2701937"/>
            <a:ext cx="2978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কাট্টলী নূরুল হক চৌধুরী </a:t>
            </a:r>
            <a:endParaRPr lang="en-US" sz="2400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সরকারিপ্রাথমিক বিদ্যালয়</a:t>
            </a:r>
            <a:r>
              <a:rPr lang="en-US" sz="2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546AEC-4CDA-4A25-AA82-41659D0F9B04}"/>
              </a:ext>
            </a:extLst>
          </p:cNvPr>
          <p:cNvSpPr/>
          <p:nvPr/>
        </p:nvSpPr>
        <p:spPr>
          <a:xfrm>
            <a:off x="3542374" y="3359016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পাহাড়তলী, চট্টগ্রাম।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3D4EFD-26E0-4329-8463-2FA9ABB37698}"/>
              </a:ext>
            </a:extLst>
          </p:cNvPr>
          <p:cNvSpPr/>
          <p:nvPr/>
        </p:nvSpPr>
        <p:spPr>
          <a:xfrm>
            <a:off x="1405738" y="380260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n w="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emran81hossen@gmail.com</a:t>
            </a:r>
            <a:endParaRPr lang="en-US" sz="2000" dirty="0">
              <a:ln w="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C94C46-79B3-41B9-9ED3-958D669CFABF}"/>
              </a:ext>
            </a:extLst>
          </p:cNvPr>
          <p:cNvSpPr/>
          <p:nvPr/>
        </p:nvSpPr>
        <p:spPr>
          <a:xfrm>
            <a:off x="6795542" y="2622790"/>
            <a:ext cx="162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0" dirty="0" err="1">
                <a:ln w="0"/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spc="-150" dirty="0">
                <a:ln w="0"/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n w="0"/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as-IN" sz="3600" spc="-150" dirty="0">
                <a:ln w="0"/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bn-IN" sz="3600" spc="-150" dirty="0">
              <a:ln w="0"/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400626-D5CB-4C39-9C10-B37A80271C24}"/>
              </a:ext>
            </a:extLst>
          </p:cNvPr>
          <p:cNvSpPr/>
          <p:nvPr/>
        </p:nvSpPr>
        <p:spPr>
          <a:xfrm>
            <a:off x="6281823" y="3078924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sz="24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IN" sz="24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94C30B-5A3E-486D-8BCB-485DFEF62B31}"/>
              </a:ext>
            </a:extLst>
          </p:cNvPr>
          <p:cNvSpPr/>
          <p:nvPr/>
        </p:nvSpPr>
        <p:spPr>
          <a:xfrm>
            <a:off x="4384819" y="336495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i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-৭</a:t>
            </a:r>
          </a:p>
          <a:p>
            <a:pPr algn="ctr"/>
            <a:r>
              <a:rPr lang="en-US" sz="3600" i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পাঠ-২</a:t>
            </a:r>
          </a:p>
          <a:p>
            <a:pPr algn="ctr"/>
            <a:r>
              <a:rPr lang="en-US" sz="3600" i="1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36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endParaRPr lang="en-US" sz="3600" i="1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IN" sz="3600" i="1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08A2655-575A-4E99-86B1-553EBF401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29" y="1109030"/>
            <a:ext cx="1089035" cy="1426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3D5631-B1C5-4D88-9450-DA9F7E0E2D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8CA9E2-DC29-4E66-BE09-9A5D3A8BDD5B}"/>
              </a:ext>
            </a:extLst>
          </p:cNvPr>
          <p:cNvSpPr/>
          <p:nvPr/>
        </p:nvSpPr>
        <p:spPr>
          <a:xfrm>
            <a:off x="1174430" y="42217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2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আইডিঃ</a:t>
            </a:r>
            <a:r>
              <a:rPr lang="en-US" sz="2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emran81hossen</a:t>
            </a:r>
            <a:endParaRPr lang="en-US" sz="2400" dirty="0">
              <a:ln w="0">
                <a:noFill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01819-893135</a:t>
            </a:r>
          </a:p>
        </p:txBody>
      </p:sp>
    </p:spTree>
    <p:extLst>
      <p:ext uri="{BB962C8B-B14F-4D97-AF65-F5344CB8AC3E}">
        <p14:creationId xmlns:p14="http://schemas.microsoft.com/office/powerpoint/2010/main" val="13195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3" grpId="0"/>
      <p:bldP spid="30" grpId="0"/>
      <p:bldP spid="31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F5CDF7-2242-4BAD-AF79-60FE1EF20356}"/>
              </a:ext>
            </a:extLst>
          </p:cNvPr>
          <p:cNvSpPr/>
          <p:nvPr/>
        </p:nvSpPr>
        <p:spPr>
          <a:xfrm>
            <a:off x="4440738" y="805914"/>
            <a:ext cx="3310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অটিজম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720B3F-500B-4D70-A659-136D3649262F}"/>
              </a:ext>
            </a:extLst>
          </p:cNvPr>
          <p:cNvSpPr/>
          <p:nvPr/>
        </p:nvSpPr>
        <p:spPr>
          <a:xfrm>
            <a:off x="2451412" y="2721114"/>
            <a:ext cx="7289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YouCut_20191220_205751311">
            <a:hlinkClick r:id="" action="ppaction://media"/>
            <a:extLst>
              <a:ext uri="{FF2B5EF4-FFF2-40B4-BE49-F238E27FC236}">
                <a16:creationId xmlns:a16="http://schemas.microsoft.com/office/drawing/2014/main" id="{47502B73-11B5-44ED-9E0A-C1256C2EE9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3561" y="341026"/>
            <a:ext cx="7804878" cy="4900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257E5B-A746-4964-B347-0CD3B7E6D531}"/>
              </a:ext>
            </a:extLst>
          </p:cNvPr>
          <p:cNvSpPr/>
          <p:nvPr/>
        </p:nvSpPr>
        <p:spPr>
          <a:xfrm>
            <a:off x="2713504" y="5579151"/>
            <a:ext cx="6764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অটিজম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বিকাশগত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73FF7F8-BBF6-4D52-AB37-ADCA9AE70AEE}"/>
              </a:ext>
            </a:extLst>
          </p:cNvPr>
          <p:cNvSpPr/>
          <p:nvPr/>
        </p:nvSpPr>
        <p:spPr>
          <a:xfrm rot="20311550" flipH="1">
            <a:off x="459601" y="1347903"/>
            <a:ext cx="4004871" cy="2995891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7D661A-AFE2-44E7-A0D9-84326F367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17731" r="38065" b="9817"/>
          <a:stretch>
            <a:fillRect/>
          </a:stretch>
        </p:blipFill>
        <p:spPr>
          <a:xfrm>
            <a:off x="4740648" y="2739007"/>
            <a:ext cx="2523345" cy="3703417"/>
          </a:xfrm>
          <a:custGeom>
            <a:avLst/>
            <a:gdLst>
              <a:gd name="connsiteX0" fmla="*/ 719528 w 3013023"/>
              <a:gd name="connsiteY0" fmla="*/ 0 h 4422099"/>
              <a:gd name="connsiteX1" fmla="*/ 914400 w 3013023"/>
              <a:gd name="connsiteY1" fmla="*/ 14990 h 4422099"/>
              <a:gd name="connsiteX2" fmla="*/ 1094282 w 3013023"/>
              <a:gd name="connsiteY2" fmla="*/ 59961 h 4422099"/>
              <a:gd name="connsiteX3" fmla="*/ 1304144 w 3013023"/>
              <a:gd name="connsiteY3" fmla="*/ 134912 h 4422099"/>
              <a:gd name="connsiteX4" fmla="*/ 1454046 w 3013023"/>
              <a:gd name="connsiteY4" fmla="*/ 329784 h 4422099"/>
              <a:gd name="connsiteX5" fmla="*/ 1514006 w 3013023"/>
              <a:gd name="connsiteY5" fmla="*/ 539646 h 4422099"/>
              <a:gd name="connsiteX6" fmla="*/ 1558977 w 3013023"/>
              <a:gd name="connsiteY6" fmla="*/ 704538 h 4422099"/>
              <a:gd name="connsiteX7" fmla="*/ 1603947 w 3013023"/>
              <a:gd name="connsiteY7" fmla="*/ 839449 h 4422099"/>
              <a:gd name="connsiteX8" fmla="*/ 1603947 w 3013023"/>
              <a:gd name="connsiteY8" fmla="*/ 944381 h 4422099"/>
              <a:gd name="connsiteX9" fmla="*/ 1603947 w 3013023"/>
              <a:gd name="connsiteY9" fmla="*/ 1049312 h 4422099"/>
              <a:gd name="connsiteX10" fmla="*/ 1648918 w 3013023"/>
              <a:gd name="connsiteY10" fmla="*/ 1109272 h 4422099"/>
              <a:gd name="connsiteX11" fmla="*/ 1603947 w 3013023"/>
              <a:gd name="connsiteY11" fmla="*/ 1184223 h 4422099"/>
              <a:gd name="connsiteX12" fmla="*/ 1603947 w 3013023"/>
              <a:gd name="connsiteY12" fmla="*/ 1304145 h 4422099"/>
              <a:gd name="connsiteX13" fmla="*/ 1573967 w 3013023"/>
              <a:gd name="connsiteY13" fmla="*/ 1394086 h 4422099"/>
              <a:gd name="connsiteX14" fmla="*/ 1573967 w 3013023"/>
              <a:gd name="connsiteY14" fmla="*/ 1469036 h 4422099"/>
              <a:gd name="connsiteX15" fmla="*/ 1543987 w 3013023"/>
              <a:gd name="connsiteY15" fmla="*/ 1499017 h 4422099"/>
              <a:gd name="connsiteX16" fmla="*/ 1603947 w 3013023"/>
              <a:gd name="connsiteY16" fmla="*/ 1648918 h 4422099"/>
              <a:gd name="connsiteX17" fmla="*/ 1723869 w 3013023"/>
              <a:gd name="connsiteY17" fmla="*/ 1708879 h 4422099"/>
              <a:gd name="connsiteX18" fmla="*/ 1783829 w 3013023"/>
              <a:gd name="connsiteY18" fmla="*/ 1708879 h 4422099"/>
              <a:gd name="connsiteX19" fmla="*/ 1873770 w 3013023"/>
              <a:gd name="connsiteY19" fmla="*/ 1738859 h 4422099"/>
              <a:gd name="connsiteX20" fmla="*/ 1948721 w 3013023"/>
              <a:gd name="connsiteY20" fmla="*/ 1768840 h 4422099"/>
              <a:gd name="connsiteX21" fmla="*/ 1978701 w 3013023"/>
              <a:gd name="connsiteY21" fmla="*/ 1783830 h 4422099"/>
              <a:gd name="connsiteX22" fmla="*/ 2083633 w 3013023"/>
              <a:gd name="connsiteY22" fmla="*/ 1843790 h 4422099"/>
              <a:gd name="connsiteX23" fmla="*/ 2338465 w 3013023"/>
              <a:gd name="connsiteY23" fmla="*/ 1873771 h 4422099"/>
              <a:gd name="connsiteX24" fmla="*/ 2548328 w 3013023"/>
              <a:gd name="connsiteY24" fmla="*/ 1978702 h 4422099"/>
              <a:gd name="connsiteX25" fmla="*/ 2653259 w 3013023"/>
              <a:gd name="connsiteY25" fmla="*/ 2143594 h 4422099"/>
              <a:gd name="connsiteX26" fmla="*/ 2713219 w 3013023"/>
              <a:gd name="connsiteY26" fmla="*/ 2293495 h 4422099"/>
              <a:gd name="connsiteX27" fmla="*/ 2773180 w 3013023"/>
              <a:gd name="connsiteY27" fmla="*/ 2518348 h 4422099"/>
              <a:gd name="connsiteX28" fmla="*/ 2803160 w 3013023"/>
              <a:gd name="connsiteY28" fmla="*/ 2743200 h 4422099"/>
              <a:gd name="connsiteX29" fmla="*/ 2893101 w 3013023"/>
              <a:gd name="connsiteY29" fmla="*/ 2998033 h 4422099"/>
              <a:gd name="connsiteX30" fmla="*/ 2923082 w 3013023"/>
              <a:gd name="connsiteY30" fmla="*/ 3117954 h 4422099"/>
              <a:gd name="connsiteX31" fmla="*/ 2953062 w 3013023"/>
              <a:gd name="connsiteY31" fmla="*/ 3252866 h 4422099"/>
              <a:gd name="connsiteX32" fmla="*/ 3013023 w 3013023"/>
              <a:gd name="connsiteY32" fmla="*/ 3462728 h 4422099"/>
              <a:gd name="connsiteX33" fmla="*/ 2923082 w 3013023"/>
              <a:gd name="connsiteY33" fmla="*/ 3597640 h 4422099"/>
              <a:gd name="connsiteX34" fmla="*/ 2698229 w 3013023"/>
              <a:gd name="connsiteY34" fmla="*/ 3612630 h 4422099"/>
              <a:gd name="connsiteX35" fmla="*/ 2698229 w 3013023"/>
              <a:gd name="connsiteY35" fmla="*/ 3762531 h 4422099"/>
              <a:gd name="connsiteX36" fmla="*/ 2653259 w 3013023"/>
              <a:gd name="connsiteY36" fmla="*/ 3927423 h 4422099"/>
              <a:gd name="connsiteX37" fmla="*/ 2563318 w 3013023"/>
              <a:gd name="connsiteY37" fmla="*/ 4077325 h 4422099"/>
              <a:gd name="connsiteX38" fmla="*/ 2473377 w 3013023"/>
              <a:gd name="connsiteY38" fmla="*/ 4137286 h 4422099"/>
              <a:gd name="connsiteX39" fmla="*/ 2548328 w 3013023"/>
              <a:gd name="connsiteY39" fmla="*/ 4422099 h 4422099"/>
              <a:gd name="connsiteX40" fmla="*/ 509665 w 3013023"/>
              <a:gd name="connsiteY40" fmla="*/ 4392118 h 4422099"/>
              <a:gd name="connsiteX41" fmla="*/ 539646 w 3013023"/>
              <a:gd name="connsiteY41" fmla="*/ 4002374 h 4422099"/>
              <a:gd name="connsiteX42" fmla="*/ 464695 w 3013023"/>
              <a:gd name="connsiteY42" fmla="*/ 4062335 h 4422099"/>
              <a:gd name="connsiteX43" fmla="*/ 359764 w 3013023"/>
              <a:gd name="connsiteY43" fmla="*/ 4047345 h 4422099"/>
              <a:gd name="connsiteX44" fmla="*/ 239842 w 3013023"/>
              <a:gd name="connsiteY44" fmla="*/ 4017364 h 4422099"/>
              <a:gd name="connsiteX45" fmla="*/ 164892 w 3013023"/>
              <a:gd name="connsiteY45" fmla="*/ 3927423 h 4422099"/>
              <a:gd name="connsiteX46" fmla="*/ 104931 w 3013023"/>
              <a:gd name="connsiteY46" fmla="*/ 3822492 h 4422099"/>
              <a:gd name="connsiteX47" fmla="*/ 29980 w 3013023"/>
              <a:gd name="connsiteY47" fmla="*/ 3657600 h 4422099"/>
              <a:gd name="connsiteX48" fmla="*/ 14990 w 3013023"/>
              <a:gd name="connsiteY48" fmla="*/ 3417758 h 4422099"/>
              <a:gd name="connsiteX49" fmla="*/ 14990 w 3013023"/>
              <a:gd name="connsiteY49" fmla="*/ 3357797 h 4422099"/>
              <a:gd name="connsiteX50" fmla="*/ 0 w 3013023"/>
              <a:gd name="connsiteY50" fmla="*/ 3177915 h 4422099"/>
              <a:gd name="connsiteX51" fmla="*/ 14990 w 3013023"/>
              <a:gd name="connsiteY51" fmla="*/ 3043004 h 4422099"/>
              <a:gd name="connsiteX52" fmla="*/ 59960 w 3013023"/>
              <a:gd name="connsiteY52" fmla="*/ 2968053 h 4422099"/>
              <a:gd name="connsiteX53" fmla="*/ 44970 w 3013023"/>
              <a:gd name="connsiteY53" fmla="*/ 2653259 h 4422099"/>
              <a:gd name="connsiteX54" fmla="*/ 74951 w 3013023"/>
              <a:gd name="connsiteY54" fmla="*/ 2398426 h 4422099"/>
              <a:gd name="connsiteX55" fmla="*/ 74951 w 3013023"/>
              <a:gd name="connsiteY55" fmla="*/ 2308486 h 4422099"/>
              <a:gd name="connsiteX56" fmla="*/ 194872 w 3013023"/>
              <a:gd name="connsiteY56" fmla="*/ 2248525 h 4422099"/>
              <a:gd name="connsiteX57" fmla="*/ 239842 w 3013023"/>
              <a:gd name="connsiteY57" fmla="*/ 2098623 h 4422099"/>
              <a:gd name="connsiteX58" fmla="*/ 299803 w 3013023"/>
              <a:gd name="connsiteY58" fmla="*/ 1873771 h 4422099"/>
              <a:gd name="connsiteX59" fmla="*/ 299803 w 3013023"/>
              <a:gd name="connsiteY59" fmla="*/ 1648918 h 4422099"/>
              <a:gd name="connsiteX60" fmla="*/ 374754 w 3013023"/>
              <a:gd name="connsiteY60" fmla="*/ 1454046 h 4422099"/>
              <a:gd name="connsiteX61" fmla="*/ 329783 w 3013023"/>
              <a:gd name="connsiteY61" fmla="*/ 1394086 h 4422099"/>
              <a:gd name="connsiteX62" fmla="*/ 284813 w 3013023"/>
              <a:gd name="connsiteY62" fmla="*/ 1364105 h 4422099"/>
              <a:gd name="connsiteX63" fmla="*/ 254833 w 3013023"/>
              <a:gd name="connsiteY63" fmla="*/ 1319135 h 4422099"/>
              <a:gd name="connsiteX64" fmla="*/ 254833 w 3013023"/>
              <a:gd name="connsiteY64" fmla="*/ 1259174 h 4422099"/>
              <a:gd name="connsiteX65" fmla="*/ 254833 w 3013023"/>
              <a:gd name="connsiteY65" fmla="*/ 1214204 h 4422099"/>
              <a:gd name="connsiteX66" fmla="*/ 254833 w 3013023"/>
              <a:gd name="connsiteY66" fmla="*/ 1169233 h 4422099"/>
              <a:gd name="connsiteX67" fmla="*/ 224852 w 3013023"/>
              <a:gd name="connsiteY67" fmla="*/ 1124263 h 4422099"/>
              <a:gd name="connsiteX68" fmla="*/ 89941 w 3013023"/>
              <a:gd name="connsiteY68" fmla="*/ 959371 h 4422099"/>
              <a:gd name="connsiteX69" fmla="*/ 44970 w 3013023"/>
              <a:gd name="connsiteY69" fmla="*/ 839449 h 4422099"/>
              <a:gd name="connsiteX70" fmla="*/ 74951 w 3013023"/>
              <a:gd name="connsiteY70" fmla="*/ 449705 h 4422099"/>
              <a:gd name="connsiteX71" fmla="*/ 89941 w 3013023"/>
              <a:gd name="connsiteY71" fmla="*/ 329784 h 4422099"/>
              <a:gd name="connsiteX72" fmla="*/ 254833 w 3013023"/>
              <a:gd name="connsiteY72" fmla="*/ 149902 h 4422099"/>
              <a:gd name="connsiteX73" fmla="*/ 509665 w 3013023"/>
              <a:gd name="connsiteY73" fmla="*/ 44971 h 442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013023" h="4422099">
                <a:moveTo>
                  <a:pt x="719528" y="0"/>
                </a:moveTo>
                <a:lnTo>
                  <a:pt x="914400" y="14990"/>
                </a:lnTo>
                <a:lnTo>
                  <a:pt x="1094282" y="59961"/>
                </a:lnTo>
                <a:lnTo>
                  <a:pt x="1304144" y="134912"/>
                </a:lnTo>
                <a:lnTo>
                  <a:pt x="1454046" y="329784"/>
                </a:lnTo>
                <a:lnTo>
                  <a:pt x="1514006" y="539646"/>
                </a:lnTo>
                <a:lnTo>
                  <a:pt x="1558977" y="704538"/>
                </a:lnTo>
                <a:lnTo>
                  <a:pt x="1603947" y="839449"/>
                </a:lnTo>
                <a:lnTo>
                  <a:pt x="1603947" y="944381"/>
                </a:lnTo>
                <a:lnTo>
                  <a:pt x="1603947" y="1049312"/>
                </a:lnTo>
                <a:lnTo>
                  <a:pt x="1648918" y="1109272"/>
                </a:lnTo>
                <a:lnTo>
                  <a:pt x="1603947" y="1184223"/>
                </a:lnTo>
                <a:lnTo>
                  <a:pt x="1603947" y="1304145"/>
                </a:lnTo>
                <a:lnTo>
                  <a:pt x="1573967" y="1394086"/>
                </a:lnTo>
                <a:lnTo>
                  <a:pt x="1573967" y="1469036"/>
                </a:lnTo>
                <a:lnTo>
                  <a:pt x="1543987" y="1499017"/>
                </a:lnTo>
                <a:lnTo>
                  <a:pt x="1603947" y="1648918"/>
                </a:lnTo>
                <a:lnTo>
                  <a:pt x="1723869" y="1708879"/>
                </a:lnTo>
                <a:lnTo>
                  <a:pt x="1783829" y="1708879"/>
                </a:lnTo>
                <a:lnTo>
                  <a:pt x="1873770" y="1738859"/>
                </a:lnTo>
                <a:lnTo>
                  <a:pt x="1948721" y="1768840"/>
                </a:lnTo>
                <a:lnTo>
                  <a:pt x="1978701" y="1783830"/>
                </a:lnTo>
                <a:lnTo>
                  <a:pt x="2083633" y="1843790"/>
                </a:lnTo>
                <a:lnTo>
                  <a:pt x="2338465" y="1873771"/>
                </a:lnTo>
                <a:lnTo>
                  <a:pt x="2548328" y="1978702"/>
                </a:lnTo>
                <a:lnTo>
                  <a:pt x="2653259" y="2143594"/>
                </a:lnTo>
                <a:lnTo>
                  <a:pt x="2713219" y="2293495"/>
                </a:lnTo>
                <a:lnTo>
                  <a:pt x="2773180" y="2518348"/>
                </a:lnTo>
                <a:lnTo>
                  <a:pt x="2803160" y="2743200"/>
                </a:lnTo>
                <a:lnTo>
                  <a:pt x="2893101" y="2998033"/>
                </a:lnTo>
                <a:lnTo>
                  <a:pt x="2923082" y="3117954"/>
                </a:lnTo>
                <a:lnTo>
                  <a:pt x="2953062" y="3252866"/>
                </a:lnTo>
                <a:lnTo>
                  <a:pt x="3013023" y="3462728"/>
                </a:lnTo>
                <a:lnTo>
                  <a:pt x="2923082" y="3597640"/>
                </a:lnTo>
                <a:lnTo>
                  <a:pt x="2698229" y="3612630"/>
                </a:lnTo>
                <a:lnTo>
                  <a:pt x="2698229" y="3762531"/>
                </a:lnTo>
                <a:lnTo>
                  <a:pt x="2653259" y="3927423"/>
                </a:lnTo>
                <a:lnTo>
                  <a:pt x="2563318" y="4077325"/>
                </a:lnTo>
                <a:lnTo>
                  <a:pt x="2473377" y="4137286"/>
                </a:lnTo>
                <a:lnTo>
                  <a:pt x="2548328" y="4422099"/>
                </a:lnTo>
                <a:lnTo>
                  <a:pt x="509665" y="4392118"/>
                </a:lnTo>
                <a:lnTo>
                  <a:pt x="539646" y="4002374"/>
                </a:lnTo>
                <a:lnTo>
                  <a:pt x="464695" y="4062335"/>
                </a:lnTo>
                <a:lnTo>
                  <a:pt x="359764" y="4047345"/>
                </a:lnTo>
                <a:lnTo>
                  <a:pt x="239842" y="4017364"/>
                </a:lnTo>
                <a:lnTo>
                  <a:pt x="164892" y="3927423"/>
                </a:lnTo>
                <a:lnTo>
                  <a:pt x="104931" y="3822492"/>
                </a:lnTo>
                <a:lnTo>
                  <a:pt x="29980" y="3657600"/>
                </a:lnTo>
                <a:lnTo>
                  <a:pt x="14990" y="3417758"/>
                </a:lnTo>
                <a:lnTo>
                  <a:pt x="14990" y="3357797"/>
                </a:lnTo>
                <a:lnTo>
                  <a:pt x="0" y="3177915"/>
                </a:lnTo>
                <a:lnTo>
                  <a:pt x="14990" y="3043004"/>
                </a:lnTo>
                <a:lnTo>
                  <a:pt x="59960" y="2968053"/>
                </a:lnTo>
                <a:lnTo>
                  <a:pt x="44970" y="2653259"/>
                </a:lnTo>
                <a:lnTo>
                  <a:pt x="74951" y="2398426"/>
                </a:lnTo>
                <a:lnTo>
                  <a:pt x="74951" y="2308486"/>
                </a:lnTo>
                <a:lnTo>
                  <a:pt x="194872" y="2248525"/>
                </a:lnTo>
                <a:lnTo>
                  <a:pt x="239842" y="2098623"/>
                </a:lnTo>
                <a:lnTo>
                  <a:pt x="299803" y="1873771"/>
                </a:lnTo>
                <a:lnTo>
                  <a:pt x="299803" y="1648918"/>
                </a:lnTo>
                <a:lnTo>
                  <a:pt x="374754" y="1454046"/>
                </a:lnTo>
                <a:lnTo>
                  <a:pt x="329783" y="1394086"/>
                </a:lnTo>
                <a:lnTo>
                  <a:pt x="284813" y="1364105"/>
                </a:lnTo>
                <a:lnTo>
                  <a:pt x="254833" y="1319135"/>
                </a:lnTo>
                <a:lnTo>
                  <a:pt x="254833" y="1259174"/>
                </a:lnTo>
                <a:lnTo>
                  <a:pt x="254833" y="1214204"/>
                </a:lnTo>
                <a:lnTo>
                  <a:pt x="254833" y="1169233"/>
                </a:lnTo>
                <a:lnTo>
                  <a:pt x="224852" y="1124263"/>
                </a:lnTo>
                <a:lnTo>
                  <a:pt x="89941" y="959371"/>
                </a:lnTo>
                <a:lnTo>
                  <a:pt x="44970" y="839449"/>
                </a:lnTo>
                <a:lnTo>
                  <a:pt x="74951" y="449705"/>
                </a:lnTo>
                <a:lnTo>
                  <a:pt x="89941" y="329784"/>
                </a:lnTo>
                <a:lnTo>
                  <a:pt x="254833" y="149902"/>
                </a:lnTo>
                <a:lnTo>
                  <a:pt x="509665" y="44971"/>
                </a:lnTo>
                <a:close/>
              </a:path>
            </a:pathLst>
          </a:cu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09D4DAE-B002-4CC8-9BA6-ECFBB92C8388}"/>
              </a:ext>
            </a:extLst>
          </p:cNvPr>
          <p:cNvSpPr/>
          <p:nvPr/>
        </p:nvSpPr>
        <p:spPr>
          <a:xfrm rot="994297">
            <a:off x="5890053" y="493482"/>
            <a:ext cx="4364635" cy="2868074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িষ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উত্তেজিত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BF9C37-9074-4CAD-994B-87459308F297}"/>
              </a:ext>
            </a:extLst>
          </p:cNvPr>
          <p:cNvSpPr/>
          <p:nvPr/>
        </p:nvSpPr>
        <p:spPr>
          <a:xfrm flipH="1">
            <a:off x="7575044" y="2853355"/>
            <a:ext cx="4146039" cy="3474720"/>
          </a:xfrm>
          <a:prstGeom prst="flowChartMagneticTap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algn="ctr"/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মৎকার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প্রতিভার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যেমন-ছবি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CC45727-C32D-4568-9C57-9CC77F505D18}"/>
              </a:ext>
            </a:extLst>
          </p:cNvPr>
          <p:cNvSpPr/>
          <p:nvPr/>
        </p:nvSpPr>
        <p:spPr>
          <a:xfrm rot="21080868" flipH="1">
            <a:off x="1878452" y="97768"/>
            <a:ext cx="3141170" cy="249251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ারীরিকভাবে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B930CA4-22EE-4FE2-8F6B-A35A92B28CBF}"/>
              </a:ext>
            </a:extLst>
          </p:cNvPr>
          <p:cNvSpPr/>
          <p:nvPr/>
        </p:nvSpPr>
        <p:spPr>
          <a:xfrm>
            <a:off x="3859966" y="132471"/>
            <a:ext cx="3280349" cy="249251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endParaRPr lang="en-US" sz="3200" dirty="0"/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9A5FA158-B3FB-45CE-87A2-A6F375F541A3}"/>
              </a:ext>
            </a:extLst>
          </p:cNvPr>
          <p:cNvSpPr/>
          <p:nvPr/>
        </p:nvSpPr>
        <p:spPr>
          <a:xfrm flipH="1">
            <a:off x="7140315" y="1704230"/>
            <a:ext cx="4480560" cy="3108960"/>
          </a:xfrm>
          <a:prstGeom prst="flowChartMagneticTap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স্পর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শ,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ঘ্রান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স্বাদের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ংব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যেমন-সংবেদনশীল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endParaRPr lang="en-US" sz="2800" dirty="0"/>
          </a:p>
        </p:txBody>
      </p:sp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3C333E8A-E788-4BB6-8B5D-A518569F1767}"/>
              </a:ext>
            </a:extLst>
          </p:cNvPr>
          <p:cNvSpPr/>
          <p:nvPr/>
        </p:nvSpPr>
        <p:spPr>
          <a:xfrm>
            <a:off x="179882" y="2881755"/>
            <a:ext cx="4518191" cy="3818429"/>
          </a:xfrm>
          <a:prstGeom prst="flowChartMagneticTap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তাকিয়ে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BC3E1F-70BE-4D07-9D55-76DCB15EBBCB}"/>
              </a:ext>
            </a:extLst>
          </p:cNvPr>
          <p:cNvSpPr/>
          <p:nvPr/>
        </p:nvSpPr>
        <p:spPr>
          <a:xfrm>
            <a:off x="5045166" y="6328075"/>
            <a:ext cx="1914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32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 animBg="1"/>
      <p:bldP spid="10" grpId="0" animBg="1"/>
      <p:bldP spid="2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834B49-D794-448A-8A91-6DB599FBE3CC}"/>
              </a:ext>
            </a:extLst>
          </p:cNvPr>
          <p:cNvGrpSpPr/>
          <p:nvPr/>
        </p:nvGrpSpPr>
        <p:grpSpPr>
          <a:xfrm>
            <a:off x="2505856" y="314795"/>
            <a:ext cx="7180289" cy="5538515"/>
            <a:chOff x="2878111" y="899410"/>
            <a:chExt cx="6433025" cy="50588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1A963C-74D0-4C4F-9C30-454CD582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64" y="899759"/>
              <a:ext cx="6430272" cy="50584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C84396-B0AD-4588-9F76-4504670E18E6}"/>
                </a:ext>
              </a:extLst>
            </p:cNvPr>
            <p:cNvSpPr/>
            <p:nvPr/>
          </p:nvSpPr>
          <p:spPr>
            <a:xfrm>
              <a:off x="2878111" y="899410"/>
              <a:ext cx="1588958" cy="359764"/>
            </a:xfrm>
            <a:custGeom>
              <a:avLst/>
              <a:gdLst>
                <a:gd name="connsiteX0" fmla="*/ 1573968 w 1588958"/>
                <a:gd name="connsiteY0" fmla="*/ 0 h 359764"/>
                <a:gd name="connsiteX1" fmla="*/ 0 w 1588958"/>
                <a:gd name="connsiteY1" fmla="*/ 0 h 359764"/>
                <a:gd name="connsiteX2" fmla="*/ 44971 w 1588958"/>
                <a:gd name="connsiteY2" fmla="*/ 359764 h 359764"/>
                <a:gd name="connsiteX3" fmla="*/ 1588958 w 1588958"/>
                <a:gd name="connsiteY3" fmla="*/ 329783 h 359764"/>
                <a:gd name="connsiteX4" fmla="*/ 1573968 w 1588958"/>
                <a:gd name="connsiteY4" fmla="*/ 0 h 3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58" h="359764">
                  <a:moveTo>
                    <a:pt x="1573968" y="0"/>
                  </a:moveTo>
                  <a:lnTo>
                    <a:pt x="0" y="0"/>
                  </a:lnTo>
                  <a:lnTo>
                    <a:pt x="44971" y="359764"/>
                  </a:lnTo>
                  <a:lnTo>
                    <a:pt x="1588958" y="329783"/>
                  </a:lnTo>
                  <a:lnTo>
                    <a:pt x="15739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E096331-6948-4BC0-93D6-627009D8202E}"/>
              </a:ext>
            </a:extLst>
          </p:cNvPr>
          <p:cNvSpPr/>
          <p:nvPr/>
        </p:nvSpPr>
        <p:spPr>
          <a:xfrm>
            <a:off x="89388" y="6001712"/>
            <a:ext cx="12013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বাবলগুলো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আরেকবার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6DB447-2898-40B9-87AD-445A7108B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17731" r="38065" b="9817"/>
          <a:stretch>
            <a:fillRect/>
          </a:stretch>
        </p:blipFill>
        <p:spPr>
          <a:xfrm>
            <a:off x="5124865" y="2308485"/>
            <a:ext cx="2214079" cy="3249519"/>
          </a:xfrm>
          <a:custGeom>
            <a:avLst/>
            <a:gdLst>
              <a:gd name="connsiteX0" fmla="*/ 719528 w 3013023"/>
              <a:gd name="connsiteY0" fmla="*/ 0 h 4422099"/>
              <a:gd name="connsiteX1" fmla="*/ 914400 w 3013023"/>
              <a:gd name="connsiteY1" fmla="*/ 14990 h 4422099"/>
              <a:gd name="connsiteX2" fmla="*/ 1094282 w 3013023"/>
              <a:gd name="connsiteY2" fmla="*/ 59961 h 4422099"/>
              <a:gd name="connsiteX3" fmla="*/ 1304144 w 3013023"/>
              <a:gd name="connsiteY3" fmla="*/ 134912 h 4422099"/>
              <a:gd name="connsiteX4" fmla="*/ 1454046 w 3013023"/>
              <a:gd name="connsiteY4" fmla="*/ 329784 h 4422099"/>
              <a:gd name="connsiteX5" fmla="*/ 1514006 w 3013023"/>
              <a:gd name="connsiteY5" fmla="*/ 539646 h 4422099"/>
              <a:gd name="connsiteX6" fmla="*/ 1558977 w 3013023"/>
              <a:gd name="connsiteY6" fmla="*/ 704538 h 4422099"/>
              <a:gd name="connsiteX7" fmla="*/ 1603947 w 3013023"/>
              <a:gd name="connsiteY7" fmla="*/ 839449 h 4422099"/>
              <a:gd name="connsiteX8" fmla="*/ 1603947 w 3013023"/>
              <a:gd name="connsiteY8" fmla="*/ 944381 h 4422099"/>
              <a:gd name="connsiteX9" fmla="*/ 1603947 w 3013023"/>
              <a:gd name="connsiteY9" fmla="*/ 1049312 h 4422099"/>
              <a:gd name="connsiteX10" fmla="*/ 1648918 w 3013023"/>
              <a:gd name="connsiteY10" fmla="*/ 1109272 h 4422099"/>
              <a:gd name="connsiteX11" fmla="*/ 1603947 w 3013023"/>
              <a:gd name="connsiteY11" fmla="*/ 1184223 h 4422099"/>
              <a:gd name="connsiteX12" fmla="*/ 1603947 w 3013023"/>
              <a:gd name="connsiteY12" fmla="*/ 1304145 h 4422099"/>
              <a:gd name="connsiteX13" fmla="*/ 1573967 w 3013023"/>
              <a:gd name="connsiteY13" fmla="*/ 1394086 h 4422099"/>
              <a:gd name="connsiteX14" fmla="*/ 1573967 w 3013023"/>
              <a:gd name="connsiteY14" fmla="*/ 1469036 h 4422099"/>
              <a:gd name="connsiteX15" fmla="*/ 1543987 w 3013023"/>
              <a:gd name="connsiteY15" fmla="*/ 1499017 h 4422099"/>
              <a:gd name="connsiteX16" fmla="*/ 1603947 w 3013023"/>
              <a:gd name="connsiteY16" fmla="*/ 1648918 h 4422099"/>
              <a:gd name="connsiteX17" fmla="*/ 1723869 w 3013023"/>
              <a:gd name="connsiteY17" fmla="*/ 1708879 h 4422099"/>
              <a:gd name="connsiteX18" fmla="*/ 1783829 w 3013023"/>
              <a:gd name="connsiteY18" fmla="*/ 1708879 h 4422099"/>
              <a:gd name="connsiteX19" fmla="*/ 1873770 w 3013023"/>
              <a:gd name="connsiteY19" fmla="*/ 1738859 h 4422099"/>
              <a:gd name="connsiteX20" fmla="*/ 1948721 w 3013023"/>
              <a:gd name="connsiteY20" fmla="*/ 1768840 h 4422099"/>
              <a:gd name="connsiteX21" fmla="*/ 1978701 w 3013023"/>
              <a:gd name="connsiteY21" fmla="*/ 1783830 h 4422099"/>
              <a:gd name="connsiteX22" fmla="*/ 2083633 w 3013023"/>
              <a:gd name="connsiteY22" fmla="*/ 1843790 h 4422099"/>
              <a:gd name="connsiteX23" fmla="*/ 2338465 w 3013023"/>
              <a:gd name="connsiteY23" fmla="*/ 1873771 h 4422099"/>
              <a:gd name="connsiteX24" fmla="*/ 2548328 w 3013023"/>
              <a:gd name="connsiteY24" fmla="*/ 1978702 h 4422099"/>
              <a:gd name="connsiteX25" fmla="*/ 2653259 w 3013023"/>
              <a:gd name="connsiteY25" fmla="*/ 2143594 h 4422099"/>
              <a:gd name="connsiteX26" fmla="*/ 2713219 w 3013023"/>
              <a:gd name="connsiteY26" fmla="*/ 2293495 h 4422099"/>
              <a:gd name="connsiteX27" fmla="*/ 2773180 w 3013023"/>
              <a:gd name="connsiteY27" fmla="*/ 2518348 h 4422099"/>
              <a:gd name="connsiteX28" fmla="*/ 2803160 w 3013023"/>
              <a:gd name="connsiteY28" fmla="*/ 2743200 h 4422099"/>
              <a:gd name="connsiteX29" fmla="*/ 2893101 w 3013023"/>
              <a:gd name="connsiteY29" fmla="*/ 2998033 h 4422099"/>
              <a:gd name="connsiteX30" fmla="*/ 2923082 w 3013023"/>
              <a:gd name="connsiteY30" fmla="*/ 3117954 h 4422099"/>
              <a:gd name="connsiteX31" fmla="*/ 2953062 w 3013023"/>
              <a:gd name="connsiteY31" fmla="*/ 3252866 h 4422099"/>
              <a:gd name="connsiteX32" fmla="*/ 3013023 w 3013023"/>
              <a:gd name="connsiteY32" fmla="*/ 3462728 h 4422099"/>
              <a:gd name="connsiteX33" fmla="*/ 2923082 w 3013023"/>
              <a:gd name="connsiteY33" fmla="*/ 3597640 h 4422099"/>
              <a:gd name="connsiteX34" fmla="*/ 2698229 w 3013023"/>
              <a:gd name="connsiteY34" fmla="*/ 3612630 h 4422099"/>
              <a:gd name="connsiteX35" fmla="*/ 2698229 w 3013023"/>
              <a:gd name="connsiteY35" fmla="*/ 3762531 h 4422099"/>
              <a:gd name="connsiteX36" fmla="*/ 2653259 w 3013023"/>
              <a:gd name="connsiteY36" fmla="*/ 3927423 h 4422099"/>
              <a:gd name="connsiteX37" fmla="*/ 2563318 w 3013023"/>
              <a:gd name="connsiteY37" fmla="*/ 4077325 h 4422099"/>
              <a:gd name="connsiteX38" fmla="*/ 2473377 w 3013023"/>
              <a:gd name="connsiteY38" fmla="*/ 4137286 h 4422099"/>
              <a:gd name="connsiteX39" fmla="*/ 2548328 w 3013023"/>
              <a:gd name="connsiteY39" fmla="*/ 4422099 h 4422099"/>
              <a:gd name="connsiteX40" fmla="*/ 509665 w 3013023"/>
              <a:gd name="connsiteY40" fmla="*/ 4392118 h 4422099"/>
              <a:gd name="connsiteX41" fmla="*/ 539646 w 3013023"/>
              <a:gd name="connsiteY41" fmla="*/ 4002374 h 4422099"/>
              <a:gd name="connsiteX42" fmla="*/ 464695 w 3013023"/>
              <a:gd name="connsiteY42" fmla="*/ 4062335 h 4422099"/>
              <a:gd name="connsiteX43" fmla="*/ 359764 w 3013023"/>
              <a:gd name="connsiteY43" fmla="*/ 4047345 h 4422099"/>
              <a:gd name="connsiteX44" fmla="*/ 239842 w 3013023"/>
              <a:gd name="connsiteY44" fmla="*/ 4017364 h 4422099"/>
              <a:gd name="connsiteX45" fmla="*/ 164892 w 3013023"/>
              <a:gd name="connsiteY45" fmla="*/ 3927423 h 4422099"/>
              <a:gd name="connsiteX46" fmla="*/ 104931 w 3013023"/>
              <a:gd name="connsiteY46" fmla="*/ 3822492 h 4422099"/>
              <a:gd name="connsiteX47" fmla="*/ 29980 w 3013023"/>
              <a:gd name="connsiteY47" fmla="*/ 3657600 h 4422099"/>
              <a:gd name="connsiteX48" fmla="*/ 14990 w 3013023"/>
              <a:gd name="connsiteY48" fmla="*/ 3417758 h 4422099"/>
              <a:gd name="connsiteX49" fmla="*/ 14990 w 3013023"/>
              <a:gd name="connsiteY49" fmla="*/ 3357797 h 4422099"/>
              <a:gd name="connsiteX50" fmla="*/ 0 w 3013023"/>
              <a:gd name="connsiteY50" fmla="*/ 3177915 h 4422099"/>
              <a:gd name="connsiteX51" fmla="*/ 14990 w 3013023"/>
              <a:gd name="connsiteY51" fmla="*/ 3043004 h 4422099"/>
              <a:gd name="connsiteX52" fmla="*/ 59960 w 3013023"/>
              <a:gd name="connsiteY52" fmla="*/ 2968053 h 4422099"/>
              <a:gd name="connsiteX53" fmla="*/ 44970 w 3013023"/>
              <a:gd name="connsiteY53" fmla="*/ 2653259 h 4422099"/>
              <a:gd name="connsiteX54" fmla="*/ 74951 w 3013023"/>
              <a:gd name="connsiteY54" fmla="*/ 2398426 h 4422099"/>
              <a:gd name="connsiteX55" fmla="*/ 74951 w 3013023"/>
              <a:gd name="connsiteY55" fmla="*/ 2308486 h 4422099"/>
              <a:gd name="connsiteX56" fmla="*/ 194872 w 3013023"/>
              <a:gd name="connsiteY56" fmla="*/ 2248525 h 4422099"/>
              <a:gd name="connsiteX57" fmla="*/ 239842 w 3013023"/>
              <a:gd name="connsiteY57" fmla="*/ 2098623 h 4422099"/>
              <a:gd name="connsiteX58" fmla="*/ 299803 w 3013023"/>
              <a:gd name="connsiteY58" fmla="*/ 1873771 h 4422099"/>
              <a:gd name="connsiteX59" fmla="*/ 299803 w 3013023"/>
              <a:gd name="connsiteY59" fmla="*/ 1648918 h 4422099"/>
              <a:gd name="connsiteX60" fmla="*/ 374754 w 3013023"/>
              <a:gd name="connsiteY60" fmla="*/ 1454046 h 4422099"/>
              <a:gd name="connsiteX61" fmla="*/ 329783 w 3013023"/>
              <a:gd name="connsiteY61" fmla="*/ 1394086 h 4422099"/>
              <a:gd name="connsiteX62" fmla="*/ 284813 w 3013023"/>
              <a:gd name="connsiteY62" fmla="*/ 1364105 h 4422099"/>
              <a:gd name="connsiteX63" fmla="*/ 254833 w 3013023"/>
              <a:gd name="connsiteY63" fmla="*/ 1319135 h 4422099"/>
              <a:gd name="connsiteX64" fmla="*/ 254833 w 3013023"/>
              <a:gd name="connsiteY64" fmla="*/ 1259174 h 4422099"/>
              <a:gd name="connsiteX65" fmla="*/ 254833 w 3013023"/>
              <a:gd name="connsiteY65" fmla="*/ 1214204 h 4422099"/>
              <a:gd name="connsiteX66" fmla="*/ 254833 w 3013023"/>
              <a:gd name="connsiteY66" fmla="*/ 1169233 h 4422099"/>
              <a:gd name="connsiteX67" fmla="*/ 224852 w 3013023"/>
              <a:gd name="connsiteY67" fmla="*/ 1124263 h 4422099"/>
              <a:gd name="connsiteX68" fmla="*/ 89941 w 3013023"/>
              <a:gd name="connsiteY68" fmla="*/ 959371 h 4422099"/>
              <a:gd name="connsiteX69" fmla="*/ 44970 w 3013023"/>
              <a:gd name="connsiteY69" fmla="*/ 839449 h 4422099"/>
              <a:gd name="connsiteX70" fmla="*/ 74951 w 3013023"/>
              <a:gd name="connsiteY70" fmla="*/ 449705 h 4422099"/>
              <a:gd name="connsiteX71" fmla="*/ 89941 w 3013023"/>
              <a:gd name="connsiteY71" fmla="*/ 329784 h 4422099"/>
              <a:gd name="connsiteX72" fmla="*/ 254833 w 3013023"/>
              <a:gd name="connsiteY72" fmla="*/ 149902 h 4422099"/>
              <a:gd name="connsiteX73" fmla="*/ 509665 w 3013023"/>
              <a:gd name="connsiteY73" fmla="*/ 44971 h 442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013023" h="4422099">
                <a:moveTo>
                  <a:pt x="719528" y="0"/>
                </a:moveTo>
                <a:lnTo>
                  <a:pt x="914400" y="14990"/>
                </a:lnTo>
                <a:lnTo>
                  <a:pt x="1094282" y="59961"/>
                </a:lnTo>
                <a:lnTo>
                  <a:pt x="1304144" y="134912"/>
                </a:lnTo>
                <a:lnTo>
                  <a:pt x="1454046" y="329784"/>
                </a:lnTo>
                <a:lnTo>
                  <a:pt x="1514006" y="539646"/>
                </a:lnTo>
                <a:lnTo>
                  <a:pt x="1558977" y="704538"/>
                </a:lnTo>
                <a:lnTo>
                  <a:pt x="1603947" y="839449"/>
                </a:lnTo>
                <a:lnTo>
                  <a:pt x="1603947" y="944381"/>
                </a:lnTo>
                <a:lnTo>
                  <a:pt x="1603947" y="1049312"/>
                </a:lnTo>
                <a:lnTo>
                  <a:pt x="1648918" y="1109272"/>
                </a:lnTo>
                <a:lnTo>
                  <a:pt x="1603947" y="1184223"/>
                </a:lnTo>
                <a:lnTo>
                  <a:pt x="1603947" y="1304145"/>
                </a:lnTo>
                <a:lnTo>
                  <a:pt x="1573967" y="1394086"/>
                </a:lnTo>
                <a:lnTo>
                  <a:pt x="1573967" y="1469036"/>
                </a:lnTo>
                <a:lnTo>
                  <a:pt x="1543987" y="1499017"/>
                </a:lnTo>
                <a:lnTo>
                  <a:pt x="1603947" y="1648918"/>
                </a:lnTo>
                <a:lnTo>
                  <a:pt x="1723869" y="1708879"/>
                </a:lnTo>
                <a:lnTo>
                  <a:pt x="1783829" y="1708879"/>
                </a:lnTo>
                <a:lnTo>
                  <a:pt x="1873770" y="1738859"/>
                </a:lnTo>
                <a:lnTo>
                  <a:pt x="1948721" y="1768840"/>
                </a:lnTo>
                <a:lnTo>
                  <a:pt x="1978701" y="1783830"/>
                </a:lnTo>
                <a:lnTo>
                  <a:pt x="2083633" y="1843790"/>
                </a:lnTo>
                <a:lnTo>
                  <a:pt x="2338465" y="1873771"/>
                </a:lnTo>
                <a:lnTo>
                  <a:pt x="2548328" y="1978702"/>
                </a:lnTo>
                <a:lnTo>
                  <a:pt x="2653259" y="2143594"/>
                </a:lnTo>
                <a:lnTo>
                  <a:pt x="2713219" y="2293495"/>
                </a:lnTo>
                <a:lnTo>
                  <a:pt x="2773180" y="2518348"/>
                </a:lnTo>
                <a:lnTo>
                  <a:pt x="2803160" y="2743200"/>
                </a:lnTo>
                <a:lnTo>
                  <a:pt x="2893101" y="2998033"/>
                </a:lnTo>
                <a:lnTo>
                  <a:pt x="2923082" y="3117954"/>
                </a:lnTo>
                <a:lnTo>
                  <a:pt x="2953062" y="3252866"/>
                </a:lnTo>
                <a:lnTo>
                  <a:pt x="3013023" y="3462728"/>
                </a:lnTo>
                <a:lnTo>
                  <a:pt x="2923082" y="3597640"/>
                </a:lnTo>
                <a:lnTo>
                  <a:pt x="2698229" y="3612630"/>
                </a:lnTo>
                <a:lnTo>
                  <a:pt x="2698229" y="3762531"/>
                </a:lnTo>
                <a:lnTo>
                  <a:pt x="2653259" y="3927423"/>
                </a:lnTo>
                <a:lnTo>
                  <a:pt x="2563318" y="4077325"/>
                </a:lnTo>
                <a:lnTo>
                  <a:pt x="2473377" y="4137286"/>
                </a:lnTo>
                <a:lnTo>
                  <a:pt x="2548328" y="4422099"/>
                </a:lnTo>
                <a:lnTo>
                  <a:pt x="509665" y="4392118"/>
                </a:lnTo>
                <a:lnTo>
                  <a:pt x="539646" y="4002374"/>
                </a:lnTo>
                <a:lnTo>
                  <a:pt x="464695" y="4062335"/>
                </a:lnTo>
                <a:lnTo>
                  <a:pt x="359764" y="4047345"/>
                </a:lnTo>
                <a:lnTo>
                  <a:pt x="239842" y="4017364"/>
                </a:lnTo>
                <a:lnTo>
                  <a:pt x="164892" y="3927423"/>
                </a:lnTo>
                <a:lnTo>
                  <a:pt x="104931" y="3822492"/>
                </a:lnTo>
                <a:lnTo>
                  <a:pt x="29980" y="3657600"/>
                </a:lnTo>
                <a:lnTo>
                  <a:pt x="14990" y="3417758"/>
                </a:lnTo>
                <a:lnTo>
                  <a:pt x="14990" y="3357797"/>
                </a:lnTo>
                <a:lnTo>
                  <a:pt x="0" y="3177915"/>
                </a:lnTo>
                <a:lnTo>
                  <a:pt x="14990" y="3043004"/>
                </a:lnTo>
                <a:lnTo>
                  <a:pt x="59960" y="2968053"/>
                </a:lnTo>
                <a:lnTo>
                  <a:pt x="44970" y="2653259"/>
                </a:lnTo>
                <a:lnTo>
                  <a:pt x="74951" y="2398426"/>
                </a:lnTo>
                <a:lnTo>
                  <a:pt x="74951" y="2308486"/>
                </a:lnTo>
                <a:lnTo>
                  <a:pt x="194872" y="2248525"/>
                </a:lnTo>
                <a:lnTo>
                  <a:pt x="239842" y="2098623"/>
                </a:lnTo>
                <a:lnTo>
                  <a:pt x="299803" y="1873771"/>
                </a:lnTo>
                <a:lnTo>
                  <a:pt x="299803" y="1648918"/>
                </a:lnTo>
                <a:lnTo>
                  <a:pt x="374754" y="1454046"/>
                </a:lnTo>
                <a:lnTo>
                  <a:pt x="329783" y="1394086"/>
                </a:lnTo>
                <a:lnTo>
                  <a:pt x="284813" y="1364105"/>
                </a:lnTo>
                <a:lnTo>
                  <a:pt x="254833" y="1319135"/>
                </a:lnTo>
                <a:lnTo>
                  <a:pt x="254833" y="1259174"/>
                </a:lnTo>
                <a:lnTo>
                  <a:pt x="254833" y="1214204"/>
                </a:lnTo>
                <a:lnTo>
                  <a:pt x="254833" y="1169233"/>
                </a:lnTo>
                <a:lnTo>
                  <a:pt x="224852" y="1124263"/>
                </a:lnTo>
                <a:lnTo>
                  <a:pt x="89941" y="959371"/>
                </a:lnTo>
                <a:lnTo>
                  <a:pt x="44970" y="839449"/>
                </a:lnTo>
                <a:lnTo>
                  <a:pt x="74951" y="449705"/>
                </a:lnTo>
                <a:lnTo>
                  <a:pt x="89941" y="329784"/>
                </a:lnTo>
                <a:lnTo>
                  <a:pt x="254833" y="149902"/>
                </a:lnTo>
                <a:lnTo>
                  <a:pt x="509665" y="449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50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58B3B-65BC-4656-BB58-0A6A02DDE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17731" r="38065" b="9817"/>
          <a:stretch>
            <a:fillRect/>
          </a:stretch>
        </p:blipFill>
        <p:spPr>
          <a:xfrm>
            <a:off x="4589488" y="311237"/>
            <a:ext cx="3013023" cy="4422099"/>
          </a:xfrm>
          <a:custGeom>
            <a:avLst/>
            <a:gdLst>
              <a:gd name="connsiteX0" fmla="*/ 719528 w 3013023"/>
              <a:gd name="connsiteY0" fmla="*/ 0 h 4422099"/>
              <a:gd name="connsiteX1" fmla="*/ 914400 w 3013023"/>
              <a:gd name="connsiteY1" fmla="*/ 14990 h 4422099"/>
              <a:gd name="connsiteX2" fmla="*/ 1094282 w 3013023"/>
              <a:gd name="connsiteY2" fmla="*/ 59961 h 4422099"/>
              <a:gd name="connsiteX3" fmla="*/ 1304144 w 3013023"/>
              <a:gd name="connsiteY3" fmla="*/ 134912 h 4422099"/>
              <a:gd name="connsiteX4" fmla="*/ 1454046 w 3013023"/>
              <a:gd name="connsiteY4" fmla="*/ 329784 h 4422099"/>
              <a:gd name="connsiteX5" fmla="*/ 1514006 w 3013023"/>
              <a:gd name="connsiteY5" fmla="*/ 539646 h 4422099"/>
              <a:gd name="connsiteX6" fmla="*/ 1558977 w 3013023"/>
              <a:gd name="connsiteY6" fmla="*/ 704538 h 4422099"/>
              <a:gd name="connsiteX7" fmla="*/ 1603947 w 3013023"/>
              <a:gd name="connsiteY7" fmla="*/ 839449 h 4422099"/>
              <a:gd name="connsiteX8" fmla="*/ 1603947 w 3013023"/>
              <a:gd name="connsiteY8" fmla="*/ 944381 h 4422099"/>
              <a:gd name="connsiteX9" fmla="*/ 1603947 w 3013023"/>
              <a:gd name="connsiteY9" fmla="*/ 1049312 h 4422099"/>
              <a:gd name="connsiteX10" fmla="*/ 1648918 w 3013023"/>
              <a:gd name="connsiteY10" fmla="*/ 1109272 h 4422099"/>
              <a:gd name="connsiteX11" fmla="*/ 1603947 w 3013023"/>
              <a:gd name="connsiteY11" fmla="*/ 1184223 h 4422099"/>
              <a:gd name="connsiteX12" fmla="*/ 1603947 w 3013023"/>
              <a:gd name="connsiteY12" fmla="*/ 1304145 h 4422099"/>
              <a:gd name="connsiteX13" fmla="*/ 1573967 w 3013023"/>
              <a:gd name="connsiteY13" fmla="*/ 1394086 h 4422099"/>
              <a:gd name="connsiteX14" fmla="*/ 1573967 w 3013023"/>
              <a:gd name="connsiteY14" fmla="*/ 1469036 h 4422099"/>
              <a:gd name="connsiteX15" fmla="*/ 1543987 w 3013023"/>
              <a:gd name="connsiteY15" fmla="*/ 1499017 h 4422099"/>
              <a:gd name="connsiteX16" fmla="*/ 1603947 w 3013023"/>
              <a:gd name="connsiteY16" fmla="*/ 1648918 h 4422099"/>
              <a:gd name="connsiteX17" fmla="*/ 1723869 w 3013023"/>
              <a:gd name="connsiteY17" fmla="*/ 1708879 h 4422099"/>
              <a:gd name="connsiteX18" fmla="*/ 1783829 w 3013023"/>
              <a:gd name="connsiteY18" fmla="*/ 1708879 h 4422099"/>
              <a:gd name="connsiteX19" fmla="*/ 1873770 w 3013023"/>
              <a:gd name="connsiteY19" fmla="*/ 1738859 h 4422099"/>
              <a:gd name="connsiteX20" fmla="*/ 1948721 w 3013023"/>
              <a:gd name="connsiteY20" fmla="*/ 1768840 h 4422099"/>
              <a:gd name="connsiteX21" fmla="*/ 1978701 w 3013023"/>
              <a:gd name="connsiteY21" fmla="*/ 1783830 h 4422099"/>
              <a:gd name="connsiteX22" fmla="*/ 2083633 w 3013023"/>
              <a:gd name="connsiteY22" fmla="*/ 1843790 h 4422099"/>
              <a:gd name="connsiteX23" fmla="*/ 2338465 w 3013023"/>
              <a:gd name="connsiteY23" fmla="*/ 1873771 h 4422099"/>
              <a:gd name="connsiteX24" fmla="*/ 2548328 w 3013023"/>
              <a:gd name="connsiteY24" fmla="*/ 1978702 h 4422099"/>
              <a:gd name="connsiteX25" fmla="*/ 2653259 w 3013023"/>
              <a:gd name="connsiteY25" fmla="*/ 2143594 h 4422099"/>
              <a:gd name="connsiteX26" fmla="*/ 2713219 w 3013023"/>
              <a:gd name="connsiteY26" fmla="*/ 2293495 h 4422099"/>
              <a:gd name="connsiteX27" fmla="*/ 2773180 w 3013023"/>
              <a:gd name="connsiteY27" fmla="*/ 2518348 h 4422099"/>
              <a:gd name="connsiteX28" fmla="*/ 2803160 w 3013023"/>
              <a:gd name="connsiteY28" fmla="*/ 2743200 h 4422099"/>
              <a:gd name="connsiteX29" fmla="*/ 2893101 w 3013023"/>
              <a:gd name="connsiteY29" fmla="*/ 2998033 h 4422099"/>
              <a:gd name="connsiteX30" fmla="*/ 2923082 w 3013023"/>
              <a:gd name="connsiteY30" fmla="*/ 3117954 h 4422099"/>
              <a:gd name="connsiteX31" fmla="*/ 2953062 w 3013023"/>
              <a:gd name="connsiteY31" fmla="*/ 3252866 h 4422099"/>
              <a:gd name="connsiteX32" fmla="*/ 3013023 w 3013023"/>
              <a:gd name="connsiteY32" fmla="*/ 3462728 h 4422099"/>
              <a:gd name="connsiteX33" fmla="*/ 2923082 w 3013023"/>
              <a:gd name="connsiteY33" fmla="*/ 3597640 h 4422099"/>
              <a:gd name="connsiteX34" fmla="*/ 2698229 w 3013023"/>
              <a:gd name="connsiteY34" fmla="*/ 3612630 h 4422099"/>
              <a:gd name="connsiteX35" fmla="*/ 2698229 w 3013023"/>
              <a:gd name="connsiteY35" fmla="*/ 3762531 h 4422099"/>
              <a:gd name="connsiteX36" fmla="*/ 2653259 w 3013023"/>
              <a:gd name="connsiteY36" fmla="*/ 3927423 h 4422099"/>
              <a:gd name="connsiteX37" fmla="*/ 2563318 w 3013023"/>
              <a:gd name="connsiteY37" fmla="*/ 4077325 h 4422099"/>
              <a:gd name="connsiteX38" fmla="*/ 2473377 w 3013023"/>
              <a:gd name="connsiteY38" fmla="*/ 4137286 h 4422099"/>
              <a:gd name="connsiteX39" fmla="*/ 2548328 w 3013023"/>
              <a:gd name="connsiteY39" fmla="*/ 4422099 h 4422099"/>
              <a:gd name="connsiteX40" fmla="*/ 509665 w 3013023"/>
              <a:gd name="connsiteY40" fmla="*/ 4392118 h 4422099"/>
              <a:gd name="connsiteX41" fmla="*/ 539646 w 3013023"/>
              <a:gd name="connsiteY41" fmla="*/ 4002374 h 4422099"/>
              <a:gd name="connsiteX42" fmla="*/ 464695 w 3013023"/>
              <a:gd name="connsiteY42" fmla="*/ 4062335 h 4422099"/>
              <a:gd name="connsiteX43" fmla="*/ 359764 w 3013023"/>
              <a:gd name="connsiteY43" fmla="*/ 4047345 h 4422099"/>
              <a:gd name="connsiteX44" fmla="*/ 239842 w 3013023"/>
              <a:gd name="connsiteY44" fmla="*/ 4017364 h 4422099"/>
              <a:gd name="connsiteX45" fmla="*/ 164892 w 3013023"/>
              <a:gd name="connsiteY45" fmla="*/ 3927423 h 4422099"/>
              <a:gd name="connsiteX46" fmla="*/ 104931 w 3013023"/>
              <a:gd name="connsiteY46" fmla="*/ 3822492 h 4422099"/>
              <a:gd name="connsiteX47" fmla="*/ 29980 w 3013023"/>
              <a:gd name="connsiteY47" fmla="*/ 3657600 h 4422099"/>
              <a:gd name="connsiteX48" fmla="*/ 14990 w 3013023"/>
              <a:gd name="connsiteY48" fmla="*/ 3417758 h 4422099"/>
              <a:gd name="connsiteX49" fmla="*/ 14990 w 3013023"/>
              <a:gd name="connsiteY49" fmla="*/ 3357797 h 4422099"/>
              <a:gd name="connsiteX50" fmla="*/ 0 w 3013023"/>
              <a:gd name="connsiteY50" fmla="*/ 3177915 h 4422099"/>
              <a:gd name="connsiteX51" fmla="*/ 14990 w 3013023"/>
              <a:gd name="connsiteY51" fmla="*/ 3043004 h 4422099"/>
              <a:gd name="connsiteX52" fmla="*/ 59960 w 3013023"/>
              <a:gd name="connsiteY52" fmla="*/ 2968053 h 4422099"/>
              <a:gd name="connsiteX53" fmla="*/ 44970 w 3013023"/>
              <a:gd name="connsiteY53" fmla="*/ 2653259 h 4422099"/>
              <a:gd name="connsiteX54" fmla="*/ 74951 w 3013023"/>
              <a:gd name="connsiteY54" fmla="*/ 2398426 h 4422099"/>
              <a:gd name="connsiteX55" fmla="*/ 74951 w 3013023"/>
              <a:gd name="connsiteY55" fmla="*/ 2308486 h 4422099"/>
              <a:gd name="connsiteX56" fmla="*/ 194872 w 3013023"/>
              <a:gd name="connsiteY56" fmla="*/ 2248525 h 4422099"/>
              <a:gd name="connsiteX57" fmla="*/ 239842 w 3013023"/>
              <a:gd name="connsiteY57" fmla="*/ 2098623 h 4422099"/>
              <a:gd name="connsiteX58" fmla="*/ 299803 w 3013023"/>
              <a:gd name="connsiteY58" fmla="*/ 1873771 h 4422099"/>
              <a:gd name="connsiteX59" fmla="*/ 299803 w 3013023"/>
              <a:gd name="connsiteY59" fmla="*/ 1648918 h 4422099"/>
              <a:gd name="connsiteX60" fmla="*/ 374754 w 3013023"/>
              <a:gd name="connsiteY60" fmla="*/ 1454046 h 4422099"/>
              <a:gd name="connsiteX61" fmla="*/ 329783 w 3013023"/>
              <a:gd name="connsiteY61" fmla="*/ 1394086 h 4422099"/>
              <a:gd name="connsiteX62" fmla="*/ 284813 w 3013023"/>
              <a:gd name="connsiteY62" fmla="*/ 1364105 h 4422099"/>
              <a:gd name="connsiteX63" fmla="*/ 254833 w 3013023"/>
              <a:gd name="connsiteY63" fmla="*/ 1319135 h 4422099"/>
              <a:gd name="connsiteX64" fmla="*/ 254833 w 3013023"/>
              <a:gd name="connsiteY64" fmla="*/ 1259174 h 4422099"/>
              <a:gd name="connsiteX65" fmla="*/ 254833 w 3013023"/>
              <a:gd name="connsiteY65" fmla="*/ 1214204 h 4422099"/>
              <a:gd name="connsiteX66" fmla="*/ 254833 w 3013023"/>
              <a:gd name="connsiteY66" fmla="*/ 1169233 h 4422099"/>
              <a:gd name="connsiteX67" fmla="*/ 224852 w 3013023"/>
              <a:gd name="connsiteY67" fmla="*/ 1124263 h 4422099"/>
              <a:gd name="connsiteX68" fmla="*/ 89941 w 3013023"/>
              <a:gd name="connsiteY68" fmla="*/ 959371 h 4422099"/>
              <a:gd name="connsiteX69" fmla="*/ 44970 w 3013023"/>
              <a:gd name="connsiteY69" fmla="*/ 839449 h 4422099"/>
              <a:gd name="connsiteX70" fmla="*/ 74951 w 3013023"/>
              <a:gd name="connsiteY70" fmla="*/ 449705 h 4422099"/>
              <a:gd name="connsiteX71" fmla="*/ 89941 w 3013023"/>
              <a:gd name="connsiteY71" fmla="*/ 329784 h 4422099"/>
              <a:gd name="connsiteX72" fmla="*/ 254833 w 3013023"/>
              <a:gd name="connsiteY72" fmla="*/ 149902 h 4422099"/>
              <a:gd name="connsiteX73" fmla="*/ 509665 w 3013023"/>
              <a:gd name="connsiteY73" fmla="*/ 44971 h 442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013023" h="4422099">
                <a:moveTo>
                  <a:pt x="719528" y="0"/>
                </a:moveTo>
                <a:lnTo>
                  <a:pt x="914400" y="14990"/>
                </a:lnTo>
                <a:lnTo>
                  <a:pt x="1094282" y="59961"/>
                </a:lnTo>
                <a:lnTo>
                  <a:pt x="1304144" y="134912"/>
                </a:lnTo>
                <a:lnTo>
                  <a:pt x="1454046" y="329784"/>
                </a:lnTo>
                <a:lnTo>
                  <a:pt x="1514006" y="539646"/>
                </a:lnTo>
                <a:lnTo>
                  <a:pt x="1558977" y="704538"/>
                </a:lnTo>
                <a:lnTo>
                  <a:pt x="1603947" y="839449"/>
                </a:lnTo>
                <a:lnTo>
                  <a:pt x="1603947" y="944381"/>
                </a:lnTo>
                <a:lnTo>
                  <a:pt x="1603947" y="1049312"/>
                </a:lnTo>
                <a:lnTo>
                  <a:pt x="1648918" y="1109272"/>
                </a:lnTo>
                <a:lnTo>
                  <a:pt x="1603947" y="1184223"/>
                </a:lnTo>
                <a:lnTo>
                  <a:pt x="1603947" y="1304145"/>
                </a:lnTo>
                <a:lnTo>
                  <a:pt x="1573967" y="1394086"/>
                </a:lnTo>
                <a:lnTo>
                  <a:pt x="1573967" y="1469036"/>
                </a:lnTo>
                <a:lnTo>
                  <a:pt x="1543987" y="1499017"/>
                </a:lnTo>
                <a:lnTo>
                  <a:pt x="1603947" y="1648918"/>
                </a:lnTo>
                <a:lnTo>
                  <a:pt x="1723869" y="1708879"/>
                </a:lnTo>
                <a:lnTo>
                  <a:pt x="1783829" y="1708879"/>
                </a:lnTo>
                <a:lnTo>
                  <a:pt x="1873770" y="1738859"/>
                </a:lnTo>
                <a:lnTo>
                  <a:pt x="1948721" y="1768840"/>
                </a:lnTo>
                <a:lnTo>
                  <a:pt x="1978701" y="1783830"/>
                </a:lnTo>
                <a:lnTo>
                  <a:pt x="2083633" y="1843790"/>
                </a:lnTo>
                <a:lnTo>
                  <a:pt x="2338465" y="1873771"/>
                </a:lnTo>
                <a:lnTo>
                  <a:pt x="2548328" y="1978702"/>
                </a:lnTo>
                <a:lnTo>
                  <a:pt x="2653259" y="2143594"/>
                </a:lnTo>
                <a:lnTo>
                  <a:pt x="2713219" y="2293495"/>
                </a:lnTo>
                <a:lnTo>
                  <a:pt x="2773180" y="2518348"/>
                </a:lnTo>
                <a:lnTo>
                  <a:pt x="2803160" y="2743200"/>
                </a:lnTo>
                <a:lnTo>
                  <a:pt x="2893101" y="2998033"/>
                </a:lnTo>
                <a:lnTo>
                  <a:pt x="2923082" y="3117954"/>
                </a:lnTo>
                <a:lnTo>
                  <a:pt x="2953062" y="3252866"/>
                </a:lnTo>
                <a:lnTo>
                  <a:pt x="3013023" y="3462728"/>
                </a:lnTo>
                <a:lnTo>
                  <a:pt x="2923082" y="3597640"/>
                </a:lnTo>
                <a:lnTo>
                  <a:pt x="2698229" y="3612630"/>
                </a:lnTo>
                <a:lnTo>
                  <a:pt x="2698229" y="3762531"/>
                </a:lnTo>
                <a:lnTo>
                  <a:pt x="2653259" y="3927423"/>
                </a:lnTo>
                <a:lnTo>
                  <a:pt x="2563318" y="4077325"/>
                </a:lnTo>
                <a:lnTo>
                  <a:pt x="2473377" y="4137286"/>
                </a:lnTo>
                <a:lnTo>
                  <a:pt x="2548328" y="4422099"/>
                </a:lnTo>
                <a:lnTo>
                  <a:pt x="509665" y="4392118"/>
                </a:lnTo>
                <a:lnTo>
                  <a:pt x="539646" y="4002374"/>
                </a:lnTo>
                <a:lnTo>
                  <a:pt x="464695" y="4062335"/>
                </a:lnTo>
                <a:lnTo>
                  <a:pt x="359764" y="4047345"/>
                </a:lnTo>
                <a:lnTo>
                  <a:pt x="239842" y="4017364"/>
                </a:lnTo>
                <a:lnTo>
                  <a:pt x="164892" y="3927423"/>
                </a:lnTo>
                <a:lnTo>
                  <a:pt x="104931" y="3822492"/>
                </a:lnTo>
                <a:lnTo>
                  <a:pt x="29980" y="3657600"/>
                </a:lnTo>
                <a:lnTo>
                  <a:pt x="14990" y="3417758"/>
                </a:lnTo>
                <a:lnTo>
                  <a:pt x="14990" y="3357797"/>
                </a:lnTo>
                <a:lnTo>
                  <a:pt x="0" y="3177915"/>
                </a:lnTo>
                <a:lnTo>
                  <a:pt x="14990" y="3043004"/>
                </a:lnTo>
                <a:lnTo>
                  <a:pt x="59960" y="2968053"/>
                </a:lnTo>
                <a:lnTo>
                  <a:pt x="44970" y="2653259"/>
                </a:lnTo>
                <a:lnTo>
                  <a:pt x="74951" y="2398426"/>
                </a:lnTo>
                <a:lnTo>
                  <a:pt x="74951" y="2308486"/>
                </a:lnTo>
                <a:lnTo>
                  <a:pt x="194872" y="2248525"/>
                </a:lnTo>
                <a:lnTo>
                  <a:pt x="239842" y="2098623"/>
                </a:lnTo>
                <a:lnTo>
                  <a:pt x="299803" y="1873771"/>
                </a:lnTo>
                <a:lnTo>
                  <a:pt x="299803" y="1648918"/>
                </a:lnTo>
                <a:lnTo>
                  <a:pt x="374754" y="1454046"/>
                </a:lnTo>
                <a:lnTo>
                  <a:pt x="329783" y="1394086"/>
                </a:lnTo>
                <a:lnTo>
                  <a:pt x="284813" y="1364105"/>
                </a:lnTo>
                <a:lnTo>
                  <a:pt x="254833" y="1319135"/>
                </a:lnTo>
                <a:lnTo>
                  <a:pt x="254833" y="1259174"/>
                </a:lnTo>
                <a:lnTo>
                  <a:pt x="254833" y="1214204"/>
                </a:lnTo>
                <a:lnTo>
                  <a:pt x="254833" y="1169233"/>
                </a:lnTo>
                <a:lnTo>
                  <a:pt x="224852" y="1124263"/>
                </a:lnTo>
                <a:lnTo>
                  <a:pt x="89941" y="959371"/>
                </a:lnTo>
                <a:lnTo>
                  <a:pt x="44970" y="839449"/>
                </a:lnTo>
                <a:lnTo>
                  <a:pt x="74951" y="449705"/>
                </a:lnTo>
                <a:lnTo>
                  <a:pt x="89941" y="329784"/>
                </a:lnTo>
                <a:lnTo>
                  <a:pt x="254833" y="149902"/>
                </a:lnTo>
                <a:lnTo>
                  <a:pt x="509665" y="44971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5F7925-B8A2-4A03-A47A-B3E0565B5759}"/>
              </a:ext>
            </a:extLst>
          </p:cNvPr>
          <p:cNvSpPr/>
          <p:nvPr/>
        </p:nvSpPr>
        <p:spPr>
          <a:xfrm>
            <a:off x="2451411" y="5299422"/>
            <a:ext cx="8138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CD20E-11EF-415F-8807-72E7CCFB05F3}"/>
              </a:ext>
            </a:extLst>
          </p:cNvPr>
          <p:cNvSpPr/>
          <p:nvPr/>
        </p:nvSpPr>
        <p:spPr>
          <a:xfrm>
            <a:off x="648836" y="247737"/>
            <a:ext cx="1089432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1CD0F-0E60-4F48-A72E-3B13588E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85" y="1085665"/>
            <a:ext cx="5520231" cy="4896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AB7917-39CF-4B04-A5B5-80D2C64FA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20" y="4429406"/>
            <a:ext cx="9069066" cy="1552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136E5C-984E-4F95-B797-9C3D4F12AC23}"/>
              </a:ext>
            </a:extLst>
          </p:cNvPr>
          <p:cNvSpPr/>
          <p:nvPr/>
        </p:nvSpPr>
        <p:spPr>
          <a:xfrm>
            <a:off x="3388368" y="3893906"/>
            <a:ext cx="5415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1A647D-D282-49BF-BE68-E5F85D638248}"/>
              </a:ext>
            </a:extLst>
          </p:cNvPr>
          <p:cNvSpPr/>
          <p:nvPr/>
        </p:nvSpPr>
        <p:spPr>
          <a:xfrm>
            <a:off x="3083797" y="6001712"/>
            <a:ext cx="6024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00078 -0.3108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B92BFE-547D-4F7B-8D71-AE9A3FC44557}"/>
              </a:ext>
            </a:extLst>
          </p:cNvPr>
          <p:cNvGrpSpPr/>
          <p:nvPr/>
        </p:nvGrpSpPr>
        <p:grpSpPr>
          <a:xfrm>
            <a:off x="6940446" y="314796"/>
            <a:ext cx="4784362" cy="5538515"/>
            <a:chOff x="2878111" y="899410"/>
            <a:chExt cx="6433025" cy="50588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2207C5-9F68-4D64-9092-4405BE019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64" y="899759"/>
              <a:ext cx="6430272" cy="50584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90F20A-B08B-48E3-BB3D-D88E049535B7}"/>
                </a:ext>
              </a:extLst>
            </p:cNvPr>
            <p:cNvSpPr/>
            <p:nvPr/>
          </p:nvSpPr>
          <p:spPr>
            <a:xfrm>
              <a:off x="2878111" y="899410"/>
              <a:ext cx="1588958" cy="359764"/>
            </a:xfrm>
            <a:custGeom>
              <a:avLst/>
              <a:gdLst>
                <a:gd name="connsiteX0" fmla="*/ 1573968 w 1588958"/>
                <a:gd name="connsiteY0" fmla="*/ 0 h 359764"/>
                <a:gd name="connsiteX1" fmla="*/ 0 w 1588958"/>
                <a:gd name="connsiteY1" fmla="*/ 0 h 359764"/>
                <a:gd name="connsiteX2" fmla="*/ 44971 w 1588958"/>
                <a:gd name="connsiteY2" fmla="*/ 359764 h 359764"/>
                <a:gd name="connsiteX3" fmla="*/ 1588958 w 1588958"/>
                <a:gd name="connsiteY3" fmla="*/ 329783 h 359764"/>
                <a:gd name="connsiteX4" fmla="*/ 1573968 w 1588958"/>
                <a:gd name="connsiteY4" fmla="*/ 0 h 3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58" h="359764">
                  <a:moveTo>
                    <a:pt x="1573968" y="0"/>
                  </a:moveTo>
                  <a:lnTo>
                    <a:pt x="0" y="0"/>
                  </a:lnTo>
                  <a:lnTo>
                    <a:pt x="44971" y="359764"/>
                  </a:lnTo>
                  <a:lnTo>
                    <a:pt x="1588958" y="329783"/>
                  </a:lnTo>
                  <a:lnTo>
                    <a:pt x="15739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EA87600F-F4E2-4A91-B237-D54DF05B46D6}"/>
              </a:ext>
            </a:extLst>
          </p:cNvPr>
          <p:cNvSpPr/>
          <p:nvPr/>
        </p:nvSpPr>
        <p:spPr>
          <a:xfrm>
            <a:off x="54903" y="2070368"/>
            <a:ext cx="6903484" cy="128391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409B32-3CA2-4CCE-A6C2-A40DC22BDD27}"/>
              </a:ext>
            </a:extLst>
          </p:cNvPr>
          <p:cNvSpPr/>
          <p:nvPr/>
        </p:nvSpPr>
        <p:spPr>
          <a:xfrm>
            <a:off x="1474951" y="5260334"/>
            <a:ext cx="53832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99503FCE-8B7D-48AF-A8CF-4348FCB8C040}"/>
              </a:ext>
            </a:extLst>
          </p:cNvPr>
          <p:cNvSpPr/>
          <p:nvPr/>
        </p:nvSpPr>
        <p:spPr>
          <a:xfrm>
            <a:off x="304431" y="121963"/>
            <a:ext cx="4248279" cy="879038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FDEAFE1D-7AB7-4AE3-BC49-3D573B5AD774}"/>
              </a:ext>
            </a:extLst>
          </p:cNvPr>
          <p:cNvSpPr/>
          <p:nvPr/>
        </p:nvSpPr>
        <p:spPr>
          <a:xfrm>
            <a:off x="434869" y="292706"/>
            <a:ext cx="1398140" cy="879038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8C38BD-F80F-4B94-95CF-1327D34DE4E4}"/>
              </a:ext>
            </a:extLst>
          </p:cNvPr>
          <p:cNvSpPr/>
          <p:nvPr/>
        </p:nvSpPr>
        <p:spPr>
          <a:xfrm>
            <a:off x="2400918" y="2105561"/>
            <a:ext cx="739016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3DC43-8082-4E5A-89DF-E5E5F254C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2" y="433455"/>
            <a:ext cx="4669492" cy="47654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1C57E5-CB4B-4C67-99D4-1B6647D2F786}"/>
              </a:ext>
            </a:extLst>
          </p:cNvPr>
          <p:cNvSpPr/>
          <p:nvPr/>
        </p:nvSpPr>
        <p:spPr>
          <a:xfrm>
            <a:off x="4668428" y="2462233"/>
            <a:ext cx="1975221" cy="7078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E9CB7-9BB2-4D5B-9AF5-E1B869FAF10B}"/>
              </a:ext>
            </a:extLst>
          </p:cNvPr>
          <p:cNvSpPr/>
          <p:nvPr/>
        </p:nvSpPr>
        <p:spPr>
          <a:xfrm>
            <a:off x="5344976" y="4790029"/>
            <a:ext cx="6872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অটিজম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তারতম্য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9B356-A92C-4755-8DE6-8C0A72840FF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40364" y="48901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8692E-648E-4E0B-BAE0-06E264DE9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538" y="-472429"/>
            <a:ext cx="3052453" cy="2891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A0FAF-DFDC-4642-A2E3-BC091BE9A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908" y="-281109"/>
            <a:ext cx="3052453" cy="28917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29AB36-FDE5-491A-B653-76FE885EBE3C}"/>
              </a:ext>
            </a:extLst>
          </p:cNvPr>
          <p:cNvSpPr/>
          <p:nvPr/>
        </p:nvSpPr>
        <p:spPr>
          <a:xfrm>
            <a:off x="12062395" y="164905"/>
            <a:ext cx="181331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dirty="0">
                <a:gradFill flip="none" rotWithShape="1">
                  <a:gsLst>
                    <a:gs pos="13000">
                      <a:schemeClr val="accent2">
                        <a:lumMod val="89000"/>
                      </a:schemeClr>
                    </a:gs>
                    <a:gs pos="50000">
                      <a:schemeClr val="accent2">
                        <a:lumMod val="89000"/>
                      </a:schemeClr>
                    </a:gs>
                    <a:gs pos="78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dirty="0">
              <a:gradFill flip="none" rotWithShape="1">
                <a:gsLst>
                  <a:gs pos="13000">
                    <a:schemeClr val="accent2">
                      <a:lumMod val="89000"/>
                    </a:schemeClr>
                  </a:gs>
                  <a:gs pos="50000">
                    <a:schemeClr val="accent2">
                      <a:lumMod val="89000"/>
                    </a:schemeClr>
                  </a:gs>
                  <a:gs pos="78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8A4F8-5246-4658-9975-3AAF23F5A192}"/>
              </a:ext>
            </a:extLst>
          </p:cNvPr>
          <p:cNvSpPr/>
          <p:nvPr/>
        </p:nvSpPr>
        <p:spPr>
          <a:xfrm>
            <a:off x="17718900" y="-663749"/>
            <a:ext cx="186621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5D1B1-0536-4EA5-8BE5-A8C2F3F47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699" y="2848"/>
            <a:ext cx="3052453" cy="2891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7DA9C-C6DD-428D-9655-625DA9AE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468" y="-198863"/>
            <a:ext cx="3052453" cy="28917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9860BD-78C3-4B99-88C5-277F47F4E546}"/>
              </a:ext>
            </a:extLst>
          </p:cNvPr>
          <p:cNvSpPr/>
          <p:nvPr/>
        </p:nvSpPr>
        <p:spPr>
          <a:xfrm>
            <a:off x="14849170" y="-119052"/>
            <a:ext cx="2603598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AE46C8-0387-4AE5-AC0F-38F4893667F2}"/>
              </a:ext>
            </a:extLst>
          </p:cNvPr>
          <p:cNvSpPr/>
          <p:nvPr/>
        </p:nvSpPr>
        <p:spPr>
          <a:xfrm>
            <a:off x="12523038" y="-472429"/>
            <a:ext cx="2757486" cy="45089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287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86406 0.280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03" y="14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87252 0.235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33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483 0.3289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22" y="1643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75834 0.3215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16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72227 0.277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20" y="1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72083 0.2756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13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74115 0.35672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82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74805 0.37315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9" y="18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01C8F2-E73A-4E29-B5DF-C8EB2BD2406C}"/>
              </a:ext>
            </a:extLst>
          </p:cNvPr>
          <p:cNvSpPr/>
          <p:nvPr/>
        </p:nvSpPr>
        <p:spPr>
          <a:xfrm>
            <a:off x="492964" y="149938"/>
            <a:ext cx="3406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>
              <a:ln w="0"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DB140-30C5-4DCA-BDA3-C5080A59FA48}"/>
              </a:ext>
            </a:extLst>
          </p:cNvPr>
          <p:cNvSpPr/>
          <p:nvPr/>
        </p:nvSpPr>
        <p:spPr>
          <a:xfrm>
            <a:off x="4974119" y="5208014"/>
            <a:ext cx="3736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5" name="YouCut_20191220_224208486">
            <a:hlinkClick r:id="" action="ppaction://media"/>
            <a:extLst>
              <a:ext uri="{FF2B5EF4-FFF2-40B4-BE49-F238E27FC236}">
                <a16:creationId xmlns:a16="http://schemas.microsoft.com/office/drawing/2014/main" id="{34BF9F74-B64D-48A5-92F1-260E9558FA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2383" y="1093788"/>
            <a:ext cx="6865001" cy="3878262"/>
          </a:xfrm>
          <a:prstGeom prst="rect">
            <a:avLst/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88E843-63A9-4EC7-B4A4-F0B4C25FF9AD}"/>
              </a:ext>
            </a:extLst>
          </p:cNvPr>
          <p:cNvSpPr/>
          <p:nvPr/>
        </p:nvSpPr>
        <p:spPr>
          <a:xfrm>
            <a:off x="3559774" y="5243472"/>
            <a:ext cx="5710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7471A4-E747-4F34-84DE-B7B2E7ED5DFF}"/>
              </a:ext>
            </a:extLst>
          </p:cNvPr>
          <p:cNvSpPr/>
          <p:nvPr/>
        </p:nvSpPr>
        <p:spPr>
          <a:xfrm>
            <a:off x="4130939" y="5278930"/>
            <a:ext cx="5423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1D7F0F-E613-4C9F-8F65-D3FC8E187346}"/>
              </a:ext>
            </a:extLst>
          </p:cNvPr>
          <p:cNvSpPr/>
          <p:nvPr/>
        </p:nvSpPr>
        <p:spPr>
          <a:xfrm>
            <a:off x="3444853" y="5289663"/>
            <a:ext cx="6795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52EA73-AB99-4A49-A6CE-2E33D7E5E6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42E0362C-A33D-4D03-9D10-A8A0BAFEBAC5}"/>
              </a:ext>
            </a:extLst>
          </p:cNvPr>
          <p:cNvSpPr/>
          <p:nvPr/>
        </p:nvSpPr>
        <p:spPr>
          <a:xfrm>
            <a:off x="323990" y="2076007"/>
            <a:ext cx="4895300" cy="1406188"/>
          </a:xfrm>
          <a:prstGeom prst="rightArrow">
            <a:avLst/>
          </a:prstGeom>
          <a:solidFill>
            <a:schemeClr val="bg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2" name="YouCut_20191220_212112544">
            <a:hlinkClick r:id="" action="ppaction://media"/>
            <a:extLst>
              <a:ext uri="{FF2B5EF4-FFF2-40B4-BE49-F238E27FC236}">
                <a16:creationId xmlns:a16="http://schemas.microsoft.com/office/drawing/2014/main" id="{1CCA8592-7966-431F-A423-191B992625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71410" y="239843"/>
            <a:ext cx="6396600" cy="5078516"/>
          </a:xfrm>
          <a:prstGeom prst="round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586DA1-E76B-4961-8411-868EEA7B2FAA}"/>
              </a:ext>
            </a:extLst>
          </p:cNvPr>
          <p:cNvSpPr/>
          <p:nvPr/>
        </p:nvSpPr>
        <p:spPr>
          <a:xfrm>
            <a:off x="5469155" y="5753333"/>
            <a:ext cx="6401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BE96B-7CAF-48B5-AC60-FE3ED195E2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E0362C-A33D-4D03-9D10-A8A0BAFEBAC5}"/>
              </a:ext>
            </a:extLst>
          </p:cNvPr>
          <p:cNvSpPr/>
          <p:nvPr/>
        </p:nvSpPr>
        <p:spPr>
          <a:xfrm>
            <a:off x="1200690" y="952652"/>
            <a:ext cx="43717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</a:t>
            </a:r>
            <a:r>
              <a:rPr lang="en-US" sz="54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54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12596-2711-4625-8E9B-B5638A56701A}"/>
              </a:ext>
            </a:extLst>
          </p:cNvPr>
          <p:cNvSpPr/>
          <p:nvPr/>
        </p:nvSpPr>
        <p:spPr>
          <a:xfrm>
            <a:off x="3386545" y="4105567"/>
            <a:ext cx="5113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0">
                  <a:noFill/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b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06868-1BCF-49EE-97D8-F3C1EF9A8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33" y="1414317"/>
            <a:ext cx="4171577" cy="256828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B426B1-CDFC-40DA-96FD-3E55782DCA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9901" y="1187313"/>
            <a:ext cx="10882347" cy="4404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955" y="367147"/>
            <a:ext cx="2635137" cy="805177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>
                  <a:noFill/>
                </a:ln>
                <a:solidFill>
                  <a:srgbClr val="E7E6E6">
                    <a:lumMod val="2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6A5FC2-46D2-4DD8-9BEC-8163098984D2}"/>
              </a:ext>
            </a:extLst>
          </p:cNvPr>
          <p:cNvSpPr/>
          <p:nvPr/>
        </p:nvSpPr>
        <p:spPr>
          <a:xfrm>
            <a:off x="929901" y="1665921"/>
            <a:ext cx="10485563" cy="646331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প্রতিভার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>
                <a:noFill/>
              </a:ln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22C0B-C7DB-474F-B90D-888820EBABC0}"/>
              </a:ext>
            </a:extLst>
          </p:cNvPr>
          <p:cNvSpPr/>
          <p:nvPr/>
        </p:nvSpPr>
        <p:spPr>
          <a:xfrm>
            <a:off x="929901" y="2327241"/>
            <a:ext cx="4899098" cy="646331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অটিজম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noFill/>
              </a:ln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F43561-FDE8-4E8C-A348-67269B143CF5}"/>
              </a:ext>
            </a:extLst>
          </p:cNvPr>
          <p:cNvSpPr/>
          <p:nvPr/>
        </p:nvSpPr>
        <p:spPr>
          <a:xfrm>
            <a:off x="929901" y="2973572"/>
            <a:ext cx="7871065" cy="646331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২.২.৩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noFill/>
              </a:ln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66F6F-7E5B-43E7-A971-B8D8F2010FCC}"/>
              </a:ext>
            </a:extLst>
          </p:cNvPr>
          <p:cNvSpPr/>
          <p:nvPr/>
        </p:nvSpPr>
        <p:spPr>
          <a:xfrm>
            <a:off x="929902" y="3608210"/>
            <a:ext cx="7301999" cy="646331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২.২.৪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সহমর্মিতা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noFill/>
              </a:ln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1DF27-7B63-4257-80D3-7E061C416A5A}"/>
              </a:ext>
            </a:extLst>
          </p:cNvPr>
          <p:cNvSpPr/>
          <p:nvPr/>
        </p:nvSpPr>
        <p:spPr>
          <a:xfrm>
            <a:off x="929900" y="4268621"/>
            <a:ext cx="9518953" cy="646331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২.২.৫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অটিস্টিক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noFill/>
              </a:ln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EFE6A8-1407-436C-B625-4DD6438388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2690260" y="5377913"/>
            <a:ext cx="6811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0DBF8-F312-4719-BD43-905F0042B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60" y="772201"/>
            <a:ext cx="6811480" cy="412421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4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5186136" y="5377913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0DBF8-F312-4719-BD43-905F0042B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60" y="888169"/>
            <a:ext cx="6811480" cy="389227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5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FD348-E7FD-4F4E-9EDC-6308B2A63124}"/>
              </a:ext>
            </a:extLst>
          </p:cNvPr>
          <p:cNvSpPr/>
          <p:nvPr/>
        </p:nvSpPr>
        <p:spPr>
          <a:xfrm>
            <a:off x="5186136" y="5377913"/>
            <a:ext cx="1768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4000" dirty="0">
                <a:ln w="0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73EE2-B7C6-471C-BD76-EF191683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0DBF8-F312-4719-BD43-905F0042B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60" y="896557"/>
            <a:ext cx="6811480" cy="387549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1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618</Words>
  <Application>Microsoft Office PowerPoint</Application>
  <PresentationFormat>Widescreen</PresentationFormat>
  <Paragraphs>79</Paragraphs>
  <Slides>29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GPS</dc:creator>
  <cp:lastModifiedBy>emran hossen</cp:lastModifiedBy>
  <cp:revision>49</cp:revision>
  <dcterms:created xsi:type="dcterms:W3CDTF">2019-12-17T14:01:29Z</dcterms:created>
  <dcterms:modified xsi:type="dcterms:W3CDTF">2019-12-22T14:13:42Z</dcterms:modified>
</cp:coreProperties>
</file>