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F96F0-852D-42A7-A8BD-CB394B5CB531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4E7382F-28F9-4864-A5C3-E36569F60693}">
      <dgm:prSet phldrT="[Text]" custT="1"/>
      <dgm:spPr/>
      <dgm:t>
        <a:bodyPr/>
        <a:lstStyle/>
        <a:p>
          <a:r>
            <a:rPr lang="en-US" sz="5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নির্মাল্য</a:t>
          </a:r>
          <a:r>
            <a: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6569D-5FB7-4D03-875B-1459F8BC0D6A}" type="parTrans" cxnId="{E8B74C15-B54D-48A8-9F78-AC9B51EE76F1}">
      <dgm:prSet/>
      <dgm:spPr/>
      <dgm:t>
        <a:bodyPr/>
        <a:lstStyle/>
        <a:p>
          <a:endParaRPr lang="en-US"/>
        </a:p>
      </dgm:t>
    </dgm:pt>
    <dgm:pt modelId="{40BB637D-8500-443A-89FF-9FC4BE8B6FE8}" type="sibTrans" cxnId="{E8B74C15-B54D-48A8-9F78-AC9B51EE76F1}">
      <dgm:prSet/>
      <dgm:spPr/>
      <dgm:t>
        <a:bodyPr/>
        <a:lstStyle/>
        <a:p>
          <a:endParaRPr lang="en-US" sz="3600"/>
        </a:p>
      </dgm:t>
    </dgm:pt>
    <dgm:pt modelId="{ED7E006C-034C-46B0-8593-D776408A6CAE}">
      <dgm:prSet phldrT="[Text]" custT="1"/>
      <dgm:spPr/>
      <dgm:t>
        <a:bodyPr/>
        <a:lstStyle/>
        <a:p>
          <a:r>
            <a:rPr lang="en-US" sz="4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অশোক</a:t>
          </a:r>
          <a:r>
            <a: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r>
            <a: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BAB035-3E6D-40CD-9CB6-D98F54EE1863}" type="parTrans" cxnId="{2DBF67F5-0409-4B2A-8307-AD52EAFDFF3A}">
      <dgm:prSet/>
      <dgm:spPr/>
      <dgm:t>
        <a:bodyPr/>
        <a:lstStyle/>
        <a:p>
          <a:endParaRPr lang="en-US"/>
        </a:p>
      </dgm:t>
    </dgm:pt>
    <dgm:pt modelId="{33DC2C12-F535-432A-842B-D6A41C98D5EB}" type="sibTrans" cxnId="{2DBF67F5-0409-4B2A-8307-AD52EAFDFF3A}">
      <dgm:prSet/>
      <dgm:spPr/>
      <dgm:t>
        <a:bodyPr/>
        <a:lstStyle/>
        <a:p>
          <a:endParaRPr lang="en-US" sz="3600"/>
        </a:p>
      </dgm:t>
    </dgm:pt>
    <dgm:pt modelId="{DB8B6089-515D-410D-86D0-3A1506BF1D66}">
      <dgm:prSet phldrT="[Text]" custT="1"/>
      <dgm:spPr/>
      <dgm:t>
        <a:bodyPr/>
        <a:lstStyle/>
        <a:p>
          <a:r>
            <a:rPr lang="en-US" sz="4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দীপ</a:t>
          </a:r>
          <a:r>
            <a: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ধূপ</a:t>
          </a:r>
          <a:r>
            <a:rPr lang="en-US" sz="44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541C02-1982-4BCB-92B5-91E12A85E29F}" type="parTrans" cxnId="{A42EF9FC-716A-4EAF-A056-885CA9D402A5}">
      <dgm:prSet/>
      <dgm:spPr/>
      <dgm:t>
        <a:bodyPr/>
        <a:lstStyle/>
        <a:p>
          <a:endParaRPr lang="en-US"/>
        </a:p>
      </dgm:t>
    </dgm:pt>
    <dgm:pt modelId="{06F96C59-870A-4D89-B9FB-EA54F8E05E3A}" type="sibTrans" cxnId="{A42EF9FC-716A-4EAF-A056-885CA9D402A5}">
      <dgm:prSet/>
      <dgm:spPr/>
      <dgm:t>
        <a:bodyPr/>
        <a:lstStyle/>
        <a:p>
          <a:endParaRPr lang="en-US" sz="3600"/>
        </a:p>
      </dgm:t>
    </dgm:pt>
    <dgm:pt modelId="{2B839D81-EDE1-42FF-A676-8BF1A37E3C64}">
      <dgm:prSet phldrT="[Text]" custT="1"/>
      <dgm:spPr/>
      <dgm:t>
        <a:bodyPr/>
        <a:lstStyle/>
        <a:p>
          <a:r>
            <a:rPr lang="en-US" sz="54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জীবনপথে</a:t>
          </a:r>
          <a:r>
            <a: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D71358-C3A7-4E3E-B971-EB5B9999D59B}" type="parTrans" cxnId="{3D176245-CAA9-4CCF-8885-56324618A0D3}">
      <dgm:prSet/>
      <dgm:spPr/>
      <dgm:t>
        <a:bodyPr/>
        <a:lstStyle/>
        <a:p>
          <a:endParaRPr lang="en-US"/>
        </a:p>
      </dgm:t>
    </dgm:pt>
    <dgm:pt modelId="{1E3965DA-3422-40CD-8A5B-0198E2DDFD83}" type="sibTrans" cxnId="{3D176245-CAA9-4CCF-8885-56324618A0D3}">
      <dgm:prSet/>
      <dgm:spPr/>
      <dgm:t>
        <a:bodyPr/>
        <a:lstStyle/>
        <a:p>
          <a:endParaRPr lang="en-US" sz="3600"/>
        </a:p>
      </dgm:t>
    </dgm:pt>
    <dgm:pt modelId="{5810265C-1D3B-451C-8092-D04F7F6E05BD}">
      <dgm:prSet phldrT="[Text]" custT="1"/>
      <dgm:spPr/>
      <dgm:t>
        <a:bodyPr/>
        <a:lstStyle/>
        <a:p>
          <a:r>
            <a:rPr lang="bn-IN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গ্রন্থ সম</a:t>
          </a:r>
          <a:r>
            <a:rPr lang="bn-BD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ূ</a:t>
          </a:r>
          <a:r>
            <a:rPr lang="bn-IN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 </a:t>
          </a:r>
          <a:endParaRPr lang="en-US" sz="5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0DF066-1BE7-4DE9-ABC1-1AA88BA2F950}" type="parTrans" cxnId="{2FD12B54-415F-4FFC-9089-A65AD9CCD24F}">
      <dgm:prSet/>
      <dgm:spPr/>
      <dgm:t>
        <a:bodyPr/>
        <a:lstStyle/>
        <a:p>
          <a:endParaRPr lang="en-US"/>
        </a:p>
      </dgm:t>
    </dgm:pt>
    <dgm:pt modelId="{FF38F3AD-9FB7-48D5-BE5C-DA3E13BB1E70}" type="sibTrans" cxnId="{2FD12B54-415F-4FFC-9089-A65AD9CCD24F}">
      <dgm:prSet/>
      <dgm:spPr/>
      <dgm:t>
        <a:bodyPr/>
        <a:lstStyle/>
        <a:p>
          <a:endParaRPr lang="en-US"/>
        </a:p>
      </dgm:t>
    </dgm:pt>
    <dgm:pt modelId="{2EC240D1-496C-4965-BA36-13313CE3745E}">
      <dgm:prSet/>
      <dgm:spPr/>
      <dgm:t>
        <a:bodyPr/>
        <a:lstStyle/>
        <a:p>
          <a:endParaRPr lang="en-US"/>
        </a:p>
      </dgm:t>
    </dgm:pt>
    <dgm:pt modelId="{444E66A9-F27A-4859-9C4D-A20DC0480BBA}" type="parTrans" cxnId="{09369BC6-E2E4-4B5E-91B2-9A7381DC7B93}">
      <dgm:prSet/>
      <dgm:spPr/>
      <dgm:t>
        <a:bodyPr/>
        <a:lstStyle/>
        <a:p>
          <a:endParaRPr lang="en-US"/>
        </a:p>
      </dgm:t>
    </dgm:pt>
    <dgm:pt modelId="{C3703C0B-ACC4-4430-B1BB-3BA0CBA0AA16}" type="sibTrans" cxnId="{09369BC6-E2E4-4B5E-91B2-9A7381DC7B93}">
      <dgm:prSet/>
      <dgm:spPr/>
      <dgm:t>
        <a:bodyPr/>
        <a:lstStyle/>
        <a:p>
          <a:endParaRPr lang="en-US"/>
        </a:p>
      </dgm:t>
    </dgm:pt>
    <dgm:pt modelId="{6D106866-EBA1-471B-867D-223673A7BB83}" type="pres">
      <dgm:prSet presAssocID="{28FF96F0-852D-42A7-A8BD-CB394B5CB53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ED8FFD-33B5-46E6-A609-F1AA223329F0}" type="pres">
      <dgm:prSet presAssocID="{5810265C-1D3B-451C-8092-D04F7F6E05BD}" presName="centerShape" presStyleLbl="node0" presStyleIdx="0" presStyleCnt="1" custScaleX="117471" custLinFactNeighborX="-2780" custLinFactNeighborY="386"/>
      <dgm:spPr/>
      <dgm:t>
        <a:bodyPr/>
        <a:lstStyle/>
        <a:p>
          <a:endParaRPr lang="en-US"/>
        </a:p>
      </dgm:t>
    </dgm:pt>
    <dgm:pt modelId="{EFC76A8B-F1EA-4AD7-8B8A-4033BE37EBF3}" type="pres">
      <dgm:prSet presAssocID="{14E7382F-28F9-4864-A5C3-E36569F60693}" presName="node" presStyleLbl="node1" presStyleIdx="0" presStyleCnt="4" custScaleX="264902" custScaleY="124051" custRadScaleRad="105135" custRadScaleInc="-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25A1F-68A9-4933-B46A-E3A1D08F51F4}" type="pres">
      <dgm:prSet presAssocID="{14E7382F-28F9-4864-A5C3-E36569F60693}" presName="dummy" presStyleCnt="0"/>
      <dgm:spPr/>
    </dgm:pt>
    <dgm:pt modelId="{4B75D771-2B0A-4FF8-9E51-3642F86201BC}" type="pres">
      <dgm:prSet presAssocID="{40BB637D-8500-443A-89FF-9FC4BE8B6FE8}" presName="sibTrans" presStyleLbl="sibTrans2D1" presStyleIdx="0" presStyleCnt="4" custScaleX="144289" custScaleY="132493" custLinFactNeighborX="-3356" custLinFactNeighborY="567"/>
      <dgm:spPr/>
      <dgm:t>
        <a:bodyPr/>
        <a:lstStyle/>
        <a:p>
          <a:endParaRPr lang="en-US"/>
        </a:p>
      </dgm:t>
    </dgm:pt>
    <dgm:pt modelId="{5890DB4F-1E77-46A3-AE5A-4DC2FC89E325}" type="pres">
      <dgm:prSet presAssocID="{ED7E006C-034C-46B0-8593-D776408A6CAE}" presName="node" presStyleLbl="node1" presStyleIdx="1" presStyleCnt="4" custScaleX="144289" custScaleY="132493" custRadScaleRad="98214" custRadScaleInc="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EDAB4-6658-443D-A1D1-0A174092D39D}" type="pres">
      <dgm:prSet presAssocID="{ED7E006C-034C-46B0-8593-D776408A6CAE}" presName="dummy" presStyleCnt="0"/>
      <dgm:spPr/>
    </dgm:pt>
    <dgm:pt modelId="{2E725FF2-F53C-4A35-B067-358E7978C59F}" type="pres">
      <dgm:prSet presAssocID="{33DC2C12-F535-432A-842B-D6A41C98D5EB}" presName="sibTrans" presStyleLbl="sibTrans2D1" presStyleIdx="1" presStyleCnt="4" custScaleX="144289" custScaleY="132493"/>
      <dgm:spPr/>
      <dgm:t>
        <a:bodyPr/>
        <a:lstStyle/>
        <a:p>
          <a:endParaRPr lang="en-US"/>
        </a:p>
      </dgm:t>
    </dgm:pt>
    <dgm:pt modelId="{23DDA992-3888-4124-B8A3-C5F99754F187}" type="pres">
      <dgm:prSet presAssocID="{DB8B6089-515D-410D-86D0-3A1506BF1D66}" presName="node" presStyleLbl="node1" presStyleIdx="2" presStyleCnt="4" custScaleX="148704" custScaleY="129268" custRadScaleRad="111271" custRadScaleInc="5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5E364-D697-47D5-A58E-3314F9737BEB}" type="pres">
      <dgm:prSet presAssocID="{DB8B6089-515D-410D-86D0-3A1506BF1D66}" presName="dummy" presStyleCnt="0"/>
      <dgm:spPr/>
    </dgm:pt>
    <dgm:pt modelId="{6C53EC6C-981B-4735-8290-376780778584}" type="pres">
      <dgm:prSet presAssocID="{06F96C59-870A-4D89-B9FB-EA54F8E05E3A}" presName="sibTrans" presStyleLbl="sibTrans2D1" presStyleIdx="2" presStyleCnt="4" custScaleX="144289" custScaleY="132493"/>
      <dgm:spPr/>
      <dgm:t>
        <a:bodyPr/>
        <a:lstStyle/>
        <a:p>
          <a:endParaRPr lang="en-US"/>
        </a:p>
      </dgm:t>
    </dgm:pt>
    <dgm:pt modelId="{E1C6C6D8-D95F-4A28-82DA-6346197D1A99}" type="pres">
      <dgm:prSet presAssocID="{2B839D81-EDE1-42FF-A676-8BF1A37E3C64}" presName="node" presStyleLbl="node1" presStyleIdx="3" presStyleCnt="4" custScaleX="164927" custScaleY="143752" custRadScaleRad="122637" custRadScaleInc="-7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C2BE6-8C58-459A-8F63-4208009BCB61}" type="pres">
      <dgm:prSet presAssocID="{2B839D81-EDE1-42FF-A676-8BF1A37E3C64}" presName="dummy" presStyleCnt="0"/>
      <dgm:spPr/>
    </dgm:pt>
    <dgm:pt modelId="{4C562CAF-3DEE-4500-A225-A57E4FE2CC48}" type="pres">
      <dgm:prSet presAssocID="{1E3965DA-3422-40CD-8A5B-0198E2DDFD83}" presName="sibTrans" presStyleLbl="sibTrans2D1" presStyleIdx="3" presStyleCnt="4" custScaleX="144289" custScaleY="132493" custLinFactNeighborX="1200" custLinFactNeighborY="2861"/>
      <dgm:spPr/>
      <dgm:t>
        <a:bodyPr/>
        <a:lstStyle/>
        <a:p>
          <a:endParaRPr lang="en-US"/>
        </a:p>
      </dgm:t>
    </dgm:pt>
  </dgm:ptLst>
  <dgm:cxnLst>
    <dgm:cxn modelId="{935E429F-14BF-490B-A844-7B79FC45B22A}" type="presOf" srcId="{2B839D81-EDE1-42FF-A676-8BF1A37E3C64}" destId="{E1C6C6D8-D95F-4A28-82DA-6346197D1A99}" srcOrd="0" destOrd="0" presId="urn:microsoft.com/office/officeart/2005/8/layout/radial6"/>
    <dgm:cxn modelId="{A42EF9FC-716A-4EAF-A056-885CA9D402A5}" srcId="{5810265C-1D3B-451C-8092-D04F7F6E05BD}" destId="{DB8B6089-515D-410D-86D0-3A1506BF1D66}" srcOrd="2" destOrd="0" parTransId="{AE541C02-1982-4BCB-92B5-91E12A85E29F}" sibTransId="{06F96C59-870A-4D89-B9FB-EA54F8E05E3A}"/>
    <dgm:cxn modelId="{5E723972-8761-43E7-828F-5E98E3862BC1}" type="presOf" srcId="{14E7382F-28F9-4864-A5C3-E36569F60693}" destId="{EFC76A8B-F1EA-4AD7-8B8A-4033BE37EBF3}" srcOrd="0" destOrd="0" presId="urn:microsoft.com/office/officeart/2005/8/layout/radial6"/>
    <dgm:cxn modelId="{11209997-568C-4E28-A848-6C5C920DB471}" type="presOf" srcId="{1E3965DA-3422-40CD-8A5B-0198E2DDFD83}" destId="{4C562CAF-3DEE-4500-A225-A57E4FE2CC48}" srcOrd="0" destOrd="0" presId="urn:microsoft.com/office/officeart/2005/8/layout/radial6"/>
    <dgm:cxn modelId="{958A3AA3-2533-4992-B135-E6F9CBB3056B}" type="presOf" srcId="{DB8B6089-515D-410D-86D0-3A1506BF1D66}" destId="{23DDA992-3888-4124-B8A3-C5F99754F187}" srcOrd="0" destOrd="0" presId="urn:microsoft.com/office/officeart/2005/8/layout/radial6"/>
    <dgm:cxn modelId="{2DBF67F5-0409-4B2A-8307-AD52EAFDFF3A}" srcId="{5810265C-1D3B-451C-8092-D04F7F6E05BD}" destId="{ED7E006C-034C-46B0-8593-D776408A6CAE}" srcOrd="1" destOrd="0" parTransId="{CBBAB035-3E6D-40CD-9CB6-D98F54EE1863}" sibTransId="{33DC2C12-F535-432A-842B-D6A41C98D5EB}"/>
    <dgm:cxn modelId="{55584304-F7E6-41E3-B1C9-E2CE3B7456C8}" type="presOf" srcId="{28FF96F0-852D-42A7-A8BD-CB394B5CB531}" destId="{6D106866-EBA1-471B-867D-223673A7BB83}" srcOrd="0" destOrd="0" presId="urn:microsoft.com/office/officeart/2005/8/layout/radial6"/>
    <dgm:cxn modelId="{FA8B46E3-16DD-43DB-8996-ECE04A42CDDB}" type="presOf" srcId="{5810265C-1D3B-451C-8092-D04F7F6E05BD}" destId="{37ED8FFD-33B5-46E6-A609-F1AA223329F0}" srcOrd="0" destOrd="0" presId="urn:microsoft.com/office/officeart/2005/8/layout/radial6"/>
    <dgm:cxn modelId="{1E6D4D17-3A35-414B-84ED-28D8915CEB4D}" type="presOf" srcId="{ED7E006C-034C-46B0-8593-D776408A6CAE}" destId="{5890DB4F-1E77-46A3-AE5A-4DC2FC89E325}" srcOrd="0" destOrd="0" presId="urn:microsoft.com/office/officeart/2005/8/layout/radial6"/>
    <dgm:cxn modelId="{BE384D61-6862-4624-A266-823481A73ADA}" type="presOf" srcId="{06F96C59-870A-4D89-B9FB-EA54F8E05E3A}" destId="{6C53EC6C-981B-4735-8290-376780778584}" srcOrd="0" destOrd="0" presId="urn:microsoft.com/office/officeart/2005/8/layout/radial6"/>
    <dgm:cxn modelId="{611BA522-3337-48EC-B2A4-6935B30506C4}" type="presOf" srcId="{33DC2C12-F535-432A-842B-D6A41C98D5EB}" destId="{2E725FF2-F53C-4A35-B067-358E7978C59F}" srcOrd="0" destOrd="0" presId="urn:microsoft.com/office/officeart/2005/8/layout/radial6"/>
    <dgm:cxn modelId="{2FD12B54-415F-4FFC-9089-A65AD9CCD24F}" srcId="{28FF96F0-852D-42A7-A8BD-CB394B5CB531}" destId="{5810265C-1D3B-451C-8092-D04F7F6E05BD}" srcOrd="0" destOrd="0" parTransId="{5B0DF066-1BE7-4DE9-ABC1-1AA88BA2F950}" sibTransId="{FF38F3AD-9FB7-48D5-BE5C-DA3E13BB1E70}"/>
    <dgm:cxn modelId="{09369BC6-E2E4-4B5E-91B2-9A7381DC7B93}" srcId="{28FF96F0-852D-42A7-A8BD-CB394B5CB531}" destId="{2EC240D1-496C-4965-BA36-13313CE3745E}" srcOrd="1" destOrd="0" parTransId="{444E66A9-F27A-4859-9C4D-A20DC0480BBA}" sibTransId="{C3703C0B-ACC4-4430-B1BB-3BA0CBA0AA16}"/>
    <dgm:cxn modelId="{E8B74C15-B54D-48A8-9F78-AC9B51EE76F1}" srcId="{5810265C-1D3B-451C-8092-D04F7F6E05BD}" destId="{14E7382F-28F9-4864-A5C3-E36569F60693}" srcOrd="0" destOrd="0" parTransId="{F7A6569D-5FB7-4D03-875B-1459F8BC0D6A}" sibTransId="{40BB637D-8500-443A-89FF-9FC4BE8B6FE8}"/>
    <dgm:cxn modelId="{3D176245-CAA9-4CCF-8885-56324618A0D3}" srcId="{5810265C-1D3B-451C-8092-D04F7F6E05BD}" destId="{2B839D81-EDE1-42FF-A676-8BF1A37E3C64}" srcOrd="3" destOrd="0" parTransId="{AED71358-C3A7-4E3E-B971-EB5B9999D59B}" sibTransId="{1E3965DA-3422-40CD-8A5B-0198E2DDFD83}"/>
    <dgm:cxn modelId="{EE4D7DD3-CA22-4EC9-858B-515A8FBAE934}" type="presOf" srcId="{40BB637D-8500-443A-89FF-9FC4BE8B6FE8}" destId="{4B75D771-2B0A-4FF8-9E51-3642F86201BC}" srcOrd="0" destOrd="0" presId="urn:microsoft.com/office/officeart/2005/8/layout/radial6"/>
    <dgm:cxn modelId="{F78DB0AE-7072-4533-91A4-ABADFBE418E4}" type="presParOf" srcId="{6D106866-EBA1-471B-867D-223673A7BB83}" destId="{37ED8FFD-33B5-46E6-A609-F1AA223329F0}" srcOrd="0" destOrd="0" presId="urn:microsoft.com/office/officeart/2005/8/layout/radial6"/>
    <dgm:cxn modelId="{4D91471B-F85B-42F6-9780-D79A592EDB83}" type="presParOf" srcId="{6D106866-EBA1-471B-867D-223673A7BB83}" destId="{EFC76A8B-F1EA-4AD7-8B8A-4033BE37EBF3}" srcOrd="1" destOrd="0" presId="urn:microsoft.com/office/officeart/2005/8/layout/radial6"/>
    <dgm:cxn modelId="{C7A23394-D6BC-4DA4-B10D-845AFF7DB8CA}" type="presParOf" srcId="{6D106866-EBA1-471B-867D-223673A7BB83}" destId="{BB025A1F-68A9-4933-B46A-E3A1D08F51F4}" srcOrd="2" destOrd="0" presId="urn:microsoft.com/office/officeart/2005/8/layout/radial6"/>
    <dgm:cxn modelId="{44CB215E-35B0-4890-9F9B-FC2115ACE414}" type="presParOf" srcId="{6D106866-EBA1-471B-867D-223673A7BB83}" destId="{4B75D771-2B0A-4FF8-9E51-3642F86201BC}" srcOrd="3" destOrd="0" presId="urn:microsoft.com/office/officeart/2005/8/layout/radial6"/>
    <dgm:cxn modelId="{91DDC168-C759-4FA6-963B-F65CAAF9AEB1}" type="presParOf" srcId="{6D106866-EBA1-471B-867D-223673A7BB83}" destId="{5890DB4F-1E77-46A3-AE5A-4DC2FC89E325}" srcOrd="4" destOrd="0" presId="urn:microsoft.com/office/officeart/2005/8/layout/radial6"/>
    <dgm:cxn modelId="{8A2CAE04-821B-4F12-BFEC-084E36486159}" type="presParOf" srcId="{6D106866-EBA1-471B-867D-223673A7BB83}" destId="{816EDAB4-6658-443D-A1D1-0A174092D39D}" srcOrd="5" destOrd="0" presId="urn:microsoft.com/office/officeart/2005/8/layout/radial6"/>
    <dgm:cxn modelId="{277AD58E-2012-43F4-A78B-51E6F4AFAC5F}" type="presParOf" srcId="{6D106866-EBA1-471B-867D-223673A7BB83}" destId="{2E725FF2-F53C-4A35-B067-358E7978C59F}" srcOrd="6" destOrd="0" presId="urn:microsoft.com/office/officeart/2005/8/layout/radial6"/>
    <dgm:cxn modelId="{7F082843-2EB3-449E-BC92-89EAF9DFD07D}" type="presParOf" srcId="{6D106866-EBA1-471B-867D-223673A7BB83}" destId="{23DDA992-3888-4124-B8A3-C5F99754F187}" srcOrd="7" destOrd="0" presId="urn:microsoft.com/office/officeart/2005/8/layout/radial6"/>
    <dgm:cxn modelId="{7A6EB917-E8A4-4CD5-A0A7-6056CAE14782}" type="presParOf" srcId="{6D106866-EBA1-471B-867D-223673A7BB83}" destId="{3F65E364-D697-47D5-A58E-3314F9737BEB}" srcOrd="8" destOrd="0" presId="urn:microsoft.com/office/officeart/2005/8/layout/radial6"/>
    <dgm:cxn modelId="{E7D81FB3-EF7E-469F-B4D0-27198428B0DC}" type="presParOf" srcId="{6D106866-EBA1-471B-867D-223673A7BB83}" destId="{6C53EC6C-981B-4735-8290-376780778584}" srcOrd="9" destOrd="0" presId="urn:microsoft.com/office/officeart/2005/8/layout/radial6"/>
    <dgm:cxn modelId="{4AEE8900-24F2-4BBB-A8BB-FD982D5504FD}" type="presParOf" srcId="{6D106866-EBA1-471B-867D-223673A7BB83}" destId="{E1C6C6D8-D95F-4A28-82DA-6346197D1A99}" srcOrd="10" destOrd="0" presId="urn:microsoft.com/office/officeart/2005/8/layout/radial6"/>
    <dgm:cxn modelId="{684EA111-05E7-4E6A-AD7A-13FA279B6BB9}" type="presParOf" srcId="{6D106866-EBA1-471B-867D-223673A7BB83}" destId="{9F2C2BE6-8C58-459A-8F63-4208009BCB61}" srcOrd="11" destOrd="0" presId="urn:microsoft.com/office/officeart/2005/8/layout/radial6"/>
    <dgm:cxn modelId="{E99F7F75-4635-43EE-B96C-CFEA5060E20C}" type="presParOf" srcId="{6D106866-EBA1-471B-867D-223673A7BB83}" destId="{4C562CAF-3DEE-4500-A225-A57E4FE2CC4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62CAF-3DEE-4500-A225-A57E4FE2CC48}">
      <dsp:nvSpPr>
        <dsp:cNvPr id="0" name=""/>
        <dsp:cNvSpPr/>
      </dsp:nvSpPr>
      <dsp:spPr>
        <a:xfrm>
          <a:off x="164156" y="16619"/>
          <a:ext cx="5408631" cy="4966461"/>
        </a:xfrm>
        <a:prstGeom prst="blockArc">
          <a:avLst>
            <a:gd name="adj1" fmla="val 10588954"/>
            <a:gd name="adj2" fmla="val 16800424"/>
            <a:gd name="adj3" fmla="val 464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3EC6C-981B-4735-8290-376780778584}">
      <dsp:nvSpPr>
        <dsp:cNvPr id="0" name=""/>
        <dsp:cNvSpPr/>
      </dsp:nvSpPr>
      <dsp:spPr>
        <a:xfrm>
          <a:off x="121811" y="-32851"/>
          <a:ext cx="5408631" cy="4966461"/>
        </a:xfrm>
        <a:prstGeom prst="blockArc">
          <a:avLst>
            <a:gd name="adj1" fmla="val 4777626"/>
            <a:gd name="adj2" fmla="val 10697556"/>
            <a:gd name="adj3" fmla="val 4641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25FF2-F53C-4A35-B067-358E7978C59F}">
      <dsp:nvSpPr>
        <dsp:cNvPr id="0" name=""/>
        <dsp:cNvSpPr/>
      </dsp:nvSpPr>
      <dsp:spPr>
        <a:xfrm>
          <a:off x="481000" y="-62533"/>
          <a:ext cx="5408631" cy="4966461"/>
        </a:xfrm>
        <a:prstGeom prst="blockArc">
          <a:avLst>
            <a:gd name="adj1" fmla="val 86583"/>
            <a:gd name="adj2" fmla="val 5455503"/>
            <a:gd name="adj3" fmla="val 4641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5D771-2B0A-4FF8-9E51-3642F86201BC}">
      <dsp:nvSpPr>
        <dsp:cNvPr id="0" name=""/>
        <dsp:cNvSpPr/>
      </dsp:nvSpPr>
      <dsp:spPr>
        <a:xfrm>
          <a:off x="355221" y="-42040"/>
          <a:ext cx="5408631" cy="4966461"/>
        </a:xfrm>
        <a:prstGeom prst="blockArc">
          <a:avLst>
            <a:gd name="adj1" fmla="val 16117901"/>
            <a:gd name="adj2" fmla="val 88012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D8FFD-33B5-46E6-A609-F1AA223329F0}">
      <dsp:nvSpPr>
        <dsp:cNvPr id="0" name=""/>
        <dsp:cNvSpPr/>
      </dsp:nvSpPr>
      <dsp:spPr>
        <a:xfrm>
          <a:off x="2102598" y="1571704"/>
          <a:ext cx="2027283" cy="17257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গ্রন্থ সম</a:t>
          </a:r>
          <a:r>
            <a:rPr lang="bn-BD" sz="5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ূ</a:t>
          </a:r>
          <a:r>
            <a:rPr lang="bn-IN" sz="5400" b="1" kern="1200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 </a:t>
          </a:r>
          <a:endParaRPr lang="en-US" sz="5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99487" y="1824438"/>
        <a:ext cx="1433505" cy="1220305"/>
      </dsp:txXfrm>
    </dsp:sp>
    <dsp:sp modelId="{EFC76A8B-F1EA-4AD7-8B8A-4033BE37EBF3}">
      <dsp:nvSpPr>
        <dsp:cNvPr id="0" name=""/>
        <dsp:cNvSpPr/>
      </dsp:nvSpPr>
      <dsp:spPr>
        <a:xfrm>
          <a:off x="1541555" y="-159581"/>
          <a:ext cx="3200126" cy="14985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নির্মাল্য</a:t>
          </a:r>
          <a:r>
            <a:rPr lang="en-US" sz="5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10203" y="59882"/>
        <a:ext cx="2262830" cy="1059661"/>
      </dsp:txXfrm>
    </dsp:sp>
    <dsp:sp modelId="{5890DB4F-1E77-46A3-AE5A-4DC2FC89E325}">
      <dsp:nvSpPr>
        <dsp:cNvPr id="0" name=""/>
        <dsp:cNvSpPr/>
      </dsp:nvSpPr>
      <dsp:spPr>
        <a:xfrm>
          <a:off x="4143945" y="1666515"/>
          <a:ext cx="1743071" cy="160057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অশোক</a:t>
          </a:r>
          <a:r>
            <a:rPr lang="en-US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সংগীত</a:t>
          </a:r>
          <a:r>
            <a:rPr lang="en-US" sz="40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99212" y="1900913"/>
        <a:ext cx="1232537" cy="1131774"/>
      </dsp:txXfrm>
    </dsp:sp>
    <dsp:sp modelId="{23DDA992-3888-4124-B8A3-C5F99754F187}">
      <dsp:nvSpPr>
        <dsp:cNvPr id="0" name=""/>
        <dsp:cNvSpPr/>
      </dsp:nvSpPr>
      <dsp:spPr>
        <a:xfrm>
          <a:off x="2257556" y="3470398"/>
          <a:ext cx="1796406" cy="156161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দীপ</a:t>
          </a:r>
          <a:r>
            <a:rPr lang="en-US" sz="4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4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ধূপ</a:t>
          </a:r>
          <a:r>
            <a:rPr lang="en-US" sz="44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0634" y="3699091"/>
        <a:ext cx="1270250" cy="1104225"/>
      </dsp:txXfrm>
    </dsp:sp>
    <dsp:sp modelId="{E1C6C6D8-D95F-4A28-82DA-6346197D1A99}">
      <dsp:nvSpPr>
        <dsp:cNvPr id="0" name=""/>
        <dsp:cNvSpPr/>
      </dsp:nvSpPr>
      <dsp:spPr>
        <a:xfrm>
          <a:off x="0" y="1636634"/>
          <a:ext cx="1992387" cy="1736584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জীবনপথে</a:t>
          </a:r>
          <a:r>
            <a:rPr lang="en-US" sz="54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778" y="1890951"/>
        <a:ext cx="1408831" cy="122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2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5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7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60905-C834-4345-AF6F-1EA76131C752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D0F24-66FF-4CA4-8FAC-04264A29C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6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211137"/>
            <a:ext cx="11701462" cy="657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70500" y="6418262"/>
            <a:ext cx="1651000" cy="365125"/>
          </a:xfrm>
        </p:spPr>
        <p:txBody>
          <a:bodyPr/>
          <a:lstStyle/>
          <a:p>
            <a:r>
              <a:rPr lang="en-US" smtClean="0"/>
              <a:t>MIJANUR-GAIBANDHA 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25928" y="1886579"/>
            <a:ext cx="953538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ুখ-কন্টেন্ট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76" y="142875"/>
            <a:ext cx="11901488" cy="6557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1725" y="442678"/>
            <a:ext cx="2547280" cy="132343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</a:t>
            </a:r>
            <a:endParaRPr lang="en-US" sz="8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0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270" y="289948"/>
            <a:ext cx="6776523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u="sng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115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b="1" u="sng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0004" y="2151996"/>
            <a:ext cx="10339754" cy="415498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88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ডিওটির</a:t>
            </a:r>
            <a:r>
              <a:rPr lang="en-US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endParaRPr lang="bn-BD" sz="88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খিত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 শব্দ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</a:p>
          <a:p>
            <a:pPr algn="just"/>
            <a:r>
              <a:rPr lang="bn-BD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 চর্চা </a:t>
            </a:r>
            <a:r>
              <a:rPr lang="bn-BD" sz="88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  <a:r>
              <a:rPr lang="bn-IN" sz="88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 w="0"/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79" y="26847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013" y="338199"/>
            <a:ext cx="2956005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prstClr val="black"/>
                </a:solidFill>
              </a:rPr>
              <a:t> </a:t>
            </a:r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8000" dirty="0" smtClean="0">
                <a:solidFill>
                  <a:prstClr val="black"/>
                </a:solidFill>
              </a:rPr>
              <a:t> </a:t>
            </a:r>
            <a:endParaRPr lang="en-US" sz="8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24" y="2167641"/>
            <a:ext cx="2834818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যাতনা</a:t>
            </a:r>
            <a:r>
              <a:rPr lang="bn-BD" sz="8800" dirty="0" smtClean="0">
                <a:solidFill>
                  <a:prstClr val="black"/>
                </a:solidFill>
              </a:rPr>
              <a:t> </a:t>
            </a:r>
            <a:endParaRPr lang="en-US" sz="8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10629" y="2302633"/>
            <a:ext cx="280316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দুঃখ </a:t>
            </a:r>
            <a:endParaRPr lang="en-US" sz="8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182" y="4329574"/>
            <a:ext cx="2803160" cy="186204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</a:t>
            </a:r>
            <a:r>
              <a:rPr lang="bn-BD" sz="7200" dirty="0" smtClean="0">
                <a:solidFill>
                  <a:prstClr val="black"/>
                </a:solidFill>
              </a:rPr>
              <a:t> </a:t>
            </a:r>
            <a:endParaRPr lang="en-US" sz="7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0629" y="4329574"/>
            <a:ext cx="280316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9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60" y="2196405"/>
            <a:ext cx="4124312" cy="16590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58" y="4161634"/>
            <a:ext cx="3074460" cy="21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0837" y="271604"/>
            <a:ext cx="5393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9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4" y="271604"/>
            <a:ext cx="952500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452" y="2532162"/>
            <a:ext cx="113415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অর্থ লেখ ও বাক্য তৈরি কর –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যাতনা</a:t>
            </a: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অবনী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কাঁদিবে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সংসার,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4949" y="5041067"/>
            <a:ext cx="58435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ধরা কি শুধু বিষাদময়?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7989" y="251357"/>
            <a:ext cx="11188205" cy="4468126"/>
            <a:chOff x="757989" y="251357"/>
            <a:chExt cx="11188205" cy="44681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963" b="18596"/>
            <a:stretch/>
          </p:blipFill>
          <p:spPr>
            <a:xfrm>
              <a:off x="6104901" y="251357"/>
              <a:ext cx="5841293" cy="446812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989" y="251357"/>
              <a:ext cx="5392088" cy="4468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3971" y="5288340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9455" y="242629"/>
            <a:ext cx="11563680" cy="4961490"/>
            <a:chOff x="-61492" y="326850"/>
            <a:chExt cx="11563680" cy="4961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970" y="332404"/>
              <a:ext cx="5799218" cy="495593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492" y="326850"/>
              <a:ext cx="5764462" cy="4961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47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79400" y="6271057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61000" y="6252007"/>
            <a:ext cx="1651000" cy="365125"/>
          </a:xfrm>
        </p:spPr>
        <p:txBody>
          <a:bodyPr/>
          <a:lstStyle/>
          <a:p>
            <a:r>
              <a:rPr lang="en-US" dirty="0" smtClean="0"/>
              <a:t>MIJANUR-GAIBANDHA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12834" y="6271057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5315" y="1720150"/>
            <a:ext cx="11102319" cy="110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187" y="2811068"/>
            <a:ext cx="7325453" cy="1107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016" y="3934830"/>
            <a:ext cx="10571630" cy="101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কবিতাটি কোন কাব্যগ্রন্থের অন্তর্গত 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25" y="4950493"/>
            <a:ext cx="9351558" cy="101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5086" y="191915"/>
            <a:ext cx="3404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559" y="4934745"/>
            <a:ext cx="563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ঐ প্রশস্থ পড়িয়া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সমর-অঙ্গন সংসার এই,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001" y="300790"/>
            <a:ext cx="11581531" cy="4105131"/>
            <a:chOff x="348159" y="228600"/>
            <a:chExt cx="11581531" cy="41051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3722" y="228600"/>
              <a:ext cx="5795968" cy="40959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386"/>
            <a:stretch/>
          </p:blipFill>
          <p:spPr>
            <a:xfrm>
              <a:off x="348159" y="228600"/>
              <a:ext cx="5785563" cy="4105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967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6" y="258434"/>
            <a:ext cx="11743854" cy="5588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68032" y="5757245"/>
            <a:ext cx="117230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আত্মকেন্দ্রিকতা ও স্বার্থপরতা  ত্যাগকারী কিছু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ও পুরুষ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88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92941" y="232442"/>
            <a:ext cx="4045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6711" y="3334100"/>
            <a:ext cx="11458575" cy="3139321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 ওকল্যাণের মাধ্যমে অন্যের মঙ্গলের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জন্য যে ত্যাগ 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 করে সেই প্রকৃত সুখী- মন্তব্যটি বিশ্লেষণ কর। 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1373981" y="1786358"/>
            <a:ext cx="9444037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উল্লিখিত আত্মকেন্দ্রিকতা ও স্বার্থপরতা  ত্যাগকারী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পুরুষ ব্যক্তিবর্গের জীবনের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আলোকে নিম্নোক্ত দলীয় কাজটি কর ।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88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23427" y="499642"/>
            <a:ext cx="7847585" cy="5315307"/>
            <a:chOff x="535014" y="535568"/>
            <a:chExt cx="7463383" cy="5315307"/>
          </a:xfrm>
        </p:grpSpPr>
        <p:sp>
          <p:nvSpPr>
            <p:cNvPr id="6" name="Rectangle 5"/>
            <p:cNvSpPr/>
            <p:nvPr/>
          </p:nvSpPr>
          <p:spPr>
            <a:xfrm>
              <a:off x="535014" y="4281215"/>
              <a:ext cx="3809520" cy="156966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/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সাজিউড়া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lvl="0"/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কেন্দুয়া,নেত্রকোনা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Ribbon 7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12" y="1329178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7454196" y="4065329"/>
            <a:ext cx="4433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১৫.০৫.১৫ খ্রিঃ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09" y="1383149"/>
            <a:ext cx="2866734" cy="251925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381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611" y="306477"/>
            <a:ext cx="6505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3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472" y="3498339"/>
            <a:ext cx="118045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কী করে সুখী হয় – এ বিষয়ে </a:t>
            </a: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সদস্যদের 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 নিয়ে একটি </a:t>
            </a:r>
            <a:r>
              <a:rPr lang="bn-BD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অনুচ্ছেদ লেখ।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4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87036"/>
            <a:ext cx="11901054" cy="6483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2385" y="1531758"/>
            <a:ext cx="966534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38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3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3" y="409659"/>
            <a:ext cx="5515116" cy="5323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70811" y="5965680"/>
            <a:ext cx="5764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অনুভূতি প্রকাশ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চ্ছে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50" y="5957597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51" y="415951"/>
            <a:ext cx="5890204" cy="539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36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509" y="305937"/>
            <a:ext cx="438917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bn-BD" sz="9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7228" y="5101303"/>
            <a:ext cx="48942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 </a:t>
            </a:r>
            <a:r>
              <a:rPr lang="bn-BD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 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z="1000" smtClean="0"/>
              <a:t>11/10/2019</a:t>
            </a:fld>
            <a:endParaRPr lang="en-US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z="1000" smtClean="0"/>
              <a:t>5</a:t>
            </a:fld>
            <a:endParaRPr lang="en-US" sz="1000"/>
          </a:p>
        </p:txBody>
      </p:sp>
      <p:sp>
        <p:nvSpPr>
          <p:cNvPr id="5" name="Rectangle 4"/>
          <p:cNvSpPr/>
          <p:nvPr/>
        </p:nvSpPr>
        <p:spPr>
          <a:xfrm>
            <a:off x="452459" y="1592331"/>
            <a:ext cx="833053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 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025953" y="262561"/>
            <a:ext cx="3669630" cy="899960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59" y="2381056"/>
            <a:ext cx="9146988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পরবে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050" y="788281"/>
            <a:ext cx="4078575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497" y="4122466"/>
            <a:ext cx="9654005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যাতনা,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অবণী,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কাঁদিবে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উল্লেখ ক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 বাক্যে </a:t>
            </a:r>
          </a:p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প্রয়োগ করতে  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496" y="3251761"/>
            <a:ext cx="994468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স্বার্থ,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</a:t>
            </a:r>
            <a:r>
              <a:rPr lang="en-A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A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শুদ্ধ উচ্চারণ করতে পারবে।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497" y="5360094"/>
            <a:ext cx="9654005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আত্মকেন্দ্রিকতা ও স্বার্থপরতা ত্যাগ করে কিভাবে সুখী হওয়া যায় তা ব্যাখ্যা করতে পারবে।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6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70" y="530058"/>
            <a:ext cx="5910766" cy="5520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9" y="530058"/>
            <a:ext cx="5099022" cy="5672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694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5856805"/>
              </p:ext>
            </p:extLst>
          </p:nvPr>
        </p:nvGraphicFramePr>
        <p:xfrm>
          <a:off x="6044764" y="651831"/>
          <a:ext cx="6311402" cy="487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7615" y="3402371"/>
            <a:ext cx="3790193" cy="31700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সাহিত্যসাধনার স্বীকৃতি হিসেবে তিনি কলকাতা বিশ্ববিদ্যালয় থেকে জগত্তারিণী পদকে সম্মানিত হন । </a:t>
            </a:r>
            <a:endParaRPr 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0574" y="1101697"/>
            <a:ext cx="1404386" cy="563231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পনের বছর বয়সে তিনি “আলো ছায়া” কাব্যগ্রন্থ রচনা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1180" y="91926"/>
            <a:ext cx="2543175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44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9644" y="6026122"/>
            <a:ext cx="4684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২৭ সেপ্টেম্বর,১৯৩৩খ্রিঃ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91" y="1101697"/>
            <a:ext cx="3903294" cy="212365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 অক্টোবর </a:t>
            </a:r>
            <a:endParaRPr lang="bn-IN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১৮৬৪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endParaRPr lang="bn-IN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বাখরগঞ্জ,বাসন্ডা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5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2245" y="204371"/>
            <a:ext cx="5378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5288" y="2698796"/>
            <a:ext cx="10366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 ,জন্মসাল,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পরিচিতি,</a:t>
            </a:r>
            <a:r>
              <a:rPr lang="en-AU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ছদ্মনাম,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নাম,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ও মৃত্যুসাল 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0437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900" y="6437312"/>
            <a:ext cx="8763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11/10/2019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1900" y="6418262"/>
            <a:ext cx="6096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9</a:t>
            </a:fld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4157145" y="410795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২৭সেপ্টেম্বর,১৯৩৩খ্রিঃ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6" name="Cloud 5"/>
          <p:cNvSpPr/>
          <p:nvPr/>
        </p:nvSpPr>
        <p:spPr>
          <a:xfrm>
            <a:off x="7819061" y="257175"/>
            <a:ext cx="3918739" cy="2764627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 ১২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অক্টোবর   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১৮৬৪ খ্রিষ্টাব্দে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বাখরগঞ্জ,বাসন্ডা গ্রাম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7" name="Cloud 6"/>
          <p:cNvSpPr/>
          <p:nvPr/>
        </p:nvSpPr>
        <p:spPr>
          <a:xfrm>
            <a:off x="3877097" y="3721072"/>
            <a:ext cx="3649375" cy="274999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নির্মাল্য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অশোক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ধূপ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জীবনপথে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8" name="Cloud 7"/>
          <p:cNvSpPr/>
          <p:nvPr/>
        </p:nvSpPr>
        <p:spPr>
          <a:xfrm>
            <a:off x="244858" y="616907"/>
            <a:ext cx="3566187" cy="185019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জগত্তারিণী পদকে </a:t>
            </a:r>
          </a:p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সম্মানিত হন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9" name="Cloud 8"/>
          <p:cNvSpPr/>
          <p:nvPr/>
        </p:nvSpPr>
        <p:spPr>
          <a:xfrm>
            <a:off x="7635227" y="3323215"/>
            <a:ext cx="4178453" cy="3277609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একশ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কামিনী রায় সাহিত্য চর্চা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কবিতা মানবিক 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ও উপদেশমূলক।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7672445" y="3301882"/>
            <a:ext cx="4035050" cy="336614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1" name="Cloud 10"/>
          <p:cNvSpPr/>
          <p:nvPr/>
        </p:nvSpPr>
        <p:spPr>
          <a:xfrm>
            <a:off x="264603" y="4029209"/>
            <a:ext cx="3254490" cy="2324615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জনৈক বঙ্গমহিলা 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8127538" y="257175"/>
            <a:ext cx="3449116" cy="283841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76223" y="3975521"/>
            <a:ext cx="3254489" cy="2294816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ছদ্মনাম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789636" y="3734719"/>
            <a:ext cx="3758129" cy="274999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7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  </a:t>
            </a:r>
            <a:endParaRPr lang="en-US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44858" y="560875"/>
            <a:ext cx="3449050" cy="1962258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132242" y="410795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40" y="2179233"/>
            <a:ext cx="1905752" cy="199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73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436</Words>
  <Application>Microsoft Office PowerPoint</Application>
  <PresentationFormat>Widescreen</PresentationFormat>
  <Paragraphs>107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</cp:revision>
  <dcterms:created xsi:type="dcterms:W3CDTF">2019-11-08T17:42:50Z</dcterms:created>
  <dcterms:modified xsi:type="dcterms:W3CDTF">2019-11-10T14:01:40Z</dcterms:modified>
</cp:coreProperties>
</file>