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3" r:id="rId1"/>
    <p:sldMasterId id="2147483831" r:id="rId2"/>
  </p:sldMasterIdLst>
  <p:notesMasterIdLst>
    <p:notesMasterId r:id="rId16"/>
  </p:notesMasterIdLst>
  <p:sldIdLst>
    <p:sldId id="256" r:id="rId3"/>
    <p:sldId id="257" r:id="rId4"/>
    <p:sldId id="258" r:id="rId5"/>
    <p:sldId id="261" r:id="rId6"/>
    <p:sldId id="259" r:id="rId7"/>
    <p:sldId id="260" r:id="rId8"/>
    <p:sldId id="274" r:id="rId9"/>
    <p:sldId id="278" r:id="rId10"/>
    <p:sldId id="275" r:id="rId11"/>
    <p:sldId id="276" r:id="rId12"/>
    <p:sldId id="277" r:id="rId13"/>
    <p:sldId id="272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DA76B6-F9B3-409D-9E7F-4455E0004EB3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02D86-19CD-47D2-8CEA-F5FD214CB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478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02D86-19CD-47D2-8CEA-F5FD214CBE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00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850E1-1817-429F-A974-06AFEC9D5F4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36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02D86-19CD-47D2-8CEA-F5FD214CBE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233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02D86-19CD-47D2-8CEA-F5FD214CBED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84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C230-9E94-4391-A3AB-962F6DFD35E6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8C61-743D-4AD1-BD0F-96421EE2B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387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C230-9E94-4391-A3AB-962F6DFD35E6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8C61-743D-4AD1-BD0F-96421EE2B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605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C230-9E94-4391-A3AB-962F6DFD35E6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8C61-743D-4AD1-BD0F-96421EE2B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54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C230-9E94-4391-A3AB-962F6DFD35E6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8C61-743D-4AD1-BD0F-96421EE2B9A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0207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C230-9E94-4391-A3AB-962F6DFD35E6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8C61-743D-4AD1-BD0F-96421EE2B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303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C230-9E94-4391-A3AB-962F6DFD35E6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8C61-743D-4AD1-BD0F-96421EE2B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27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C230-9E94-4391-A3AB-962F6DFD35E6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8C61-743D-4AD1-BD0F-96421EE2B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083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C230-9E94-4391-A3AB-962F6DFD35E6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8C61-743D-4AD1-BD0F-96421EE2B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150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C230-9E94-4391-A3AB-962F6DFD35E6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8C61-743D-4AD1-BD0F-96421EE2B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9845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C230-9E94-4391-A3AB-962F6DFD35E6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12/23/2019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8C61-743D-4AD1-BD0F-96421EE2B9A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4420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C230-9E94-4391-A3AB-962F6DFD35E6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12/23/2019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8C61-743D-4AD1-BD0F-96421EE2B9A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78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C230-9E94-4391-A3AB-962F6DFD35E6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8C61-743D-4AD1-BD0F-96421EE2B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253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C230-9E94-4391-A3AB-962F6DFD35E6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12/23/2019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8C61-743D-4AD1-BD0F-96421EE2B9A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0207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C230-9E94-4391-A3AB-962F6DFD35E6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12/23/2019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8C61-743D-4AD1-BD0F-96421EE2B9A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8982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C230-9E94-4391-A3AB-962F6DFD35E6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12/23/2019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8C61-743D-4AD1-BD0F-96421EE2B9A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301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C230-9E94-4391-A3AB-962F6DFD35E6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12/23/2019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8C61-743D-4AD1-BD0F-96421EE2B9A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7691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C230-9E94-4391-A3AB-962F6DFD35E6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12/23/2019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8C61-743D-4AD1-BD0F-96421EE2B9A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0906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C230-9E94-4391-A3AB-962F6DFD35E6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12/23/2019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8C61-743D-4AD1-BD0F-96421EE2B9A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5907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C230-9E94-4391-A3AB-962F6DFD35E6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12/23/2019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8C61-743D-4AD1-BD0F-96421EE2B9A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316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C230-9E94-4391-A3AB-962F6DFD35E6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12/23/2019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8C61-743D-4AD1-BD0F-96421EE2B9A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2331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C230-9E94-4391-A3AB-962F6DFD35E6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12/23/2019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8C61-743D-4AD1-BD0F-96421EE2B9A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3667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C230-9E94-4391-A3AB-962F6DFD35E6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12/23/2019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8C61-743D-4AD1-BD0F-96421EE2B9A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7397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C230-9E94-4391-A3AB-962F6DFD35E6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8C61-743D-4AD1-BD0F-96421EE2B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5202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C230-9E94-4391-A3AB-962F6DFD35E6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12/23/2019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8C61-743D-4AD1-BD0F-96421EE2B9A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126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C230-9E94-4391-A3AB-962F6DFD35E6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12/23/2019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8C61-743D-4AD1-BD0F-96421EE2B9A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2063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C230-9E94-4391-A3AB-962F6DFD35E6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12/23/2019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8C61-743D-4AD1-BD0F-96421EE2B9A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3161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C230-9E94-4391-A3AB-962F6DFD35E6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12/23/2019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8C61-743D-4AD1-BD0F-96421EE2B9A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2773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C230-9E94-4391-A3AB-962F6DFD35E6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12/23/2019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8C61-743D-4AD1-BD0F-96421EE2B9A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416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C230-9E94-4391-A3AB-962F6DFD35E6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8C61-743D-4AD1-BD0F-96421EE2B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932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C230-9E94-4391-A3AB-962F6DFD35E6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8C61-743D-4AD1-BD0F-96421EE2B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07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C230-9E94-4391-A3AB-962F6DFD35E6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8C61-743D-4AD1-BD0F-96421EE2B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62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C230-9E94-4391-A3AB-962F6DFD35E6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8C61-743D-4AD1-BD0F-96421EE2B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011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C230-9E94-4391-A3AB-962F6DFD35E6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8C61-743D-4AD1-BD0F-96421EE2B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558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C230-9E94-4391-A3AB-962F6DFD35E6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8C61-743D-4AD1-BD0F-96421EE2B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243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4B7C230-9E94-4391-A3AB-962F6DFD35E6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08C61-743D-4AD1-BD0F-96421EE2B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8081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  <p:sldLayoutId id="214748383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4B7C230-9E94-4391-A3AB-962F6DFD35E6}" type="datetimeFigureOut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12/23/2019</a:t>
            </a:fld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08C61-743D-4AD1-BD0F-96421EE2B9A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6798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  <p:sldLayoutId id="2147483846" r:id="rId15"/>
    <p:sldLayoutId id="2147483847" r:id="rId16"/>
    <p:sldLayoutId id="214748384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3" t="32249" r="18983" b="37264"/>
          <a:stretch>
            <a:fillRect/>
          </a:stretch>
        </p:blipFill>
        <p:spPr>
          <a:xfrm>
            <a:off x="2358926" y="624373"/>
            <a:ext cx="7474148" cy="2090802"/>
          </a:xfrm>
          <a:custGeom>
            <a:avLst/>
            <a:gdLst/>
            <a:ahLst/>
            <a:cxnLst/>
            <a:rect l="l" t="t" r="r" b="b"/>
            <a:pathLst>
              <a:path w="7474148" h="2090802">
                <a:moveTo>
                  <a:pt x="1451172" y="1170849"/>
                </a:moveTo>
                <a:lnTo>
                  <a:pt x="1064615" y="1381914"/>
                </a:lnTo>
                <a:lnTo>
                  <a:pt x="1228635" y="1494235"/>
                </a:lnTo>
                <a:lnTo>
                  <a:pt x="1243979" y="1461190"/>
                </a:lnTo>
                <a:cubicBezTo>
                  <a:pt x="1254659" y="1461190"/>
                  <a:pt x="1268453" y="1483856"/>
                  <a:pt x="1285360" y="1529189"/>
                </a:cubicBezTo>
                <a:lnTo>
                  <a:pt x="1282311" y="1529189"/>
                </a:lnTo>
                <a:lnTo>
                  <a:pt x="1372718" y="1550049"/>
                </a:lnTo>
                <a:lnTo>
                  <a:pt x="1450252" y="1667705"/>
                </a:lnTo>
                <a:close/>
                <a:moveTo>
                  <a:pt x="6282267" y="504890"/>
                </a:moveTo>
                <a:lnTo>
                  <a:pt x="6288600" y="505526"/>
                </a:lnTo>
                <a:cubicBezTo>
                  <a:pt x="6329984" y="511557"/>
                  <a:pt x="6372343" y="527050"/>
                  <a:pt x="6415679" y="552006"/>
                </a:cubicBezTo>
                <a:cubicBezTo>
                  <a:pt x="6485018" y="591934"/>
                  <a:pt x="6545040" y="637259"/>
                  <a:pt x="6595744" y="687980"/>
                </a:cubicBezTo>
                <a:cubicBezTo>
                  <a:pt x="6646450" y="738702"/>
                  <a:pt x="6686314" y="796320"/>
                  <a:pt x="6715336" y="860834"/>
                </a:cubicBezTo>
                <a:cubicBezTo>
                  <a:pt x="6744360" y="925349"/>
                  <a:pt x="6758870" y="996906"/>
                  <a:pt x="6758870" y="1075505"/>
                </a:cubicBezTo>
                <a:cubicBezTo>
                  <a:pt x="6758870" y="1108674"/>
                  <a:pt x="6755773" y="1142004"/>
                  <a:pt x="6749578" y="1175495"/>
                </a:cubicBezTo>
                <a:cubicBezTo>
                  <a:pt x="6803946" y="1216408"/>
                  <a:pt x="6849302" y="1260370"/>
                  <a:pt x="6885650" y="1307380"/>
                </a:cubicBezTo>
                <a:cubicBezTo>
                  <a:pt x="6903823" y="1330886"/>
                  <a:pt x="6916284" y="1353395"/>
                  <a:pt x="6923032" y="1374908"/>
                </a:cubicBezTo>
                <a:lnTo>
                  <a:pt x="6926134" y="1391669"/>
                </a:lnTo>
                <a:lnTo>
                  <a:pt x="6926134" y="504890"/>
                </a:lnTo>
                <a:close/>
                <a:moveTo>
                  <a:pt x="991147" y="504890"/>
                </a:moveTo>
                <a:cubicBezTo>
                  <a:pt x="998568" y="504890"/>
                  <a:pt x="1002061" y="505704"/>
                  <a:pt x="1001625" y="507334"/>
                </a:cubicBezTo>
                <a:cubicBezTo>
                  <a:pt x="1001190" y="508963"/>
                  <a:pt x="1000972" y="514085"/>
                  <a:pt x="1000972" y="522700"/>
                </a:cubicBezTo>
                <a:cubicBezTo>
                  <a:pt x="1000972" y="552804"/>
                  <a:pt x="1011047" y="585360"/>
                  <a:pt x="1031196" y="620368"/>
                </a:cubicBezTo>
                <a:cubicBezTo>
                  <a:pt x="1051346" y="655376"/>
                  <a:pt x="1078078" y="689158"/>
                  <a:pt x="1111392" y="721714"/>
                </a:cubicBezTo>
                <a:cubicBezTo>
                  <a:pt x="1144706" y="754270"/>
                  <a:pt x="1179303" y="780477"/>
                  <a:pt x="1215182" y="800337"/>
                </a:cubicBezTo>
                <a:cubicBezTo>
                  <a:pt x="1251061" y="820196"/>
                  <a:pt x="1284489" y="830126"/>
                  <a:pt x="1315463" y="830126"/>
                </a:cubicBezTo>
                <a:cubicBezTo>
                  <a:pt x="1335242" y="830126"/>
                  <a:pt x="1355957" y="826641"/>
                  <a:pt x="1377607" y="819672"/>
                </a:cubicBezTo>
                <a:cubicBezTo>
                  <a:pt x="1399257" y="812703"/>
                  <a:pt x="1419116" y="802724"/>
                  <a:pt x="1437185" y="789738"/>
                </a:cubicBezTo>
                <a:cubicBezTo>
                  <a:pt x="1455254" y="776751"/>
                  <a:pt x="1470184" y="760932"/>
                  <a:pt x="1481977" y="742283"/>
                </a:cubicBezTo>
                <a:cubicBezTo>
                  <a:pt x="1493770" y="723634"/>
                  <a:pt x="1499667" y="702258"/>
                  <a:pt x="1499667" y="678155"/>
                </a:cubicBezTo>
                <a:lnTo>
                  <a:pt x="1499667" y="650762"/>
                </a:lnTo>
                <a:cubicBezTo>
                  <a:pt x="1499667" y="616399"/>
                  <a:pt x="1494142" y="590676"/>
                  <a:pt x="1483090" y="573591"/>
                </a:cubicBezTo>
                <a:cubicBezTo>
                  <a:pt x="1474802" y="560778"/>
                  <a:pt x="1461627" y="543377"/>
                  <a:pt x="1443566" y="521389"/>
                </a:cubicBezTo>
                <a:lnTo>
                  <a:pt x="1429751" y="504890"/>
                </a:lnTo>
                <a:close/>
                <a:moveTo>
                  <a:pt x="3591148" y="3097"/>
                </a:moveTo>
                <a:cubicBezTo>
                  <a:pt x="3678492" y="31297"/>
                  <a:pt x="3732810" y="73395"/>
                  <a:pt x="3754105" y="129392"/>
                </a:cubicBezTo>
                <a:cubicBezTo>
                  <a:pt x="3775400" y="185389"/>
                  <a:pt x="3790985" y="234021"/>
                  <a:pt x="3800858" y="275289"/>
                </a:cubicBezTo>
                <a:cubicBezTo>
                  <a:pt x="3803294" y="281322"/>
                  <a:pt x="3805121" y="286545"/>
                  <a:pt x="3806339" y="290958"/>
                </a:cubicBezTo>
                <a:lnTo>
                  <a:pt x="3807421" y="297358"/>
                </a:lnTo>
                <a:lnTo>
                  <a:pt x="3906121" y="297358"/>
                </a:lnTo>
                <a:lnTo>
                  <a:pt x="3939906" y="297358"/>
                </a:lnTo>
                <a:lnTo>
                  <a:pt x="5697547" y="297358"/>
                </a:lnTo>
                <a:lnTo>
                  <a:pt x="5716166" y="297358"/>
                </a:lnTo>
                <a:lnTo>
                  <a:pt x="7344973" y="297358"/>
                </a:lnTo>
                <a:lnTo>
                  <a:pt x="7474148" y="504890"/>
                </a:lnTo>
                <a:lnTo>
                  <a:pt x="7149154" y="504890"/>
                </a:lnTo>
                <a:lnTo>
                  <a:pt x="7149154" y="2090802"/>
                </a:lnTo>
                <a:lnTo>
                  <a:pt x="6990069" y="1969371"/>
                </a:lnTo>
                <a:cubicBezTo>
                  <a:pt x="6990069" y="1932459"/>
                  <a:pt x="6981204" y="1884916"/>
                  <a:pt x="6963474" y="1826741"/>
                </a:cubicBezTo>
                <a:cubicBezTo>
                  <a:pt x="6945744" y="1768567"/>
                  <a:pt x="6921312" y="1709279"/>
                  <a:pt x="6890175" y="1648878"/>
                </a:cubicBezTo>
                <a:cubicBezTo>
                  <a:pt x="6859040" y="1588477"/>
                  <a:pt x="6822506" y="1533465"/>
                  <a:pt x="6780578" y="1483840"/>
                </a:cubicBezTo>
                <a:cubicBezTo>
                  <a:pt x="6738648" y="1434216"/>
                  <a:pt x="6705326" y="1401709"/>
                  <a:pt x="6680610" y="1386318"/>
                </a:cubicBezTo>
                <a:cubicBezTo>
                  <a:pt x="6675836" y="1410388"/>
                  <a:pt x="6661800" y="1438531"/>
                  <a:pt x="6638504" y="1470748"/>
                </a:cubicBezTo>
                <a:cubicBezTo>
                  <a:pt x="6615209" y="1502966"/>
                  <a:pt x="6589252" y="1530641"/>
                  <a:pt x="6560632" y="1553776"/>
                </a:cubicBezTo>
                <a:cubicBezTo>
                  <a:pt x="6532012" y="1576910"/>
                  <a:pt x="6500723" y="1595277"/>
                  <a:pt x="6466764" y="1608877"/>
                </a:cubicBezTo>
                <a:cubicBezTo>
                  <a:pt x="6432804" y="1622477"/>
                  <a:pt x="6399208" y="1629277"/>
                  <a:pt x="6365974" y="1629277"/>
                </a:cubicBezTo>
                <a:cubicBezTo>
                  <a:pt x="6284924" y="1629277"/>
                  <a:pt x="6215020" y="1602069"/>
                  <a:pt x="6156265" y="1547653"/>
                </a:cubicBezTo>
                <a:cubicBezTo>
                  <a:pt x="6097510" y="1493238"/>
                  <a:pt x="6068132" y="1427940"/>
                  <a:pt x="6068132" y="1351762"/>
                </a:cubicBezTo>
                <a:cubicBezTo>
                  <a:pt x="6068132" y="1321755"/>
                  <a:pt x="6074335" y="1288674"/>
                  <a:pt x="6086741" y="1252521"/>
                </a:cubicBezTo>
                <a:cubicBezTo>
                  <a:pt x="6099148" y="1216368"/>
                  <a:pt x="6119272" y="1183215"/>
                  <a:pt x="6147118" y="1153063"/>
                </a:cubicBezTo>
                <a:cubicBezTo>
                  <a:pt x="6174963" y="1122911"/>
                  <a:pt x="6210164" y="1097171"/>
                  <a:pt x="6252723" y="1075843"/>
                </a:cubicBezTo>
                <a:cubicBezTo>
                  <a:pt x="6295280" y="1054516"/>
                  <a:pt x="6346292" y="1043852"/>
                  <a:pt x="6405757" y="1043852"/>
                </a:cubicBezTo>
                <a:cubicBezTo>
                  <a:pt x="6426956" y="1043852"/>
                  <a:pt x="6449276" y="1045022"/>
                  <a:pt x="6472716" y="1047361"/>
                </a:cubicBezTo>
                <a:cubicBezTo>
                  <a:pt x="6484436" y="1048531"/>
                  <a:pt x="6495026" y="1050089"/>
                  <a:pt x="6504484" y="1052037"/>
                </a:cubicBezTo>
                <a:lnTo>
                  <a:pt x="6524051" y="1057530"/>
                </a:lnTo>
                <a:lnTo>
                  <a:pt x="6523982" y="1057452"/>
                </a:lnTo>
                <a:cubicBezTo>
                  <a:pt x="6523264" y="1055097"/>
                  <a:pt x="6523655" y="1050918"/>
                  <a:pt x="6525156" y="1044917"/>
                </a:cubicBezTo>
                <a:cubicBezTo>
                  <a:pt x="6528156" y="1032914"/>
                  <a:pt x="6529656" y="1018604"/>
                  <a:pt x="6529656" y="1001988"/>
                </a:cubicBezTo>
                <a:cubicBezTo>
                  <a:pt x="6529656" y="946878"/>
                  <a:pt x="6514710" y="900771"/>
                  <a:pt x="6484816" y="863666"/>
                </a:cubicBezTo>
                <a:cubicBezTo>
                  <a:pt x="6454922" y="826560"/>
                  <a:pt x="6416147" y="795626"/>
                  <a:pt x="6368491" y="770862"/>
                </a:cubicBezTo>
                <a:cubicBezTo>
                  <a:pt x="6320835" y="746098"/>
                  <a:pt x="6268525" y="726352"/>
                  <a:pt x="6211560" y="711623"/>
                </a:cubicBezTo>
                <a:cubicBezTo>
                  <a:pt x="6154595" y="696893"/>
                  <a:pt x="6100817" y="684479"/>
                  <a:pt x="6050225" y="674380"/>
                </a:cubicBezTo>
                <a:cubicBezTo>
                  <a:pt x="6019830" y="668282"/>
                  <a:pt x="5990888" y="662595"/>
                  <a:pt x="5963398" y="657320"/>
                </a:cubicBezTo>
                <a:cubicBezTo>
                  <a:pt x="5935908" y="652044"/>
                  <a:pt x="5906143" y="643583"/>
                  <a:pt x="5874104" y="631935"/>
                </a:cubicBezTo>
                <a:lnTo>
                  <a:pt x="5827883" y="504890"/>
                </a:lnTo>
                <a:lnTo>
                  <a:pt x="5812057" y="504890"/>
                </a:lnTo>
                <a:lnTo>
                  <a:pt x="4082510" y="504890"/>
                </a:lnTo>
                <a:lnTo>
                  <a:pt x="4223758" y="559822"/>
                </a:lnTo>
                <a:cubicBezTo>
                  <a:pt x="4282417" y="758739"/>
                  <a:pt x="4345641" y="920517"/>
                  <a:pt x="4413431" y="1045159"/>
                </a:cubicBezTo>
                <a:cubicBezTo>
                  <a:pt x="4481221" y="1169800"/>
                  <a:pt x="4551084" y="1268565"/>
                  <a:pt x="4623019" y="1341453"/>
                </a:cubicBezTo>
                <a:cubicBezTo>
                  <a:pt x="4694955" y="1414340"/>
                  <a:pt x="4768497" y="1465046"/>
                  <a:pt x="4843643" y="1493568"/>
                </a:cubicBezTo>
                <a:cubicBezTo>
                  <a:pt x="4918789" y="1522091"/>
                  <a:pt x="4994048" y="1536352"/>
                  <a:pt x="5069420" y="1536352"/>
                </a:cubicBezTo>
                <a:cubicBezTo>
                  <a:pt x="5139210" y="1536352"/>
                  <a:pt x="5198289" y="1522873"/>
                  <a:pt x="5246654" y="1495916"/>
                </a:cubicBezTo>
                <a:cubicBezTo>
                  <a:pt x="5295021" y="1468958"/>
                  <a:pt x="5334683" y="1435321"/>
                  <a:pt x="5365642" y="1395005"/>
                </a:cubicBezTo>
                <a:cubicBezTo>
                  <a:pt x="5396600" y="1354690"/>
                  <a:pt x="5419662" y="1311325"/>
                  <a:pt x="5434827" y="1264911"/>
                </a:cubicBezTo>
                <a:cubicBezTo>
                  <a:pt x="5449992" y="1218497"/>
                  <a:pt x="5457574" y="1176625"/>
                  <a:pt x="5457574" y="1139293"/>
                </a:cubicBezTo>
                <a:cubicBezTo>
                  <a:pt x="5457574" y="1109674"/>
                  <a:pt x="5450895" y="1076723"/>
                  <a:pt x="5437537" y="1040440"/>
                </a:cubicBezTo>
                <a:cubicBezTo>
                  <a:pt x="5424179" y="1004158"/>
                  <a:pt x="5406506" y="970884"/>
                  <a:pt x="5384517" y="940619"/>
                </a:cubicBezTo>
                <a:cubicBezTo>
                  <a:pt x="5362528" y="910354"/>
                  <a:pt x="5336949" y="885921"/>
                  <a:pt x="5307781" y="867320"/>
                </a:cubicBezTo>
                <a:cubicBezTo>
                  <a:pt x="5285905" y="853369"/>
                  <a:pt x="5262614" y="844650"/>
                  <a:pt x="5237907" y="841162"/>
                </a:cubicBezTo>
                <a:lnTo>
                  <a:pt x="5213731" y="839488"/>
                </a:lnTo>
                <a:lnTo>
                  <a:pt x="5233175" y="889268"/>
                </a:lnTo>
                <a:cubicBezTo>
                  <a:pt x="5238225" y="909015"/>
                  <a:pt x="5240750" y="929116"/>
                  <a:pt x="5240750" y="949573"/>
                </a:cubicBezTo>
                <a:cubicBezTo>
                  <a:pt x="5240750" y="999261"/>
                  <a:pt x="5230498" y="1041811"/>
                  <a:pt x="5209993" y="1077223"/>
                </a:cubicBezTo>
                <a:cubicBezTo>
                  <a:pt x="5189488" y="1112634"/>
                  <a:pt x="5164184" y="1141358"/>
                  <a:pt x="5134080" y="1163396"/>
                </a:cubicBezTo>
                <a:cubicBezTo>
                  <a:pt x="5103976" y="1185433"/>
                  <a:pt x="5071090" y="1201477"/>
                  <a:pt x="5035421" y="1211528"/>
                </a:cubicBezTo>
                <a:cubicBezTo>
                  <a:pt x="4999751" y="1221578"/>
                  <a:pt x="4966896" y="1226604"/>
                  <a:pt x="4936858" y="1226604"/>
                </a:cubicBezTo>
                <a:cubicBezTo>
                  <a:pt x="4834738" y="1226604"/>
                  <a:pt x="4754025" y="1194645"/>
                  <a:pt x="4694721" y="1130727"/>
                </a:cubicBezTo>
                <a:cubicBezTo>
                  <a:pt x="4635418" y="1066809"/>
                  <a:pt x="4605766" y="990227"/>
                  <a:pt x="4605766" y="900981"/>
                </a:cubicBezTo>
                <a:cubicBezTo>
                  <a:pt x="4605766" y="861875"/>
                  <a:pt x="4614501" y="821527"/>
                  <a:pt x="4631973" y="779937"/>
                </a:cubicBezTo>
                <a:cubicBezTo>
                  <a:pt x="4649445" y="738347"/>
                  <a:pt x="4675798" y="699346"/>
                  <a:pt x="4711031" y="662934"/>
                </a:cubicBezTo>
                <a:cubicBezTo>
                  <a:pt x="4746265" y="626522"/>
                  <a:pt x="4789639" y="596242"/>
                  <a:pt x="4841151" y="572091"/>
                </a:cubicBezTo>
                <a:cubicBezTo>
                  <a:pt x="4892662" y="547940"/>
                  <a:pt x="4951845" y="535865"/>
                  <a:pt x="5018699" y="535865"/>
                </a:cubicBezTo>
                <a:cubicBezTo>
                  <a:pt x="5059128" y="535865"/>
                  <a:pt x="5115794" y="545512"/>
                  <a:pt x="5188698" y="564807"/>
                </a:cubicBezTo>
                <a:cubicBezTo>
                  <a:pt x="5261602" y="584102"/>
                  <a:pt x="5333296" y="619360"/>
                  <a:pt x="5403780" y="670581"/>
                </a:cubicBezTo>
                <a:cubicBezTo>
                  <a:pt x="5474263" y="721803"/>
                  <a:pt x="5535438" y="791835"/>
                  <a:pt x="5587306" y="880678"/>
                </a:cubicBezTo>
                <a:cubicBezTo>
                  <a:pt x="5639172" y="969521"/>
                  <a:pt x="5665106" y="1084023"/>
                  <a:pt x="5665106" y="1224184"/>
                </a:cubicBezTo>
                <a:cubicBezTo>
                  <a:pt x="5665106" y="1297556"/>
                  <a:pt x="5654006" y="1370161"/>
                  <a:pt x="5631808" y="1442000"/>
                </a:cubicBezTo>
                <a:cubicBezTo>
                  <a:pt x="5609609" y="1513839"/>
                  <a:pt x="5574916" y="1579201"/>
                  <a:pt x="5527727" y="1638085"/>
                </a:cubicBezTo>
                <a:cubicBezTo>
                  <a:pt x="5480539" y="1696970"/>
                  <a:pt x="5421687" y="1744812"/>
                  <a:pt x="5351171" y="1781610"/>
                </a:cubicBezTo>
                <a:cubicBezTo>
                  <a:pt x="5280655" y="1818409"/>
                  <a:pt x="5196869" y="1836808"/>
                  <a:pt x="5099814" y="1836808"/>
                </a:cubicBezTo>
                <a:cubicBezTo>
                  <a:pt x="5065904" y="1836808"/>
                  <a:pt x="5023603" y="1832695"/>
                  <a:pt x="4972914" y="1824467"/>
                </a:cubicBezTo>
                <a:cubicBezTo>
                  <a:pt x="4922225" y="1816239"/>
                  <a:pt x="4865567" y="1797348"/>
                  <a:pt x="4802940" y="1767792"/>
                </a:cubicBezTo>
                <a:cubicBezTo>
                  <a:pt x="4740313" y="1738237"/>
                  <a:pt x="4674588" y="1694913"/>
                  <a:pt x="4605766" y="1637819"/>
                </a:cubicBezTo>
                <a:cubicBezTo>
                  <a:pt x="4536943" y="1580725"/>
                  <a:pt x="4468952" y="1503635"/>
                  <a:pt x="4401791" y="1406548"/>
                </a:cubicBezTo>
                <a:cubicBezTo>
                  <a:pt x="4334631" y="1309462"/>
                  <a:pt x="4270729" y="1189482"/>
                  <a:pt x="4210086" y="1046611"/>
                </a:cubicBezTo>
                <a:cubicBezTo>
                  <a:pt x="4157023" y="921598"/>
                  <a:pt x="4109130" y="764336"/>
                  <a:pt x="4066406" y="574823"/>
                </a:cubicBezTo>
                <a:lnTo>
                  <a:pt x="4051280" y="504890"/>
                </a:lnTo>
                <a:lnTo>
                  <a:pt x="4020631" y="504890"/>
                </a:lnTo>
                <a:lnTo>
                  <a:pt x="3817265" y="504890"/>
                </a:lnTo>
                <a:lnTo>
                  <a:pt x="3817265" y="2084607"/>
                </a:lnTo>
                <a:lnTo>
                  <a:pt x="3591148" y="1921892"/>
                </a:lnTo>
                <a:lnTo>
                  <a:pt x="3591148" y="1039303"/>
                </a:lnTo>
                <a:cubicBezTo>
                  <a:pt x="3591148" y="1021428"/>
                  <a:pt x="3583041" y="990154"/>
                  <a:pt x="3566828" y="945483"/>
                </a:cubicBezTo>
                <a:cubicBezTo>
                  <a:pt x="3550615" y="900811"/>
                  <a:pt x="3522310" y="853260"/>
                  <a:pt x="3481914" y="802829"/>
                </a:cubicBezTo>
                <a:cubicBezTo>
                  <a:pt x="3472331" y="779921"/>
                  <a:pt x="3455222" y="755714"/>
                  <a:pt x="3430587" y="730208"/>
                </a:cubicBezTo>
                <a:cubicBezTo>
                  <a:pt x="3405953" y="704702"/>
                  <a:pt x="3377438" y="680551"/>
                  <a:pt x="3345044" y="657755"/>
                </a:cubicBezTo>
                <a:cubicBezTo>
                  <a:pt x="3312649" y="634960"/>
                  <a:pt x="3278568" y="616520"/>
                  <a:pt x="3242802" y="602437"/>
                </a:cubicBezTo>
                <a:cubicBezTo>
                  <a:pt x="3207036" y="588352"/>
                  <a:pt x="3174102" y="581311"/>
                  <a:pt x="3143997" y="581311"/>
                </a:cubicBezTo>
                <a:cubicBezTo>
                  <a:pt x="3093631" y="581311"/>
                  <a:pt x="3046483" y="593830"/>
                  <a:pt x="3002553" y="618868"/>
                </a:cubicBezTo>
                <a:cubicBezTo>
                  <a:pt x="2958624" y="643906"/>
                  <a:pt x="2924753" y="671477"/>
                  <a:pt x="2900942" y="701580"/>
                </a:cubicBezTo>
                <a:cubicBezTo>
                  <a:pt x="2912267" y="691449"/>
                  <a:pt x="2939305" y="686383"/>
                  <a:pt x="2982057" y="686383"/>
                </a:cubicBezTo>
                <a:cubicBezTo>
                  <a:pt x="3112086" y="686383"/>
                  <a:pt x="3205326" y="711784"/>
                  <a:pt x="3261774" y="762586"/>
                </a:cubicBezTo>
                <a:cubicBezTo>
                  <a:pt x="3318223" y="813388"/>
                  <a:pt x="3346447" y="882347"/>
                  <a:pt x="3346447" y="969464"/>
                </a:cubicBezTo>
                <a:cubicBezTo>
                  <a:pt x="3346447" y="1018379"/>
                  <a:pt x="3322417" y="1090984"/>
                  <a:pt x="3274358" y="1187280"/>
                </a:cubicBezTo>
                <a:cubicBezTo>
                  <a:pt x="3226299" y="1283577"/>
                  <a:pt x="3143061" y="1391367"/>
                  <a:pt x="3024648" y="1510653"/>
                </a:cubicBezTo>
                <a:lnTo>
                  <a:pt x="2802548" y="1253368"/>
                </a:lnTo>
                <a:lnTo>
                  <a:pt x="2835846" y="1224184"/>
                </a:lnTo>
                <a:cubicBezTo>
                  <a:pt x="2853657" y="1210762"/>
                  <a:pt x="2876025" y="1192975"/>
                  <a:pt x="2902950" y="1170825"/>
                </a:cubicBezTo>
                <a:cubicBezTo>
                  <a:pt x="2929876" y="1148675"/>
                  <a:pt x="2969264" y="1116772"/>
                  <a:pt x="3021114" y="1075117"/>
                </a:cubicBezTo>
                <a:cubicBezTo>
                  <a:pt x="3047281" y="1034334"/>
                  <a:pt x="3069424" y="998068"/>
                  <a:pt x="3087541" y="966318"/>
                </a:cubicBezTo>
                <a:cubicBezTo>
                  <a:pt x="3105658" y="934569"/>
                  <a:pt x="3114717" y="913338"/>
                  <a:pt x="3114717" y="902626"/>
                </a:cubicBezTo>
                <a:cubicBezTo>
                  <a:pt x="3114717" y="890882"/>
                  <a:pt x="3103827" y="885009"/>
                  <a:pt x="3082048" y="885009"/>
                </a:cubicBezTo>
                <a:cubicBezTo>
                  <a:pt x="3081661" y="885009"/>
                  <a:pt x="3072683" y="889010"/>
                  <a:pt x="3055114" y="897012"/>
                </a:cubicBezTo>
                <a:cubicBezTo>
                  <a:pt x="3037545" y="905014"/>
                  <a:pt x="3011531" y="916420"/>
                  <a:pt x="2977072" y="931230"/>
                </a:cubicBezTo>
                <a:cubicBezTo>
                  <a:pt x="2944193" y="946749"/>
                  <a:pt x="2913034" y="962164"/>
                  <a:pt x="2883591" y="977474"/>
                </a:cubicBezTo>
                <a:cubicBezTo>
                  <a:pt x="2854148" y="992784"/>
                  <a:pt x="2826343" y="1000439"/>
                  <a:pt x="2800176" y="1000439"/>
                </a:cubicBezTo>
                <a:cubicBezTo>
                  <a:pt x="2753553" y="1000439"/>
                  <a:pt x="2715996" y="992106"/>
                  <a:pt x="2687505" y="975441"/>
                </a:cubicBezTo>
                <a:cubicBezTo>
                  <a:pt x="2659015" y="958776"/>
                  <a:pt x="2636510" y="938029"/>
                  <a:pt x="2619990" y="913201"/>
                </a:cubicBezTo>
                <a:cubicBezTo>
                  <a:pt x="2603470" y="888373"/>
                  <a:pt x="2592387" y="861819"/>
                  <a:pt x="2586740" y="833538"/>
                </a:cubicBezTo>
                <a:cubicBezTo>
                  <a:pt x="2581094" y="805257"/>
                  <a:pt x="2578271" y="779695"/>
                  <a:pt x="2578271" y="756851"/>
                </a:cubicBezTo>
                <a:cubicBezTo>
                  <a:pt x="2578271" y="723359"/>
                  <a:pt x="2584361" y="687819"/>
                  <a:pt x="2596541" y="650230"/>
                </a:cubicBezTo>
                <a:cubicBezTo>
                  <a:pt x="2608721" y="612640"/>
                  <a:pt x="2626959" y="586312"/>
                  <a:pt x="2651256" y="571244"/>
                </a:cubicBezTo>
                <a:cubicBezTo>
                  <a:pt x="2693588" y="498001"/>
                  <a:pt x="2737534" y="446755"/>
                  <a:pt x="2783092" y="417507"/>
                </a:cubicBezTo>
                <a:cubicBezTo>
                  <a:pt x="2828651" y="388258"/>
                  <a:pt x="2872298" y="366689"/>
                  <a:pt x="2914033" y="352798"/>
                </a:cubicBezTo>
                <a:cubicBezTo>
                  <a:pt x="2955768" y="338908"/>
                  <a:pt x="2993350" y="329809"/>
                  <a:pt x="3026777" y="325502"/>
                </a:cubicBezTo>
                <a:cubicBezTo>
                  <a:pt x="3060204" y="321194"/>
                  <a:pt x="3085274" y="319041"/>
                  <a:pt x="3101988" y="319041"/>
                </a:cubicBezTo>
                <a:lnTo>
                  <a:pt x="3154306" y="319041"/>
                </a:lnTo>
                <a:lnTo>
                  <a:pt x="3154306" y="350016"/>
                </a:lnTo>
                <a:cubicBezTo>
                  <a:pt x="3198929" y="331915"/>
                  <a:pt x="3247424" y="335932"/>
                  <a:pt x="3299792" y="362067"/>
                </a:cubicBezTo>
                <a:cubicBezTo>
                  <a:pt x="3352158" y="388202"/>
                  <a:pt x="3399467" y="420782"/>
                  <a:pt x="3441719" y="459807"/>
                </a:cubicBezTo>
                <a:cubicBezTo>
                  <a:pt x="3483970" y="498832"/>
                  <a:pt x="3522560" y="543697"/>
                  <a:pt x="3557487" y="594402"/>
                </a:cubicBezTo>
                <a:cubicBezTo>
                  <a:pt x="3566219" y="607079"/>
                  <a:pt x="3573469" y="619452"/>
                  <a:pt x="3579238" y="631522"/>
                </a:cubicBezTo>
                <a:lnTo>
                  <a:pt x="3591148" y="664217"/>
                </a:lnTo>
                <a:close/>
                <a:moveTo>
                  <a:pt x="2059735" y="0"/>
                </a:moveTo>
                <a:cubicBezTo>
                  <a:pt x="2139108" y="31620"/>
                  <a:pt x="2190450" y="75114"/>
                  <a:pt x="2213762" y="130481"/>
                </a:cubicBezTo>
                <a:cubicBezTo>
                  <a:pt x="2237074" y="185849"/>
                  <a:pt x="2253537" y="232811"/>
                  <a:pt x="2263153" y="271368"/>
                </a:cubicBezTo>
                <a:lnTo>
                  <a:pt x="2271283" y="297358"/>
                </a:lnTo>
                <a:lnTo>
                  <a:pt x="2490479" y="297358"/>
                </a:lnTo>
                <a:lnTo>
                  <a:pt x="2622896" y="504890"/>
                </a:lnTo>
                <a:lnTo>
                  <a:pt x="2282754" y="504890"/>
                </a:lnTo>
                <a:lnTo>
                  <a:pt x="2282754" y="2084607"/>
                </a:lnTo>
                <a:lnTo>
                  <a:pt x="2059735" y="1922086"/>
                </a:lnTo>
                <a:lnTo>
                  <a:pt x="2059735" y="710873"/>
                </a:lnTo>
                <a:cubicBezTo>
                  <a:pt x="2059735" y="701903"/>
                  <a:pt x="2054743" y="686520"/>
                  <a:pt x="2044756" y="664725"/>
                </a:cubicBezTo>
                <a:cubicBezTo>
                  <a:pt x="2034769" y="642929"/>
                  <a:pt x="2021944" y="620271"/>
                  <a:pt x="2006279" y="596750"/>
                </a:cubicBezTo>
                <a:cubicBezTo>
                  <a:pt x="1990615" y="573228"/>
                  <a:pt x="1975312" y="552683"/>
                  <a:pt x="1960374" y="535114"/>
                </a:cubicBezTo>
                <a:cubicBezTo>
                  <a:pt x="1945435" y="517546"/>
                  <a:pt x="1934965" y="507471"/>
                  <a:pt x="1928963" y="504890"/>
                </a:cubicBezTo>
                <a:lnTo>
                  <a:pt x="1914053" y="504890"/>
                </a:lnTo>
                <a:lnTo>
                  <a:pt x="1786721" y="504890"/>
                </a:lnTo>
                <a:lnTo>
                  <a:pt x="1652896" y="504890"/>
                </a:lnTo>
                <a:cubicBezTo>
                  <a:pt x="1673126" y="510536"/>
                  <a:pt x="1690848" y="536712"/>
                  <a:pt x="1706061" y="583416"/>
                </a:cubicBezTo>
                <a:cubicBezTo>
                  <a:pt x="1721274" y="630120"/>
                  <a:pt x="1728881" y="674622"/>
                  <a:pt x="1728881" y="716922"/>
                </a:cubicBezTo>
                <a:cubicBezTo>
                  <a:pt x="1728881" y="733249"/>
                  <a:pt x="1727703" y="750640"/>
                  <a:pt x="1725348" y="769096"/>
                </a:cubicBezTo>
                <a:cubicBezTo>
                  <a:pt x="1722992" y="787551"/>
                  <a:pt x="1720040" y="792230"/>
                  <a:pt x="1716491" y="783131"/>
                </a:cubicBezTo>
                <a:cubicBezTo>
                  <a:pt x="1716491" y="783131"/>
                  <a:pt x="1706440" y="792520"/>
                  <a:pt x="1686339" y="811299"/>
                </a:cubicBezTo>
                <a:cubicBezTo>
                  <a:pt x="1704375" y="823043"/>
                  <a:pt x="1713393" y="827786"/>
                  <a:pt x="1713393" y="825528"/>
                </a:cubicBezTo>
                <a:lnTo>
                  <a:pt x="1687113" y="896431"/>
                </a:lnTo>
                <a:cubicBezTo>
                  <a:pt x="1684209" y="907918"/>
                  <a:pt x="1681612" y="914774"/>
                  <a:pt x="1679321" y="917001"/>
                </a:cubicBezTo>
                <a:cubicBezTo>
                  <a:pt x="1679321" y="931810"/>
                  <a:pt x="1678289" y="939215"/>
                  <a:pt x="1676223" y="939215"/>
                </a:cubicBezTo>
                <a:lnTo>
                  <a:pt x="1676223" y="914823"/>
                </a:lnTo>
                <a:lnTo>
                  <a:pt x="1672981" y="2069120"/>
                </a:lnTo>
                <a:lnTo>
                  <a:pt x="1537369" y="2009929"/>
                </a:lnTo>
                <a:lnTo>
                  <a:pt x="1521785" y="1966758"/>
                </a:lnTo>
                <a:cubicBezTo>
                  <a:pt x="1521365" y="1965338"/>
                  <a:pt x="1520962" y="1964434"/>
                  <a:pt x="1520575" y="1964047"/>
                </a:cubicBezTo>
                <a:cubicBezTo>
                  <a:pt x="1520188" y="1963660"/>
                  <a:pt x="1518591" y="1962063"/>
                  <a:pt x="1515784" y="1959256"/>
                </a:cubicBezTo>
                <a:lnTo>
                  <a:pt x="1526813" y="1904770"/>
                </a:lnTo>
                <a:lnTo>
                  <a:pt x="1353892" y="1781296"/>
                </a:lnTo>
                <a:cubicBezTo>
                  <a:pt x="1349407" y="1781296"/>
                  <a:pt x="1341760" y="1775891"/>
                  <a:pt x="1330951" y="1765082"/>
                </a:cubicBezTo>
                <a:lnTo>
                  <a:pt x="1322142" y="1750418"/>
                </a:lnTo>
                <a:lnTo>
                  <a:pt x="1274664" y="1711796"/>
                </a:lnTo>
                <a:cubicBezTo>
                  <a:pt x="1272760" y="1709860"/>
                  <a:pt x="1266775" y="1706149"/>
                  <a:pt x="1256708" y="1700664"/>
                </a:cubicBezTo>
                <a:cubicBezTo>
                  <a:pt x="1246641" y="1695179"/>
                  <a:pt x="1226507" y="1682386"/>
                  <a:pt x="1196307" y="1662284"/>
                </a:cubicBezTo>
                <a:cubicBezTo>
                  <a:pt x="1170269" y="1651153"/>
                  <a:pt x="1148643" y="1641772"/>
                  <a:pt x="1131429" y="1634141"/>
                </a:cubicBezTo>
                <a:cubicBezTo>
                  <a:pt x="1114215" y="1626510"/>
                  <a:pt x="1097986" y="1619984"/>
                  <a:pt x="1082740" y="1614564"/>
                </a:cubicBezTo>
                <a:cubicBezTo>
                  <a:pt x="1067495" y="1609143"/>
                  <a:pt x="1055694" y="1605288"/>
                  <a:pt x="1047337" y="1602997"/>
                </a:cubicBezTo>
                <a:cubicBezTo>
                  <a:pt x="1038981" y="1600706"/>
                  <a:pt x="1026365" y="1598367"/>
                  <a:pt x="1009490" y="1595979"/>
                </a:cubicBezTo>
                <a:cubicBezTo>
                  <a:pt x="993422" y="1594301"/>
                  <a:pt x="981201" y="1593970"/>
                  <a:pt x="972828" y="1594987"/>
                </a:cubicBezTo>
                <a:cubicBezTo>
                  <a:pt x="968642" y="1595495"/>
                  <a:pt x="963316" y="1595622"/>
                  <a:pt x="956851" y="1595368"/>
                </a:cubicBezTo>
                <a:lnTo>
                  <a:pt x="934450" y="1593497"/>
                </a:lnTo>
                <a:lnTo>
                  <a:pt x="931454" y="1595737"/>
                </a:lnTo>
                <a:cubicBezTo>
                  <a:pt x="927901" y="1597253"/>
                  <a:pt x="921808" y="1599528"/>
                  <a:pt x="913177" y="1602561"/>
                </a:cubicBezTo>
                <a:lnTo>
                  <a:pt x="716729" y="1357182"/>
                </a:lnTo>
                <a:lnTo>
                  <a:pt x="1208697" y="1083781"/>
                </a:lnTo>
                <a:cubicBezTo>
                  <a:pt x="1175947" y="1081651"/>
                  <a:pt x="1138592" y="1064333"/>
                  <a:pt x="1096631" y="1031825"/>
                </a:cubicBezTo>
                <a:cubicBezTo>
                  <a:pt x="1054670" y="999318"/>
                  <a:pt x="1015669" y="962906"/>
                  <a:pt x="979628" y="922591"/>
                </a:cubicBezTo>
                <a:cubicBezTo>
                  <a:pt x="943588" y="882275"/>
                  <a:pt x="911895" y="839515"/>
                  <a:pt x="884550" y="794311"/>
                </a:cubicBezTo>
                <a:cubicBezTo>
                  <a:pt x="857205" y="749107"/>
                  <a:pt x="843032" y="712212"/>
                  <a:pt x="842032" y="683624"/>
                </a:cubicBezTo>
                <a:cubicBezTo>
                  <a:pt x="832901" y="722214"/>
                  <a:pt x="815131" y="763312"/>
                  <a:pt x="788721" y="806919"/>
                </a:cubicBezTo>
                <a:cubicBezTo>
                  <a:pt x="775517" y="828722"/>
                  <a:pt x="758357" y="850100"/>
                  <a:pt x="737244" y="871053"/>
                </a:cubicBezTo>
                <a:lnTo>
                  <a:pt x="662372" y="932361"/>
                </a:lnTo>
                <a:lnTo>
                  <a:pt x="665979" y="961938"/>
                </a:lnTo>
                <a:cubicBezTo>
                  <a:pt x="666430" y="993445"/>
                  <a:pt x="656413" y="1022557"/>
                  <a:pt x="635928" y="1049273"/>
                </a:cubicBezTo>
                <a:cubicBezTo>
                  <a:pt x="608616" y="1084894"/>
                  <a:pt x="573987" y="1102704"/>
                  <a:pt x="532042" y="1102704"/>
                </a:cubicBezTo>
                <a:cubicBezTo>
                  <a:pt x="492903" y="1102704"/>
                  <a:pt x="439625" y="1079740"/>
                  <a:pt x="372206" y="1033810"/>
                </a:cubicBezTo>
                <a:cubicBezTo>
                  <a:pt x="304788" y="987880"/>
                  <a:pt x="237409" y="895189"/>
                  <a:pt x="170071" y="755738"/>
                </a:cubicBezTo>
                <a:lnTo>
                  <a:pt x="331044" y="687254"/>
                </a:lnTo>
                <a:cubicBezTo>
                  <a:pt x="353113" y="730135"/>
                  <a:pt x="374126" y="763635"/>
                  <a:pt x="394082" y="787753"/>
                </a:cubicBezTo>
                <a:cubicBezTo>
                  <a:pt x="414039" y="811872"/>
                  <a:pt x="426630" y="823931"/>
                  <a:pt x="431857" y="823931"/>
                </a:cubicBezTo>
                <a:cubicBezTo>
                  <a:pt x="449281" y="823931"/>
                  <a:pt x="466276" y="811888"/>
                  <a:pt x="482845" y="787802"/>
                </a:cubicBezTo>
                <a:cubicBezTo>
                  <a:pt x="499413" y="763715"/>
                  <a:pt x="518458" y="732006"/>
                  <a:pt x="539979" y="692675"/>
                </a:cubicBezTo>
                <a:cubicBezTo>
                  <a:pt x="560629" y="660151"/>
                  <a:pt x="583432" y="622312"/>
                  <a:pt x="608390" y="579157"/>
                </a:cubicBezTo>
                <a:cubicBezTo>
                  <a:pt x="633347" y="536002"/>
                  <a:pt x="662362" y="511246"/>
                  <a:pt x="695434" y="504890"/>
                </a:cubicBezTo>
                <a:lnTo>
                  <a:pt x="114510" y="504890"/>
                </a:lnTo>
                <a:lnTo>
                  <a:pt x="0" y="297358"/>
                </a:lnTo>
                <a:lnTo>
                  <a:pt x="1655852" y="297358"/>
                </a:lnTo>
                <a:lnTo>
                  <a:pt x="1771520" y="297358"/>
                </a:lnTo>
                <a:lnTo>
                  <a:pt x="1971263" y="297358"/>
                </a:lnTo>
                <a:cubicBezTo>
                  <a:pt x="2005916" y="322840"/>
                  <a:pt x="2033541" y="343780"/>
                  <a:pt x="2054137" y="360178"/>
                </a:cubicBezTo>
                <a:lnTo>
                  <a:pt x="2059735" y="364742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35" y="2955235"/>
            <a:ext cx="6838122" cy="377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49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/>
        </p:nvSpPr>
        <p:spPr>
          <a:xfrm>
            <a:off x="0" y="1081606"/>
            <a:ext cx="3165231" cy="1479398"/>
          </a:xfrm>
          <a:prstGeom prst="homePlate">
            <a:avLst/>
          </a:prstGeom>
          <a:solidFill>
            <a:srgbClr val="B97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8354" y="1313474"/>
            <a:ext cx="77333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60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পুরোহিত </a:t>
            </a:r>
          </a:p>
        </p:txBody>
      </p:sp>
      <p:sp>
        <p:nvSpPr>
          <p:cNvPr id="3" name="Rectangle 2"/>
          <p:cNvSpPr/>
          <p:nvPr/>
        </p:nvSpPr>
        <p:spPr>
          <a:xfrm>
            <a:off x="1683230" y="3017926"/>
            <a:ext cx="96738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Blip>
                <a:blip r:embed="rId2"/>
              </a:buBlip>
            </a:pPr>
            <a:r>
              <a:rPr lang="en-US" sz="40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 smtClean="0">
                <a:ln w="0"/>
                <a:solidFill>
                  <a:schemeClr val="accent3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পুরের বা লোকালয়ের হিতের জন্য পুজা করা হয় । এতে</a:t>
            </a:r>
            <a:r>
              <a:rPr lang="as-IN" sz="40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 smtClean="0">
                <a:ln w="0"/>
                <a:solidFill>
                  <a:schemeClr val="accent3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যিনি প্রধান ভূমিকা পালন করেন তাকে পুরোহিত বলা হয় ।</a:t>
            </a:r>
            <a:endParaRPr lang="as-IN" sz="4000" b="1" dirty="0">
              <a:ln w="0"/>
              <a:solidFill>
                <a:schemeClr val="accent3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83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896 7.40741E-7 L 3.75E-6 7.40741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2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/>
        </p:nvSpPr>
        <p:spPr>
          <a:xfrm>
            <a:off x="1" y="278297"/>
            <a:ext cx="3273286" cy="1126434"/>
          </a:xfrm>
          <a:prstGeom prst="homePlate">
            <a:avLst/>
          </a:prstGeom>
          <a:solidFill>
            <a:srgbClr val="B97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384312"/>
            <a:ext cx="41214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as-IN" sz="5400" b="1" dirty="0" smtClean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67339" y="2307476"/>
            <a:ext cx="9673883" cy="452431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as-IN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হিন্দুধর্মাবলম্বী যে কোনো বর্ণের পৌরহিত্য করার 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সাম</a:t>
            </a:r>
            <a:r>
              <a:rPr lang="as-IN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র্থ্য </a:t>
            </a:r>
            <a:r>
              <a:rPr lang="as-IN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অর্জন </a:t>
            </a:r>
            <a:r>
              <a:rPr lang="bn-IN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as-IN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AutoNum type="arabicPeriod"/>
            </a:pPr>
            <a:r>
              <a:rPr lang="as-IN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সংস্কৃত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ভাষা  লেখা ও পড়ার  মতো জ্ঞান ও দক্ষতা থাকতে হ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as-IN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হিন্দুধর্ম সম্পর্কে তাত্ত্বিক ও ব্যবহারিক জ্ঞান </a:t>
            </a:r>
            <a:r>
              <a:rPr lang="as-IN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থাকবে </a:t>
            </a:r>
            <a:r>
              <a:rPr lang="as-IN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742950" indent="-742950">
              <a:buAutoNum type="arabicPeriod"/>
            </a:pPr>
            <a:r>
              <a:rPr lang="as-IN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নিত্যকর্ম ও পূজাবিধি সম্পর্কে তাত্ত্বিক এবং ব্যবহারিক জ্ঞান ও </a:t>
            </a:r>
            <a:r>
              <a:rPr lang="as-IN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ধার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ণা</a:t>
            </a:r>
            <a:r>
              <a:rPr lang="as-IN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থাকা </a:t>
            </a:r>
            <a:r>
              <a:rPr lang="as-IN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24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AutoNum type="arabicPeriod"/>
            </a:pPr>
            <a:r>
              <a:rPr lang="as-IN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ধর্মশাস্ত্রে এবং শাস্ত্রীয় রীতি-নীতি ও প্রথার উপর  অভিজ্ঞতা থাকা । </a:t>
            </a:r>
          </a:p>
          <a:p>
            <a:pPr marL="742950" indent="-742950">
              <a:buAutoNum type="arabicPeriod"/>
            </a:pPr>
            <a:r>
              <a:rPr lang="as-IN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সামাজিক দৃষ্টি কোণ থেকে ধর্মানুরাগী , প্রগতিশীল ও জন </a:t>
            </a:r>
            <a:r>
              <a:rPr lang="as-IN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সাধার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ণে</a:t>
            </a:r>
            <a:r>
              <a:rPr lang="as-IN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প্রতি 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মমত্ব</a:t>
            </a:r>
            <a:r>
              <a:rPr lang="as-IN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বোধ  </a:t>
            </a:r>
            <a:r>
              <a:rPr lang="as-IN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থাকা । </a:t>
            </a:r>
          </a:p>
          <a:p>
            <a:pPr marL="742950" indent="-742950">
              <a:buAutoNum type="arabicPeriod"/>
            </a:pPr>
            <a:r>
              <a:rPr lang="as-IN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শুদ্ধভাবে মণ্ত্র উচ্চারণের দক্ষতা অর্জন ।</a:t>
            </a:r>
          </a:p>
          <a:p>
            <a:pPr marL="742950" indent="-742950">
              <a:buAutoNum type="arabicPeriod"/>
            </a:pPr>
            <a:r>
              <a:rPr lang="as-IN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পূজা ও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আচার অনুষ্ঠানের  নিয়ম- নীতি সম্পর্কে বাস্তব জ্ঞান ও অভিজ্ঞ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as-IN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অধিকারী হওয়া । </a:t>
            </a:r>
          </a:p>
          <a:p>
            <a:pPr marL="742950" indent="-742950">
              <a:buAutoNum type="arabicPeriod"/>
            </a:pPr>
            <a:r>
              <a:rPr lang="as-IN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পরিষ্কার পরিচ্ছন্ন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থাকা ।</a:t>
            </a:r>
            <a:endParaRPr lang="en-US" sz="24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AutoNum type="arabicPeriod"/>
            </a:pPr>
            <a:r>
              <a:rPr lang="as-IN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আচরণগত দিক থেকে ধৈর্য্যশীল , সৎ, ন্যায়- পরায়ণ এবং কথা ও কাজের সমন্বয় থাকা 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AutoNum type="arabicPeriod"/>
            </a:pPr>
            <a:r>
              <a:rPr lang="as-IN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শিষ্টা</a:t>
            </a:r>
            <a:r>
              <a:rPr lang="en-US" sz="2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সম্পন্ন  ও আদর্শ ব্যক্তিত্বের অধিকারী হওয়া । </a:t>
            </a:r>
            <a:endParaRPr lang="en-US" sz="24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00538" y="1599590"/>
            <a:ext cx="77333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4000" b="1" dirty="0" smtClean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পুরোহিতের গুণাবলি</a:t>
            </a:r>
            <a:r>
              <a:rPr lang="en-US" sz="4000" b="1" dirty="0" smtClean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b="1" dirty="0" smtClean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as-IN" sz="4000" b="1" dirty="0" smtClean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841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896 7.40741E-7 L 3.75E-6 7.40741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2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2" grpId="1"/>
      <p:bldP spid="3" grpId="0" uiExpand="1" build="p"/>
      <p:bldP spid="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/>
        </p:nvSpPr>
        <p:spPr>
          <a:xfrm>
            <a:off x="0" y="1110646"/>
            <a:ext cx="4002158" cy="1421317"/>
          </a:xfrm>
          <a:prstGeom prst="homePlate">
            <a:avLst/>
          </a:prstGeom>
          <a:solidFill>
            <a:srgbClr val="B97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8354" y="1313474"/>
            <a:ext cx="77333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60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বাড়ির  কাজ </a:t>
            </a:r>
          </a:p>
        </p:txBody>
      </p:sp>
      <p:sp>
        <p:nvSpPr>
          <p:cNvPr id="3" name="Rectangle 2"/>
          <p:cNvSpPr/>
          <p:nvPr/>
        </p:nvSpPr>
        <p:spPr>
          <a:xfrm>
            <a:off x="2938223" y="3216710"/>
            <a:ext cx="8816455" cy="156966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45000">
                <a:schemeClr val="accent2">
                  <a:lumMod val="50000"/>
                </a:schemeClr>
              </a:gs>
              <a:gs pos="79000">
                <a:schemeClr val="accent3">
                  <a:lumMod val="75000"/>
                </a:schemeClr>
              </a:gs>
            </a:gsLst>
            <a:lin ang="0" scaled="1"/>
          </a:gradFill>
        </p:spPr>
        <p:txBody>
          <a:bodyPr wrap="square">
            <a:spAutoFit/>
          </a:bodyPr>
          <a:lstStyle/>
          <a:p>
            <a:r>
              <a:rPr lang="as-IN" sz="4800" dirty="0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দেখা একজন পুরোহিতের বর্ণনা লিখে আনবে ।</a:t>
            </a:r>
            <a:endParaRPr lang="as-IN" sz="4800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64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406 0.00787 L -2.08333E-6 -1.11111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03" y="-3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2" grpId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98" y="0"/>
            <a:ext cx="12202397" cy="6857999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0" y="-1"/>
            <a:ext cx="12192000" cy="6857999"/>
          </a:xfrm>
          <a:custGeom>
            <a:avLst/>
            <a:gdLst/>
            <a:ahLst/>
            <a:cxnLst/>
            <a:rect l="l" t="t" r="r" b="b"/>
            <a:pathLst>
              <a:path w="7301948" h="3756991">
                <a:moveTo>
                  <a:pt x="2644672" y="1302823"/>
                </a:moveTo>
                <a:lnTo>
                  <a:pt x="2644826" y="1573330"/>
                </a:lnTo>
                <a:cubicBezTo>
                  <a:pt x="2625354" y="1527916"/>
                  <a:pt x="2598153" y="1491502"/>
                  <a:pt x="2563224" y="1464085"/>
                </a:cubicBezTo>
                <a:cubicBezTo>
                  <a:pt x="2528294" y="1436668"/>
                  <a:pt x="2491531" y="1417754"/>
                  <a:pt x="2452935" y="1407341"/>
                </a:cubicBezTo>
                <a:cubicBezTo>
                  <a:pt x="2486815" y="1394905"/>
                  <a:pt x="2520691" y="1379402"/>
                  <a:pt x="2554564" y="1360833"/>
                </a:cubicBezTo>
                <a:cubicBezTo>
                  <a:pt x="2588437" y="1342263"/>
                  <a:pt x="2618473" y="1322926"/>
                  <a:pt x="2644672" y="1302823"/>
                </a:cubicBezTo>
                <a:close/>
                <a:moveTo>
                  <a:pt x="4110284" y="1276727"/>
                </a:moveTo>
                <a:lnTo>
                  <a:pt x="4110284" y="1564940"/>
                </a:lnTo>
                <a:cubicBezTo>
                  <a:pt x="4089047" y="1515313"/>
                  <a:pt x="4059981" y="1475573"/>
                  <a:pt x="4023086" y="1445721"/>
                </a:cubicBezTo>
                <a:cubicBezTo>
                  <a:pt x="3986191" y="1415869"/>
                  <a:pt x="3949522" y="1395131"/>
                  <a:pt x="3913078" y="1383507"/>
                </a:cubicBezTo>
                <a:close/>
                <a:moveTo>
                  <a:pt x="2644672" y="948596"/>
                </a:moveTo>
                <a:lnTo>
                  <a:pt x="2644672" y="1187440"/>
                </a:lnTo>
                <a:cubicBezTo>
                  <a:pt x="2644066" y="1187788"/>
                  <a:pt x="2642287" y="1188707"/>
                  <a:pt x="2639336" y="1190195"/>
                </a:cubicBezTo>
                <a:cubicBezTo>
                  <a:pt x="2636385" y="1191683"/>
                  <a:pt x="2633486" y="1193394"/>
                  <a:pt x="2630638" y="1195327"/>
                </a:cubicBezTo>
                <a:cubicBezTo>
                  <a:pt x="2614658" y="1206590"/>
                  <a:pt x="2598057" y="1216739"/>
                  <a:pt x="2580834" y="1225772"/>
                </a:cubicBezTo>
                <a:cubicBezTo>
                  <a:pt x="2563610" y="1234806"/>
                  <a:pt x="2547486" y="1239323"/>
                  <a:pt x="2532460" y="1239323"/>
                </a:cubicBezTo>
                <a:cubicBezTo>
                  <a:pt x="2522021" y="1239323"/>
                  <a:pt x="2512601" y="1238965"/>
                  <a:pt x="2504199" y="1238250"/>
                </a:cubicBezTo>
                <a:cubicBezTo>
                  <a:pt x="2495797" y="1237535"/>
                  <a:pt x="2487920" y="1235985"/>
                  <a:pt x="2480568" y="1233601"/>
                </a:cubicBezTo>
                <a:cubicBezTo>
                  <a:pt x="2473216" y="1231217"/>
                  <a:pt x="2466415" y="1227344"/>
                  <a:pt x="2460165" y="1221984"/>
                </a:cubicBezTo>
                <a:cubicBezTo>
                  <a:pt x="2453915" y="1216623"/>
                  <a:pt x="2448682" y="1213800"/>
                  <a:pt x="2444469" y="1213517"/>
                </a:cubicBezTo>
                <a:cubicBezTo>
                  <a:pt x="2464920" y="1212447"/>
                  <a:pt x="2481132" y="1205160"/>
                  <a:pt x="2493103" y="1191654"/>
                </a:cubicBezTo>
                <a:cubicBezTo>
                  <a:pt x="2505075" y="1178149"/>
                  <a:pt x="2511061" y="1162298"/>
                  <a:pt x="2511061" y="1144102"/>
                </a:cubicBezTo>
                <a:cubicBezTo>
                  <a:pt x="2511061" y="1123999"/>
                  <a:pt x="2503519" y="1106389"/>
                  <a:pt x="2488435" y="1091273"/>
                </a:cubicBezTo>
                <a:cubicBezTo>
                  <a:pt x="2473351" y="1076156"/>
                  <a:pt x="2452143" y="1068598"/>
                  <a:pt x="2424810" y="1068598"/>
                </a:cubicBezTo>
                <a:cubicBezTo>
                  <a:pt x="2409410" y="1068598"/>
                  <a:pt x="2395102" y="1071346"/>
                  <a:pt x="2381887" y="1076843"/>
                </a:cubicBezTo>
                <a:cubicBezTo>
                  <a:pt x="2368672" y="1082339"/>
                  <a:pt x="2357096" y="1089858"/>
                  <a:pt x="2347160" y="1099401"/>
                </a:cubicBezTo>
                <a:cubicBezTo>
                  <a:pt x="2337225" y="1108944"/>
                  <a:pt x="2329273" y="1119720"/>
                  <a:pt x="2323307" y="1131731"/>
                </a:cubicBezTo>
                <a:cubicBezTo>
                  <a:pt x="2317340" y="1143741"/>
                  <a:pt x="2314357" y="1156860"/>
                  <a:pt x="2314357" y="1171087"/>
                </a:cubicBezTo>
                <a:cubicBezTo>
                  <a:pt x="2314357" y="1187853"/>
                  <a:pt x="2318593" y="1204309"/>
                  <a:pt x="2327066" y="1220456"/>
                </a:cubicBezTo>
                <a:cubicBezTo>
                  <a:pt x="2335540" y="1236604"/>
                  <a:pt x="2346999" y="1251063"/>
                  <a:pt x="2361445" y="1263833"/>
                </a:cubicBezTo>
                <a:cubicBezTo>
                  <a:pt x="2375891" y="1276604"/>
                  <a:pt x="2393098" y="1286701"/>
                  <a:pt x="2413067" y="1294124"/>
                </a:cubicBezTo>
                <a:cubicBezTo>
                  <a:pt x="2423051" y="1297835"/>
                  <a:pt x="2433775" y="1300619"/>
                  <a:pt x="2445239" y="1302475"/>
                </a:cubicBezTo>
                <a:lnTo>
                  <a:pt x="2458603" y="1303491"/>
                </a:lnTo>
                <a:lnTo>
                  <a:pt x="2281322" y="1391993"/>
                </a:lnTo>
                <a:lnTo>
                  <a:pt x="2357869" y="1496647"/>
                </a:lnTo>
                <a:cubicBezTo>
                  <a:pt x="2408373" y="1496647"/>
                  <a:pt x="2450828" y="1505535"/>
                  <a:pt x="2485236" y="1523313"/>
                </a:cubicBezTo>
                <a:cubicBezTo>
                  <a:pt x="2519644" y="1541090"/>
                  <a:pt x="2548984" y="1562121"/>
                  <a:pt x="2573256" y="1586406"/>
                </a:cubicBezTo>
                <a:cubicBezTo>
                  <a:pt x="2597528" y="1610692"/>
                  <a:pt x="2616994" y="1635318"/>
                  <a:pt x="2631653" y="1660287"/>
                </a:cubicBezTo>
                <a:cubicBezTo>
                  <a:pt x="2646311" y="1685255"/>
                  <a:pt x="2656753" y="1698757"/>
                  <a:pt x="2662977" y="1700793"/>
                </a:cubicBezTo>
                <a:lnTo>
                  <a:pt x="2661779" y="1700793"/>
                </a:lnTo>
                <a:lnTo>
                  <a:pt x="2669588" y="1732089"/>
                </a:lnTo>
                <a:lnTo>
                  <a:pt x="2733745" y="1783662"/>
                </a:lnTo>
                <a:lnTo>
                  <a:pt x="2733745" y="1150249"/>
                </a:lnTo>
                <a:lnTo>
                  <a:pt x="2828117" y="1150249"/>
                </a:lnTo>
                <a:lnTo>
                  <a:pt x="2839269" y="1150249"/>
                </a:lnTo>
                <a:lnTo>
                  <a:pt x="3238440" y="1150249"/>
                </a:lnTo>
                <a:lnTo>
                  <a:pt x="3238440" y="1473450"/>
                </a:lnTo>
                <a:cubicBezTo>
                  <a:pt x="3238040" y="1447187"/>
                  <a:pt x="3227583" y="1423395"/>
                  <a:pt x="3207067" y="1402074"/>
                </a:cubicBezTo>
                <a:cubicBezTo>
                  <a:pt x="3186551" y="1380752"/>
                  <a:pt x="3165417" y="1363487"/>
                  <a:pt x="3143664" y="1350278"/>
                </a:cubicBezTo>
                <a:cubicBezTo>
                  <a:pt x="3121911" y="1337069"/>
                  <a:pt x="3100419" y="1327440"/>
                  <a:pt x="3079188" y="1321389"/>
                </a:cubicBezTo>
                <a:cubicBezTo>
                  <a:pt x="3057957" y="1315339"/>
                  <a:pt x="3038727" y="1312314"/>
                  <a:pt x="3021497" y="1312314"/>
                </a:cubicBezTo>
                <a:cubicBezTo>
                  <a:pt x="3001097" y="1312314"/>
                  <a:pt x="2981126" y="1315133"/>
                  <a:pt x="2961583" y="1320771"/>
                </a:cubicBezTo>
                <a:cubicBezTo>
                  <a:pt x="2942040" y="1326409"/>
                  <a:pt x="2924672" y="1335027"/>
                  <a:pt x="2909478" y="1346625"/>
                </a:cubicBezTo>
                <a:cubicBezTo>
                  <a:pt x="2894285" y="1358223"/>
                  <a:pt x="2882219" y="1372721"/>
                  <a:pt x="2873283" y="1390118"/>
                </a:cubicBezTo>
                <a:cubicBezTo>
                  <a:pt x="2864346" y="1407515"/>
                  <a:pt x="2859877" y="1427303"/>
                  <a:pt x="2859877" y="1449481"/>
                </a:cubicBezTo>
                <a:cubicBezTo>
                  <a:pt x="2859877" y="1465589"/>
                  <a:pt x="2862570" y="1480812"/>
                  <a:pt x="2867957" y="1495149"/>
                </a:cubicBezTo>
                <a:cubicBezTo>
                  <a:pt x="2873344" y="1509485"/>
                  <a:pt x="2881256" y="1522543"/>
                  <a:pt x="2891695" y="1534321"/>
                </a:cubicBezTo>
                <a:cubicBezTo>
                  <a:pt x="2902133" y="1546100"/>
                  <a:pt x="2914756" y="1555343"/>
                  <a:pt x="2929562" y="1562050"/>
                </a:cubicBezTo>
                <a:cubicBezTo>
                  <a:pt x="2944369" y="1568758"/>
                  <a:pt x="2960903" y="1572112"/>
                  <a:pt x="2979164" y="1572112"/>
                </a:cubicBezTo>
                <a:cubicBezTo>
                  <a:pt x="2991651" y="1572112"/>
                  <a:pt x="3004383" y="1569573"/>
                  <a:pt x="3017360" y="1564496"/>
                </a:cubicBezTo>
                <a:cubicBezTo>
                  <a:pt x="3030337" y="1559418"/>
                  <a:pt x="3042193" y="1552189"/>
                  <a:pt x="3052928" y="1542807"/>
                </a:cubicBezTo>
                <a:cubicBezTo>
                  <a:pt x="3063662" y="1533426"/>
                  <a:pt x="3072522" y="1522001"/>
                  <a:pt x="3079507" y="1508535"/>
                </a:cubicBezTo>
                <a:cubicBezTo>
                  <a:pt x="3086492" y="1495068"/>
                  <a:pt x="3089984" y="1480635"/>
                  <a:pt x="3089984" y="1465235"/>
                </a:cubicBezTo>
                <a:cubicBezTo>
                  <a:pt x="3089984" y="1456562"/>
                  <a:pt x="3088850" y="1447471"/>
                  <a:pt x="3086582" y="1437960"/>
                </a:cubicBezTo>
                <a:cubicBezTo>
                  <a:pt x="3085448" y="1433205"/>
                  <a:pt x="3083950" y="1429688"/>
                  <a:pt x="3082088" y="1427411"/>
                </a:cubicBezTo>
                <a:lnTo>
                  <a:pt x="3080152" y="1425840"/>
                </a:lnTo>
                <a:lnTo>
                  <a:pt x="3086623" y="1427951"/>
                </a:lnTo>
                <a:cubicBezTo>
                  <a:pt x="3098806" y="1433042"/>
                  <a:pt x="3113895" y="1442435"/>
                  <a:pt x="3131892" y="1456130"/>
                </a:cubicBezTo>
                <a:cubicBezTo>
                  <a:pt x="3155887" y="1474391"/>
                  <a:pt x="3177888" y="1498013"/>
                  <a:pt x="3197895" y="1526995"/>
                </a:cubicBezTo>
                <a:cubicBezTo>
                  <a:pt x="3217902" y="1555977"/>
                  <a:pt x="3233991" y="1588504"/>
                  <a:pt x="3246162" y="1624574"/>
                </a:cubicBezTo>
                <a:cubicBezTo>
                  <a:pt x="3258334" y="1660644"/>
                  <a:pt x="3264420" y="1699221"/>
                  <a:pt x="3264420" y="1740304"/>
                </a:cubicBezTo>
                <a:lnTo>
                  <a:pt x="3327514" y="1780897"/>
                </a:lnTo>
                <a:lnTo>
                  <a:pt x="3327514" y="1150249"/>
                </a:lnTo>
                <a:lnTo>
                  <a:pt x="3529843" y="1150249"/>
                </a:lnTo>
                <a:cubicBezTo>
                  <a:pt x="3505307" y="1160636"/>
                  <a:pt x="3486276" y="1183020"/>
                  <a:pt x="3472751" y="1217402"/>
                </a:cubicBezTo>
                <a:cubicBezTo>
                  <a:pt x="3459226" y="1251784"/>
                  <a:pt x="3452464" y="1287204"/>
                  <a:pt x="3452464" y="1323661"/>
                </a:cubicBezTo>
                <a:cubicBezTo>
                  <a:pt x="3452464" y="1338145"/>
                  <a:pt x="3454468" y="1354943"/>
                  <a:pt x="3458476" y="1374054"/>
                </a:cubicBezTo>
                <a:cubicBezTo>
                  <a:pt x="3462484" y="1393166"/>
                  <a:pt x="3467045" y="1419352"/>
                  <a:pt x="3472162" y="1452612"/>
                </a:cubicBezTo>
                <a:cubicBezTo>
                  <a:pt x="3478257" y="1480190"/>
                  <a:pt x="3483508" y="1508412"/>
                  <a:pt x="3487916" y="1537279"/>
                </a:cubicBezTo>
                <a:cubicBezTo>
                  <a:pt x="3492323" y="1566145"/>
                  <a:pt x="3494527" y="1588839"/>
                  <a:pt x="3494527" y="1605360"/>
                </a:cubicBezTo>
                <a:cubicBezTo>
                  <a:pt x="3494527" y="1643505"/>
                  <a:pt x="3483802" y="1675400"/>
                  <a:pt x="3462352" y="1701044"/>
                </a:cubicBezTo>
                <a:cubicBezTo>
                  <a:pt x="3440901" y="1726689"/>
                  <a:pt x="3409332" y="1742952"/>
                  <a:pt x="3367643" y="1749834"/>
                </a:cubicBezTo>
                <a:lnTo>
                  <a:pt x="3419061" y="1805930"/>
                </a:lnTo>
                <a:cubicBezTo>
                  <a:pt x="3430196" y="1805930"/>
                  <a:pt x="3445412" y="1801094"/>
                  <a:pt x="3464710" y="1791423"/>
                </a:cubicBezTo>
                <a:cubicBezTo>
                  <a:pt x="3484008" y="1781751"/>
                  <a:pt x="3503267" y="1767076"/>
                  <a:pt x="3522488" y="1747398"/>
                </a:cubicBezTo>
                <a:cubicBezTo>
                  <a:pt x="3541708" y="1727720"/>
                  <a:pt x="3558967" y="1703190"/>
                  <a:pt x="3574264" y="1673808"/>
                </a:cubicBezTo>
                <a:cubicBezTo>
                  <a:pt x="3589560" y="1644426"/>
                  <a:pt x="3597209" y="1609870"/>
                  <a:pt x="3597209" y="1570140"/>
                </a:cubicBezTo>
                <a:cubicBezTo>
                  <a:pt x="3597209" y="1540939"/>
                  <a:pt x="3594264" y="1511057"/>
                  <a:pt x="3588375" y="1480496"/>
                </a:cubicBezTo>
                <a:cubicBezTo>
                  <a:pt x="3582486" y="1449935"/>
                  <a:pt x="3576281" y="1421104"/>
                  <a:pt x="3569760" y="1394003"/>
                </a:cubicBezTo>
                <a:cubicBezTo>
                  <a:pt x="3565030" y="1370974"/>
                  <a:pt x="3561000" y="1350481"/>
                  <a:pt x="3557669" y="1332523"/>
                </a:cubicBezTo>
                <a:cubicBezTo>
                  <a:pt x="3554338" y="1314566"/>
                  <a:pt x="3552672" y="1297848"/>
                  <a:pt x="3552672" y="1282371"/>
                </a:cubicBezTo>
                <a:cubicBezTo>
                  <a:pt x="3552672" y="1267178"/>
                  <a:pt x="3554167" y="1251913"/>
                  <a:pt x="3557157" y="1236578"/>
                </a:cubicBezTo>
                <a:cubicBezTo>
                  <a:pt x="3560146" y="1221243"/>
                  <a:pt x="3565159" y="1207273"/>
                  <a:pt x="3572195" y="1194670"/>
                </a:cubicBezTo>
                <a:cubicBezTo>
                  <a:pt x="3579232" y="1182067"/>
                  <a:pt x="3587859" y="1171677"/>
                  <a:pt x="3598079" y="1163500"/>
                </a:cubicBezTo>
                <a:cubicBezTo>
                  <a:pt x="3608298" y="1155323"/>
                  <a:pt x="3620708" y="1150906"/>
                  <a:pt x="3635309" y="1150249"/>
                </a:cubicBezTo>
                <a:lnTo>
                  <a:pt x="3720587" y="1150249"/>
                </a:lnTo>
                <a:lnTo>
                  <a:pt x="3728558" y="1150249"/>
                </a:lnTo>
                <a:lnTo>
                  <a:pt x="4110284" y="1150249"/>
                </a:lnTo>
                <a:lnTo>
                  <a:pt x="4110284" y="1163297"/>
                </a:lnTo>
                <a:lnTo>
                  <a:pt x="3742759" y="1367153"/>
                </a:lnTo>
                <a:lnTo>
                  <a:pt x="3817683" y="1467458"/>
                </a:lnTo>
                <a:cubicBezTo>
                  <a:pt x="3854449" y="1472600"/>
                  <a:pt x="3889166" y="1481862"/>
                  <a:pt x="3921834" y="1495245"/>
                </a:cubicBezTo>
                <a:cubicBezTo>
                  <a:pt x="3954502" y="1508628"/>
                  <a:pt x="3984454" y="1526409"/>
                  <a:pt x="4011691" y="1548587"/>
                </a:cubicBezTo>
                <a:cubicBezTo>
                  <a:pt x="4038927" y="1570765"/>
                  <a:pt x="4063534" y="1598143"/>
                  <a:pt x="4085513" y="1630721"/>
                </a:cubicBezTo>
                <a:cubicBezTo>
                  <a:pt x="4107491" y="1663299"/>
                  <a:pt x="4125162" y="1702153"/>
                  <a:pt x="4138526" y="1747282"/>
                </a:cubicBezTo>
                <a:lnTo>
                  <a:pt x="4200595" y="1779950"/>
                </a:lnTo>
                <a:lnTo>
                  <a:pt x="4200595" y="1150249"/>
                </a:lnTo>
                <a:lnTo>
                  <a:pt x="4260985" y="1150249"/>
                </a:lnTo>
                <a:lnTo>
                  <a:pt x="4304901" y="1150249"/>
                </a:lnTo>
                <a:lnTo>
                  <a:pt x="4317796" y="1150249"/>
                </a:lnTo>
                <a:cubicBezTo>
                  <a:pt x="4320193" y="1151280"/>
                  <a:pt x="4324375" y="1155304"/>
                  <a:pt x="4330342" y="1162321"/>
                </a:cubicBezTo>
                <a:cubicBezTo>
                  <a:pt x="4336308" y="1169338"/>
                  <a:pt x="4342420" y="1177543"/>
                  <a:pt x="4348676" y="1186938"/>
                </a:cubicBezTo>
                <a:cubicBezTo>
                  <a:pt x="4354933" y="1196332"/>
                  <a:pt x="4360055" y="1205382"/>
                  <a:pt x="4364044" y="1214087"/>
                </a:cubicBezTo>
                <a:cubicBezTo>
                  <a:pt x="4368032" y="1222792"/>
                  <a:pt x="4370026" y="1228936"/>
                  <a:pt x="4370026" y="1232519"/>
                </a:cubicBezTo>
                <a:lnTo>
                  <a:pt x="4370026" y="1716277"/>
                </a:lnTo>
                <a:lnTo>
                  <a:pt x="4459100" y="1781187"/>
                </a:lnTo>
                <a:lnTo>
                  <a:pt x="4459100" y="1150249"/>
                </a:lnTo>
                <a:lnTo>
                  <a:pt x="4568042" y="1150249"/>
                </a:lnTo>
                <a:lnTo>
                  <a:pt x="4594953" y="1150249"/>
                </a:lnTo>
                <a:lnTo>
                  <a:pt x="4633880" y="1150249"/>
                </a:lnTo>
                <a:lnTo>
                  <a:pt x="4633880" y="1478940"/>
                </a:lnTo>
                <a:lnTo>
                  <a:pt x="4732947" y="1559450"/>
                </a:lnTo>
                <a:lnTo>
                  <a:pt x="4807118" y="1480003"/>
                </a:lnTo>
                <a:cubicBezTo>
                  <a:pt x="4829373" y="1454268"/>
                  <a:pt x="4850997" y="1429551"/>
                  <a:pt x="4871990" y="1405853"/>
                </a:cubicBezTo>
                <a:cubicBezTo>
                  <a:pt x="4892982" y="1382154"/>
                  <a:pt x="4909188" y="1361309"/>
                  <a:pt x="4920605" y="1343319"/>
                </a:cubicBezTo>
                <a:cubicBezTo>
                  <a:pt x="4914214" y="1352817"/>
                  <a:pt x="4909777" y="1368081"/>
                  <a:pt x="4907296" y="1389113"/>
                </a:cubicBezTo>
                <a:cubicBezTo>
                  <a:pt x="4904816" y="1410144"/>
                  <a:pt x="4903575" y="1431633"/>
                  <a:pt x="4903575" y="1453579"/>
                </a:cubicBezTo>
                <a:cubicBezTo>
                  <a:pt x="4903575" y="1508399"/>
                  <a:pt x="4910979" y="1562450"/>
                  <a:pt x="4925786" y="1615730"/>
                </a:cubicBezTo>
                <a:cubicBezTo>
                  <a:pt x="4940593" y="1669011"/>
                  <a:pt x="4960555" y="1724150"/>
                  <a:pt x="4985671" y="1781149"/>
                </a:cubicBezTo>
                <a:lnTo>
                  <a:pt x="5056033" y="1805930"/>
                </a:lnTo>
                <a:cubicBezTo>
                  <a:pt x="5047012" y="1769074"/>
                  <a:pt x="5039206" y="1738680"/>
                  <a:pt x="5032614" y="1714749"/>
                </a:cubicBezTo>
                <a:cubicBezTo>
                  <a:pt x="5026023" y="1690819"/>
                  <a:pt x="5020559" y="1668389"/>
                  <a:pt x="5016222" y="1647461"/>
                </a:cubicBezTo>
                <a:cubicBezTo>
                  <a:pt x="5011886" y="1626533"/>
                  <a:pt x="5008729" y="1606146"/>
                  <a:pt x="5006751" y="1586300"/>
                </a:cubicBezTo>
                <a:cubicBezTo>
                  <a:pt x="5004772" y="1566454"/>
                  <a:pt x="5003783" y="1545687"/>
                  <a:pt x="5003783" y="1523999"/>
                </a:cubicBezTo>
                <a:cubicBezTo>
                  <a:pt x="5003783" y="1480403"/>
                  <a:pt x="5009083" y="1437383"/>
                  <a:pt x="5019682" y="1394941"/>
                </a:cubicBezTo>
                <a:cubicBezTo>
                  <a:pt x="5030282" y="1352498"/>
                  <a:pt x="5052476" y="1308125"/>
                  <a:pt x="5086265" y="1261823"/>
                </a:cubicBezTo>
                <a:lnTo>
                  <a:pt x="4956366" y="1189857"/>
                </a:lnTo>
                <a:cubicBezTo>
                  <a:pt x="4906030" y="1215605"/>
                  <a:pt x="4861281" y="1247831"/>
                  <a:pt x="4822118" y="1286537"/>
                </a:cubicBezTo>
                <a:cubicBezTo>
                  <a:pt x="4782955" y="1325242"/>
                  <a:pt x="4750313" y="1366277"/>
                  <a:pt x="4724191" y="1409641"/>
                </a:cubicBezTo>
                <a:lnTo>
                  <a:pt x="4724191" y="1150249"/>
                </a:lnTo>
                <a:lnTo>
                  <a:pt x="5166911" y="1150249"/>
                </a:lnTo>
                <a:lnTo>
                  <a:pt x="5114023" y="1067361"/>
                </a:lnTo>
                <a:lnTo>
                  <a:pt x="4542065" y="1067361"/>
                </a:lnTo>
                <a:lnTo>
                  <a:pt x="4522287" y="1067361"/>
                </a:lnTo>
                <a:lnTo>
                  <a:pt x="4454519" y="1067361"/>
                </a:lnTo>
                <a:lnTo>
                  <a:pt x="4451271" y="1056981"/>
                </a:lnTo>
                <a:cubicBezTo>
                  <a:pt x="4447431" y="1041581"/>
                  <a:pt x="4440856" y="1022824"/>
                  <a:pt x="4431545" y="1000711"/>
                </a:cubicBezTo>
                <a:cubicBezTo>
                  <a:pt x="4422234" y="978597"/>
                  <a:pt x="4401728" y="961225"/>
                  <a:pt x="4370026" y="948596"/>
                </a:cubicBezTo>
                <a:lnTo>
                  <a:pt x="4370026" y="1094371"/>
                </a:lnTo>
                <a:lnTo>
                  <a:pt x="4358629" y="1085297"/>
                </a:lnTo>
                <a:cubicBezTo>
                  <a:pt x="4351897" y="1080125"/>
                  <a:pt x="4343918" y="1074146"/>
                  <a:pt x="4334691" y="1067361"/>
                </a:cubicBezTo>
                <a:lnTo>
                  <a:pt x="4250641" y="1067361"/>
                </a:lnTo>
                <a:lnTo>
                  <a:pt x="4208716" y="1067361"/>
                </a:lnTo>
                <a:lnTo>
                  <a:pt x="3675651" y="1067361"/>
                </a:lnTo>
                <a:lnTo>
                  <a:pt x="3674833" y="1067361"/>
                </a:lnTo>
                <a:lnTo>
                  <a:pt x="2785009" y="1067361"/>
                </a:lnTo>
                <a:lnTo>
                  <a:pt x="2782363" y="1067361"/>
                </a:lnTo>
                <a:lnTo>
                  <a:pt x="2729724" y="1067361"/>
                </a:lnTo>
                <a:lnTo>
                  <a:pt x="2726825" y="1055763"/>
                </a:lnTo>
                <a:cubicBezTo>
                  <a:pt x="2722920" y="1038598"/>
                  <a:pt x="2717021" y="1019290"/>
                  <a:pt x="2709128" y="997840"/>
                </a:cubicBezTo>
                <a:cubicBezTo>
                  <a:pt x="2701235" y="976390"/>
                  <a:pt x="2679749" y="959975"/>
                  <a:pt x="2644672" y="948596"/>
                </a:cubicBezTo>
                <a:close/>
                <a:moveTo>
                  <a:pt x="0" y="0"/>
                </a:moveTo>
                <a:lnTo>
                  <a:pt x="7301948" y="0"/>
                </a:lnTo>
                <a:lnTo>
                  <a:pt x="7301948" y="3756991"/>
                </a:lnTo>
                <a:lnTo>
                  <a:pt x="0" y="3756991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922" y="3644348"/>
            <a:ext cx="4399721" cy="321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01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/>
        </p:nvSpPr>
        <p:spPr>
          <a:xfrm>
            <a:off x="-1" y="1081606"/>
            <a:ext cx="4682359" cy="1479398"/>
          </a:xfrm>
          <a:prstGeom prst="homePlate">
            <a:avLst/>
          </a:prstGeom>
          <a:solidFill>
            <a:srgbClr val="B97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8354" y="1313474"/>
            <a:ext cx="77333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60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0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as-IN" sz="6000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10501" y="2991423"/>
            <a:ext cx="7438229" cy="283154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as-IN" sz="5400" b="1" dirty="0" smtClean="0">
                <a:ln/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ধীমান কুমার বিশ্বাস </a:t>
            </a:r>
          </a:p>
          <a:p>
            <a:r>
              <a:rPr lang="as-IN" sz="44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সিনিয়র শিক্ষক</a:t>
            </a:r>
          </a:p>
          <a:p>
            <a:r>
              <a:rPr lang="as-IN" sz="4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ফলিয়া সহদেব মাধ্যমিক বিদ্যালয়</a:t>
            </a:r>
          </a:p>
          <a:p>
            <a:r>
              <a:rPr lang="as-IN" sz="4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শৈলকুপা,ঝিনাইদহ</a:t>
            </a:r>
            <a:endParaRPr lang="as-IN" sz="40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9757" y="238541"/>
            <a:ext cx="2743200" cy="297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02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435 -0.00116 L 3.75E-6 3.33333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85" y="11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/>
        </p:nvSpPr>
        <p:spPr>
          <a:xfrm>
            <a:off x="-1" y="1081606"/>
            <a:ext cx="3962401" cy="1479398"/>
          </a:xfrm>
          <a:prstGeom prst="homePlate">
            <a:avLst/>
          </a:prstGeom>
          <a:solidFill>
            <a:srgbClr val="B97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8354" y="1313474"/>
            <a:ext cx="77333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60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</p:txBody>
      </p:sp>
      <p:sp>
        <p:nvSpPr>
          <p:cNvPr id="3" name="Rectangle 2"/>
          <p:cNvSpPr/>
          <p:nvPr/>
        </p:nvSpPr>
        <p:spPr>
          <a:xfrm>
            <a:off x="3441806" y="2792872"/>
            <a:ext cx="7173185" cy="317009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as-IN" sz="40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bn-IN" sz="40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৮ম </a:t>
            </a:r>
            <a:r>
              <a:rPr lang="as-IN" sz="40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40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40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: হিন্দুধর্ম ও নৈতিক শিক্ষা </a:t>
            </a:r>
            <a:r>
              <a:rPr lang="as-IN" sz="40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40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40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bn-IN" sz="40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৫ম – পাঠ - ১ </a:t>
            </a:r>
            <a:r>
              <a:rPr lang="as-IN" sz="40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40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40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bn-IN" sz="40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৪৫মিঃ</a:t>
            </a:r>
            <a:r>
              <a:rPr lang="as-IN" sz="40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40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40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40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২৩-১২-১৯ </a:t>
            </a:r>
            <a:r>
              <a:rPr lang="as-IN" sz="40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4000" b="1" dirty="0" smtClean="0">
              <a:ln/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54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347 -0.00347 L -0.00065 -0.0011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41" y="11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88164" y="745561"/>
            <a:ext cx="246894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5400" b="1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 </a:t>
            </a:r>
            <a:endParaRPr lang="as-IN" sz="5400" b="1" dirty="0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4250" y="2069378"/>
            <a:ext cx="55867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4800" b="1" spc="50" dirty="0" smtClean="0">
                <a:ln w="0"/>
                <a:solidFill>
                  <a:srgbClr val="B972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শিক্ষার্থীরা…</a:t>
            </a:r>
            <a:endParaRPr lang="as-IN" sz="4800" b="1" spc="50" dirty="0">
              <a:ln w="0"/>
              <a:solidFill>
                <a:srgbClr val="B972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37384" y="3300862"/>
            <a:ext cx="928730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6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পূজা ও পুরোহিতের ধারণা ব্যাখ্যা করতে পারবে</a:t>
            </a:r>
            <a:r>
              <a:rPr lang="bn-IN" sz="36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36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6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পুরোহিতের যোগ্যতা </a:t>
            </a:r>
            <a:r>
              <a:rPr lang="en-US" sz="36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as-IN" sz="36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 </a:t>
            </a:r>
            <a:r>
              <a:rPr lang="as-IN" sz="36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36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36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দেব- </a:t>
            </a:r>
            <a:r>
              <a:rPr lang="as-IN" sz="36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দেবীর  </a:t>
            </a:r>
            <a:r>
              <a:rPr lang="en-US" sz="36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as-IN" sz="36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6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  পারবে </a:t>
            </a:r>
            <a:r>
              <a:rPr lang="as-IN" sz="36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36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6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3600" b="1" dirty="0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0" y="1576558"/>
            <a:ext cx="12192000" cy="15766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758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039" y="4777113"/>
            <a:ext cx="2780751" cy="19700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60" y="4777113"/>
            <a:ext cx="2780751" cy="19700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815" y="4777113"/>
            <a:ext cx="2780751" cy="197005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876033" y="0"/>
            <a:ext cx="10639289" cy="1994637"/>
            <a:chOff x="876033" y="297087"/>
            <a:chExt cx="10639289" cy="199463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4571" y="297087"/>
              <a:ext cx="2780751" cy="196093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033" y="297087"/>
              <a:ext cx="2794000" cy="197005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1926" y="321673"/>
              <a:ext cx="2780751" cy="1970051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039" y="2413144"/>
            <a:ext cx="2780751" cy="197005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756293" y="1994637"/>
            <a:ext cx="6719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দূর্গা</a:t>
            </a:r>
            <a:endParaRPr lang="as-IN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08485" y="1994637"/>
            <a:ext cx="6110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শিব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855207" y="1994637"/>
            <a:ext cx="28424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সরস্বতী , লক্ষ্মী ও গণেশ</a:t>
            </a:r>
            <a:endParaRPr lang="as-IN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481358" y="4329073"/>
            <a:ext cx="9065318" cy="550180"/>
            <a:chOff x="1532673" y="4407781"/>
            <a:chExt cx="9065318" cy="550180"/>
          </a:xfrm>
        </p:grpSpPr>
        <p:sp>
          <p:nvSpPr>
            <p:cNvPr id="17" name="Rectangle 16"/>
            <p:cNvSpPr/>
            <p:nvPr/>
          </p:nvSpPr>
          <p:spPr>
            <a:xfrm>
              <a:off x="9724034" y="4407781"/>
              <a:ext cx="873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s-IN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মনসা</a:t>
              </a:r>
              <a:endParaRPr lang="as-IN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532673" y="4407781"/>
              <a:ext cx="120898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s-IN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রাধাকৃষ্ণ</a:t>
              </a:r>
              <a:endParaRPr lang="as-IN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768027" y="4434741"/>
              <a:ext cx="7457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s-IN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কালি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7492790" y="3188916"/>
            <a:ext cx="776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বিষ্ণু</a:t>
            </a:r>
            <a:endParaRPr lang="as-IN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13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/>
        </p:nvSpPr>
        <p:spPr>
          <a:xfrm>
            <a:off x="0" y="1081606"/>
            <a:ext cx="4055166" cy="1479398"/>
          </a:xfrm>
          <a:prstGeom prst="homePlate">
            <a:avLst/>
          </a:prstGeom>
          <a:solidFill>
            <a:srgbClr val="B97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8354" y="1313474"/>
            <a:ext cx="77333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60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4346712" y="3167271"/>
            <a:ext cx="5062331" cy="1523999"/>
          </a:xfrm>
          <a:prstGeom prst="horizontalScroll">
            <a:avLst>
              <a:gd name="adj" fmla="val 13180"/>
            </a:avLst>
          </a:prstGeom>
          <a:gradFill flip="none" rotWithShape="1">
            <a:gsLst>
              <a:gs pos="0">
                <a:schemeClr val="accent6">
                  <a:lumMod val="110000"/>
                  <a:satMod val="105000"/>
                  <a:tint val="67000"/>
                  <a:alpha val="0"/>
                </a:schemeClr>
              </a:gs>
              <a:gs pos="50000">
                <a:srgbClr val="FF000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IN" sz="6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</a:t>
            </a:r>
            <a:r>
              <a:rPr lang="en-US" sz="6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6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দেবী </a:t>
            </a:r>
            <a:r>
              <a:rPr lang="bn-IN" sz="6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পূজা</a:t>
            </a:r>
          </a:p>
          <a:p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13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347 -0.00347 L -0.00065 -0.0011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41" y="11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2" grpId="1"/>
      <p:bldP spid="11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57" y="0"/>
            <a:ext cx="6395278" cy="35973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48933" y="3771865"/>
            <a:ext cx="27398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ছবিতে কী করা হচ্ছে ?</a:t>
            </a:r>
            <a:endParaRPr lang="as-IN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8933" y="4502427"/>
            <a:ext cx="21419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পূজা করেন কে ?</a:t>
            </a:r>
            <a:endParaRPr lang="as-IN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38430" y="3788275"/>
            <a:ext cx="6623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পূজা</a:t>
            </a:r>
            <a:endParaRPr lang="as-IN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38430" y="4502426"/>
            <a:ext cx="11512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পুরোহিত</a:t>
            </a:r>
            <a:endParaRPr lang="as-IN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" y="0"/>
            <a:ext cx="249644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  <a:alpha val="0"/>
                </a:schemeClr>
              </a:gs>
              <a:gs pos="23000">
                <a:schemeClr val="accent3">
                  <a:lumMod val="75000"/>
                </a:schemeClr>
              </a:gs>
              <a:gs pos="59500">
                <a:schemeClr val="accent4">
                  <a:lumMod val="75000"/>
                </a:schemeClr>
              </a:gs>
              <a:gs pos="40000">
                <a:schemeClr val="accent3">
                  <a:lumMod val="40000"/>
                  <a:lumOff val="60000"/>
                </a:schemeClr>
              </a:gs>
              <a:gs pos="79000">
                <a:schemeClr val="accent1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49645" y="0"/>
            <a:ext cx="249644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  <a:alpha val="0"/>
                </a:schemeClr>
              </a:gs>
              <a:gs pos="23000">
                <a:schemeClr val="accent3">
                  <a:lumMod val="75000"/>
                </a:schemeClr>
              </a:gs>
              <a:gs pos="59500">
                <a:schemeClr val="accent4">
                  <a:lumMod val="75000"/>
                </a:schemeClr>
              </a:gs>
              <a:gs pos="40000">
                <a:schemeClr val="accent3">
                  <a:lumMod val="40000"/>
                  <a:lumOff val="60000"/>
                </a:schemeClr>
              </a:gs>
              <a:gs pos="79000">
                <a:schemeClr val="accent1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99289" y="0"/>
            <a:ext cx="249644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  <a:alpha val="0"/>
                </a:schemeClr>
              </a:gs>
              <a:gs pos="23000">
                <a:schemeClr val="accent3">
                  <a:lumMod val="75000"/>
                </a:schemeClr>
              </a:gs>
              <a:gs pos="59500">
                <a:schemeClr val="accent4">
                  <a:lumMod val="75000"/>
                </a:schemeClr>
              </a:gs>
              <a:gs pos="40000">
                <a:schemeClr val="accent3">
                  <a:lumMod val="40000"/>
                  <a:lumOff val="60000"/>
                </a:schemeClr>
              </a:gs>
              <a:gs pos="79000">
                <a:schemeClr val="accent1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05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66651" y="1725496"/>
            <a:ext cx="10516020" cy="1631216"/>
          </a:xfrm>
          <a:prstGeom prst="rect">
            <a:avLst/>
          </a:prstGeom>
          <a:ln>
            <a:noFill/>
          </a:ln>
          <a:effectLst>
            <a:reflection blurRad="6350" stA="50000" endA="295" endPos="92000" dist="101600" dir="5400000" sy="-100000" algn="bl" rotWithShape="0"/>
          </a:effectLst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s-IN" sz="10000" b="1" dirty="0">
                <a:ln/>
                <a:solidFill>
                  <a:srgbClr val="1E5155">
                    <a:lumMod val="50000"/>
                  </a:srgbClr>
                </a:solidFill>
              </a:rPr>
              <a:t>পূজা ও পুরোহিত </a:t>
            </a:r>
          </a:p>
        </p:txBody>
      </p:sp>
      <p:sp>
        <p:nvSpPr>
          <p:cNvPr id="3" name="Rectangle 2"/>
          <p:cNvSpPr/>
          <p:nvPr/>
        </p:nvSpPr>
        <p:spPr>
          <a:xfrm>
            <a:off x="5148928" y="3237442"/>
            <a:ext cx="1489510" cy="3293209"/>
          </a:xfrm>
          <a:prstGeom prst="rect">
            <a:avLst/>
          </a:prstGeom>
          <a:ln>
            <a:noFill/>
          </a:ln>
          <a:effectLst>
            <a:reflection blurRad="6350" stA="50000" endA="295" endPos="92000" dist="101600" dir="5400000" sy="-100000" algn="bl" rotWithShape="0"/>
          </a:effectLst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20800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as-IN" sz="20800" b="1" dirty="0">
              <a:ln/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58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/>
        </p:nvSpPr>
        <p:spPr>
          <a:xfrm>
            <a:off x="0" y="1142908"/>
            <a:ext cx="2067951" cy="1356794"/>
          </a:xfrm>
          <a:prstGeom prst="homePlate">
            <a:avLst/>
          </a:prstGeom>
          <a:solidFill>
            <a:srgbClr val="B97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8354" y="1313474"/>
            <a:ext cx="77333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60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পূজা </a:t>
            </a:r>
          </a:p>
        </p:txBody>
      </p:sp>
      <p:sp>
        <p:nvSpPr>
          <p:cNvPr id="3" name="Rectangle 2"/>
          <p:cNvSpPr/>
          <p:nvPr/>
        </p:nvSpPr>
        <p:spPr>
          <a:xfrm>
            <a:off x="1420837" y="2951666"/>
            <a:ext cx="107711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Blip>
                <a:blip r:embed="rId2"/>
              </a:buBlip>
            </a:pP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ঈশ্বরের কোনো প্রতীক বা রুপকে সন্তুষ্ট করার জন্য ভক্তি সহকারে</a:t>
            </a:r>
            <a:r>
              <a:rPr lang="en-US" sz="40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ফুল, দূর্বা ,তুলসীপাতা , বিল্বপত্র, চন্দন , আতপচাল , ধূপ ওদীপ প্রভৃতি উপকরণ দিয়ে যে অনুষ্ঠানাদি করা হয় তাকে পূজা বলে </a:t>
            </a:r>
            <a:r>
              <a:rPr lang="as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as-IN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34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896 7.40741E-7 L 3.75E-6 7.40741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2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2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236</TotalTime>
  <Words>283</Words>
  <Application>Microsoft Office PowerPoint</Application>
  <PresentationFormat>Widescreen</PresentationFormat>
  <Paragraphs>49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Century Gothic</vt:lpstr>
      <vt:lpstr>NikoshBAN</vt:lpstr>
      <vt:lpstr>Vrinda</vt:lpstr>
      <vt:lpstr>Wingdings 3</vt:lpstr>
      <vt:lpstr>Ion</vt:lpstr>
      <vt:lpstr>1_Ion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Dhiman Kumar Biswas</dc:creator>
  <cp:lastModifiedBy>Dhiman Kumar Biswas</cp:lastModifiedBy>
  <cp:revision>57</cp:revision>
  <dcterms:created xsi:type="dcterms:W3CDTF">2017-12-18T13:27:48Z</dcterms:created>
  <dcterms:modified xsi:type="dcterms:W3CDTF">2019-12-23T11:42:16Z</dcterms:modified>
</cp:coreProperties>
</file>