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73" r:id="rId6"/>
    <p:sldId id="270" r:id="rId7"/>
    <p:sldId id="274" r:id="rId8"/>
    <p:sldId id="260" r:id="rId9"/>
    <p:sldId id="266" r:id="rId10"/>
    <p:sldId id="261" r:id="rId11"/>
    <p:sldId id="262" r:id="rId12"/>
    <p:sldId id="263" r:id="rId13"/>
    <p:sldId id="265" r:id="rId14"/>
    <p:sldId id="267" r:id="rId15"/>
    <p:sldId id="272" r:id="rId16"/>
    <p:sldId id="25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6882"/>
            <a:ext cx="12765741" cy="70948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1621" y="900633"/>
            <a:ext cx="11421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643" l="9704" r="50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41" b="5719"/>
          <a:stretch/>
        </p:blipFill>
        <p:spPr>
          <a:xfrm>
            <a:off x="7271789" y="3129281"/>
            <a:ext cx="2350824" cy="3270965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3" y="1939398"/>
            <a:ext cx="4034844" cy="31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 -0.35949 L -0.603 -0.35926 C -0.59518 -0.36019 -0.5875 -0.36204 -0.57969 -0.36135 C -0.57839 -0.36135 -0.58242 -0.35973 -0.58281 -0.35764 C -0.58386 -0.35348 -0.58346 -0.34885 -0.58399 -0.34445 C -0.58412 -0.3426 -0.58425 -0.34028 -0.58503 -0.33889 C -0.58581 -0.3375 -0.58711 -0.3375 -0.58815 -0.33727 C -0.58919 -0.3375 -0.59102 -0.33727 -0.59128 -0.33889 C -0.5931 -0.34838 -0.59011 -0.34838 -0.58711 -0.35024 C -0.58607 -0.34954 -0.58477 -0.34954 -0.58399 -0.34815 C -0.5832 -0.34676 -0.58333 -0.34445 -0.58281 -0.3426 C -0.58229 -0.34051 -0.58151 -0.33889 -0.58073 -0.33727 C -0.58112 -0.33449 -0.58086 -0.33149 -0.58177 -0.3294 C -0.5836 -0.32547 -0.59037 -0.32917 -0.59128 -0.3294 C -0.59974 -0.33959 -0.58958 -0.32639 -0.59662 -0.33889 C -0.59753 -0.34051 -0.5987 -0.34144 -0.59974 -0.3426 C -0.60052 -0.34653 -0.60065 -0.3507 -0.60182 -0.35394 C -0.60261 -0.35579 -0.60456 -0.35741 -0.60404 -0.35949 C -0.60352 -0.36135 -0.60182 -0.35834 -0.60078 -0.35764 C -0.60013 -0.35579 -0.59961 -0.35371 -0.5987 -0.35209 C -0.59779 -0.35047 -0.59636 -0.35 -0.59557 -0.34815 C -0.59479 -0.34676 -0.59505 -0.34445 -0.59453 -0.3426 C -0.59362 -0.34051 -0.59232 -0.33936 -0.59128 -0.33727 C -0.5905 -0.33519 -0.59011 -0.33287 -0.58919 -0.33125 C -0.58724 -0.32848 -0.58281 -0.32385 -0.58281 -0.32362 C -0.58255 -0.3257 -0.58255 -0.32801 -0.58177 -0.3294 C -0.57891 -0.33588 -0.57643 -0.33264 -0.57227 -0.33125 C -0.57513 -0.31621 -0.57096 -0.3338 -0.57656 -0.32385 C -0.57735 -0.32246 -0.57721 -0.32014 -0.57761 -0.31829 C -0.578 -0.32014 -0.57865 -0.32176 -0.57865 -0.32385 C -0.57865 -0.32593 -0.57735 -0.33588 -0.57656 -0.33889 C -0.57591 -0.34098 -0.575 -0.34237 -0.57448 -0.34445 C -0.57396 -0.34653 -0.57422 -0.34885 -0.57331 -0.35024 C -0.57227 -0.35162 -0.57057 -0.35162 -0.56914 -0.35209 C -0.5612 -0.34723 -0.5707 -0.35417 -0.5638 -0.34445 C -0.56302 -0.34329 -0.56172 -0.34329 -0.56068 -0.3426 C -0.56029 -0.3382 -0.56003 -0.3338 -0.55964 -0.3294 C -0.55925 -0.32454 -0.55951 -0.30973 -0.5586 -0.31436 C -0.55703 -0.32269 -0.55807 -0.33195 -0.55755 -0.34074 C -0.55677 -0.35278 -0.55664 -0.34676 -0.55547 -0.35579 C -0.55495 -0.3588 -0.55469 -0.36204 -0.5543 -0.36505 C -0.55221 -0.36412 -0.54909 -0.36297 -0.54701 -0.36135 C -0.53776 -0.3544 -0.54701 -0.36019 -0.53958 -0.35579 C -0.54427 -0.34746 -0.54518 -0.34862 -0.54167 -0.33125 C -0.54128 -0.3294 -0.53958 -0.3301 -0.53854 -0.3294 C -0.53776 -0.32755 -0.5362 -0.32593 -0.53646 -0.32385 C -0.53659 -0.32153 -0.53828 -0.32037 -0.53958 -0.32014 C -0.5405 -0.31991 -0.54583 -0.32315 -0.54701 -0.32385 C -0.54727 -0.3257 -0.54753 -0.32778 -0.54805 -0.3294 C -0.54857 -0.33149 -0.54961 -0.33311 -0.55013 -0.33519 C -0.55104 -0.33866 -0.55221 -0.34653 -0.55221 -0.34607 C -0.54466 -0.35093 -0.54779 -0.34792 -0.54271 -0.35394 C -0.53945 -0.35255 -0.53776 -0.35255 -0.53529 -0.34815 C -0.53451 -0.34676 -0.53438 -0.34375 -0.5332 -0.3426 C -0.53164 -0.34098 -0.52969 -0.34144 -0.528 -0.34074 C -0.52761 -0.33449 -0.5263 -0.32824 -0.52695 -0.32199 C -0.52708 -0.31991 -0.52904 -0.31922 -0.53008 -0.32014 C -0.53112 -0.32107 -0.53086 -0.32385 -0.53112 -0.3257 C -0.53151 -0.32848 -0.53242 -0.33588 -0.5332 -0.33889 C -0.53386 -0.34098 -0.53464 -0.3426 -0.53529 -0.34445 C -0.53294 -0.35301 -0.53307 -0.35463 -0.528 -0.36135 C -0.52708 -0.3625 -0.52578 -0.36274 -0.52474 -0.3632 C -0.52305 -0.36274 -0.52123 -0.36181 -0.51953 -0.36135 C -0.51498 -0.36042 -0.50964 -0.36389 -0.50573 -0.35949 C -0.50391 -0.35741 -0.50716 -0.35209 -0.50781 -0.34815 C -0.50951 -0.33959 -0.50873 -0.34445 -0.51003 -0.33311 C -0.50964 -0.32894 -0.5099 -0.32408 -0.50899 -0.32014 C -0.50846 -0.31806 -0.50651 -0.31806 -0.50573 -0.31621 C -0.50508 -0.31482 -0.50378 -0.31158 -0.50469 -0.31065 C -0.50586 -0.30973 -0.50677 -0.3132 -0.50781 -0.31436 L -0.51107 -0.33125 L -0.51211 -0.33727 C -0.50742 -0.34954 -0.51289 -0.33727 -0.50677 -0.34445 C -0.5056 -0.34607 -0.50508 -0.34954 -0.50365 -0.35024 C -0.49818 -0.35209 -0.49245 -0.35162 -0.48672 -0.35209 C -0.4875 -0.35024 -0.48828 -0.34838 -0.4888 -0.34653 C -0.48932 -0.34468 -0.48932 -0.34237 -0.48998 -0.34074 C -0.49076 -0.33843 -0.49206 -0.33727 -0.4931 -0.33519 C -0.49245 -0.33311 -0.4918 -0.33125 -0.49102 -0.3294 C -0.48841 -0.32408 -0.48776 -0.32385 -0.48464 -0.32014 C -0.478 -0.30232 -0.4849 -0.31852 -0.48151 -0.35394 C -0.48125 -0.35602 -0.4793 -0.35649 -0.47826 -0.35764 C -0.47487 -0.35556 -0.47474 -0.35672 -0.47305 -0.35024 C -0.47214 -0.34653 -0.47096 -0.33889 -0.47096 -0.33866 C -0.47123 -0.33519 -0.47096 -0.33079 -0.47201 -0.32755 C -0.47253 -0.32593 -0.47422 -0.32454 -0.47513 -0.3257 C -0.4763 -0.32732 -0.47578 -0.33079 -0.47617 -0.33311 C -0.47735 -0.34028 -0.47748 -0.3382 -0.47826 -0.34653 C -0.47878 -0.3507 -0.47904 -0.3551 -0.4793 -0.35949 C -0.478 -0.36065 -0.47669 -0.36297 -0.47513 -0.3632 C -0.47292 -0.36389 -0.47044 -0.3588 -0.46875 -0.35764 C -0.46745 -0.35672 -0.46602 -0.35649 -0.46458 -0.35579 C -0.46354 -0.35533 -0.4625 -0.3544 -0.46146 -0.35394 C -0.4582 -0.3544 -0.45508 -0.35579 -0.45195 -0.35579 C -0.45013 -0.35579 -0.44766 -0.35649 -0.44662 -0.35394 C -0.44583 -0.35209 -0.44766 -0.34954 -0.4487 -0.34815 C -0.45065 -0.34607 -0.45508 -0.34445 -0.45508 -0.34422 C -0.45469 -0.3419 -0.45469 -0.33936 -0.45404 -0.33727 C -0.45287 -0.33357 -0.44818 -0.32778 -0.44662 -0.3257 C -0.44596 -0.32385 -0.44505 -0.32199 -0.44453 -0.32014 C -0.44401 -0.31829 -0.44323 -0.3125 -0.44349 -0.31436 C -0.44401 -0.32084 -0.44557 -0.33311 -0.44557 -0.33287 C -0.44531 -0.3375 -0.44675 -0.35695 -0.44245 -0.3632 C -0.44154 -0.36459 -0.44024 -0.36459 -0.43919 -0.36505 C -0.43958 -0.35857 -0.43958 -0.34074 -0.44245 -0.33311 C -0.4431 -0.33125 -0.44388 -0.32963 -0.44453 -0.32755 C -0.44583 -0.32315 -0.44518 -0.31991 -0.44766 -0.31621 C -0.44857 -0.31505 -0.44974 -0.31505 -0.45078 -0.31436 C -0.45156 -0.3125 -0.45326 -0.31088 -0.453 -0.3088 C -0.45274 -0.30718 -0.45078 -0.30625 -0.44974 -0.30718 C -0.44831 -0.30787 -0.44766 -0.31065 -0.44662 -0.3125 C -0.4444 -0.32848 -0.4474 -0.31135 -0.44245 -0.32755 C -0.44115 -0.33172 -0.44024 -0.33635 -0.43919 -0.34074 C -0.43841 -0.34445 -0.43854 -0.34885 -0.43711 -0.35209 C -0.43568 -0.3551 -0.43451 -0.35857 -0.43294 -0.36135 C -0.43203 -0.36297 -0.43073 -0.36389 -0.42969 -0.36505 C -0.42656 -0.36459 -0.42331 -0.36459 -0.42018 -0.3632 C -0.41797 -0.3625 -0.41602 -0.36019 -0.4138 -0.35949 L -0.39479 -0.35394 C -0.39375 -0.35255 -0.39193 -0.35232 -0.39167 -0.35024 C -0.39141 -0.34769 -0.39258 -0.33542 -0.39375 -0.33125 C -0.3944 -0.3294 -0.39479 -0.32686 -0.39596 -0.3257 C -0.39753 -0.32408 -0.39948 -0.32454 -0.40117 -0.32385 C -0.40013 -0.325 -0.39922 -0.32732 -0.39805 -0.32755 C -0.39518 -0.32824 -0.39128 -0.32547 -0.38854 -0.32385 C -0.38776 -0.32199 -0.38698 -0.32014 -0.38646 -0.31829 C -0.38568 -0.31574 -0.38581 -0.31065 -0.38425 -0.31065 C -0.38386 -0.31065 -0.3862 -0.32292 -0.38646 -0.32385 C -0.38607 -0.3301 -0.38659 -0.33681 -0.38529 -0.3426 C -0.38503 -0.34445 -0.38333 -0.34445 -0.38216 -0.34445 C -0.38008 -0.34445 -0.378 -0.34329 -0.37578 -0.3426 C -0.37123 -0.33449 -0.37344 -0.34028 -0.37162 -0.3294 C -0.37096 -0.3257 -0.36953 -0.31829 -0.36953 -0.31806 C -0.36979 -0.32269 -0.37057 -0.32686 -0.37057 -0.33125 C -0.37057 -0.33519 -0.36992 -0.33889 -0.36953 -0.3426 C -0.36901 -0.34653 -0.36797 -0.35093 -0.36628 -0.35394 C -0.3655 -0.35556 -0.36419 -0.35649 -0.36315 -0.35764 C -0.36211 -0.35695 -0.36081 -0.35695 -0.36003 -0.35579 C -0.35899 -0.3544 -0.35846 -0.35209 -0.35794 -0.35024 C -0.35716 -0.34746 -0.35612 -0.33936 -0.35573 -0.33727 C -0.35612 -0.33079 -0.35677 -0.31181 -0.35677 -0.31829 C -0.35677 -0.35556 -0.35703 -0.34074 -0.35469 -0.35949 C -0.3543 -0.36274 -0.35443 -0.36598 -0.35365 -0.36922 C -0.35261 -0.37292 -0.35156 -0.37778 -0.34948 -0.3801 C -0.34531 -0.38496 -0.34753 -0.38311 -0.3431 -0.38588 C -0.3375 -0.3838 -0.33828 -0.38496 -0.3336 -0.3801 C -0.32149 -0.36783 -0.34037 -0.38635 -0.32721 -0.37084 C -0.3263 -0.36968 -0.32513 -0.36945 -0.32409 -0.36922 L -0.33047 -0.36505 L -0.3336 -0.3632 C -0.32617 -0.3544 -0.32865 -0.35949 -0.32513 -0.35024 C -0.32708 -0.34005 -0.32721 -0.34167 -0.32513 -0.3257 C -0.32487 -0.32362 -0.32409 -0.3213 -0.32305 -0.32014 C -0.3211 -0.31806 -0.31875 -0.3176 -0.31667 -0.31621 L -0.31354 -0.31436 C -0.3125 -0.31505 -0.31055 -0.31436 -0.31029 -0.31621 C -0.30846 -0.33149 -0.3099 -0.33056 -0.31458 -0.33311 C -0.31602 -0.33264 -0.31758 -0.33287 -0.31875 -0.33125 C -0.32057 -0.32917 -0.32136 -0.32338 -0.32201 -0.32014 C -0.32266 -0.32199 -0.3237 -0.32362 -0.32409 -0.3257 C -0.32487 -0.33056 -0.32461 -0.33565 -0.32513 -0.34074 C -0.32539 -0.34329 -0.32578 -0.34584 -0.32617 -0.34815 C -0.32721 -0.34653 -0.32852 -0.34491 -0.32943 -0.3426 C -0.32995 -0.34098 -0.32956 -0.33565 -0.33047 -0.33727 C -0.33333 -0.34144 -0.33672 -0.35394 -0.33672 -0.35371 C -0.3375 -0.35209 -0.33867 -0.35047 -0.33893 -0.34815 C -0.33932 -0.34283 -0.33646 -0.34098 -0.33464 -0.33889 C -0.33294 -0.33959 -0.33112 -0.34005 -0.32943 -0.34074 C -0.32826 -0.34144 -0.32669 -0.34098 -0.32617 -0.3426 C -0.32044 -0.36065 -0.33034 -0.34954 -0.32096 -0.35764 C -0.31289 -0.35278 -0.3168 -0.35301 -0.30925 -0.35579 C -0.31003 -0.36019 -0.31016 -0.36482 -0.31146 -0.36922 C -0.31276 -0.37315 -0.31797 -0.37385 -0.31979 -0.37454 C -0.31771 -0.37199 -0.31537 -0.37014 -0.31354 -0.36713 C -0.3125 -0.36505 -0.31159 -0.36297 -0.31029 -0.36135 C -0.30938 -0.36019 -0.3082 -0.36042 -0.30716 -0.35949 C -0.29896 -0.35232 -0.30886 -0.35857 -0.30078 -0.35394 C -0.30013 -0.35209 -0.29935 -0.35024 -0.2987 -0.34815 C -0.29753 -0.34399 -0.29727 -0.3375 -0.29662 -0.33311 C -0.29636 -0.33125 -0.29596 -0.3294 -0.29557 -0.32755 C -0.29596 -0.325 -0.29662 -0.3176 -0.29662 -0.32014 C -0.29662 -0.32686 -0.29531 -0.33727 -0.29453 -0.34445 C -0.29414 -0.35255 -0.29518 -0.36135 -0.29349 -0.36922 C -0.29245 -0.37315 -0.28958 -0.375 -0.28711 -0.37639 L -0.28073 -0.3801 C -0.278 -0.37963 -0.27513 -0.37917 -0.27227 -0.37824 C -0.27123 -0.37824 -0.2681 -0.37686 -0.26914 -0.37639 C -0.27331 -0.37477 -0.27761 -0.37524 -0.28177 -0.37454 C -0.28112 -0.37199 -0.28073 -0.36922 -0.27969 -0.36713 C -0.27813 -0.36366 -0.27552 -0.36274 -0.27344 -0.36135 C -0.27149 -0.34838 -0.27083 -0.34607 -0.27344 -0.32755 C -0.2737 -0.32547 -0.27552 -0.325 -0.27656 -0.32385 C -0.27826 -0.32454 -0.28099 -0.32292 -0.28177 -0.3257 C -0.28242 -0.32801 -0.27904 -0.32755 -0.27761 -0.32755 C -0.27474 -0.32755 -0.27201 -0.32639 -0.26914 -0.3257 C -0.26641 -0.31088 -0.26745 -0.31042 -0.26602 -0.3257 C -0.26641 -0.32871 -0.2681 -0.34028 -0.2681 -0.3426 C -0.2681 -0.34699 -0.26745 -0.35162 -0.26706 -0.35579 C -0.26498 -0.3551 -0.26289 -0.3544 -0.26068 -0.35394 C -0.25716 -0.35301 -0.25261 -0.35649 -0.25013 -0.35209 C -0.2487 -0.34954 -0.2513 -0.33612 -0.25221 -0.33125 C -0.25261 -0.3338 -0.25326 -0.33635 -0.25326 -0.33889 C -0.25326 -0.36737 -0.25313 -0.35116 -0.25117 -0.36505 C -0.25065 -0.36945 -0.25026 -0.37593 -0.24909 -0.3801 C -0.24857 -0.38218 -0.24792 -0.38449 -0.24701 -0.38588 C -0.2461 -0.38704 -0.24492 -0.38704 -0.24375 -0.38774 C -0.24271 -0.38866 -0.24193 -0.39121 -0.24063 -0.39144 C -0.23685 -0.39213 -0.23346 -0.38959 -0.23008 -0.38774 C -0.22721 -0.38056 -0.22552 -0.37848 -0.23008 -0.36713 C -0.23112 -0.36459 -0.2336 -0.36459 -0.23529 -0.3632 C -0.2375 -0.36181 -0.24167 -0.35949 -0.24167 -0.35926 C -0.23529 -0.3588 -0.22904 -0.3588 -0.22266 -0.35764 C -0.22162 -0.35741 -0.21901 -0.35764 -0.21953 -0.35579 C -0.22018 -0.35348 -0.22227 -0.3544 -0.2237 -0.35394 C -0.22617 -0.35301 -0.22865 -0.35255 -0.23112 -0.35209 C -0.22969 -0.34815 -0.2293 -0.34237 -0.22695 -0.34074 L -0.22057 -0.33727 C -0.22162 -0.3338 -0.2224 -0.33033 -0.2237 -0.32755 C -0.22539 -0.32408 -0.22787 -0.32315 -0.23008 -0.32199 C -0.23112 -0.32269 -0.23242 -0.32246 -0.2332 -0.32385 C -0.23438 -0.3257 -0.23451 -0.32894 -0.23529 -0.33125 C -0.23867 -0.34144 -0.23659 -0.33218 -0.23854 -0.3426 C -0.2375 -0.34445 -0.23659 -0.34699 -0.23529 -0.34815 C -0.23412 -0.34954 -0.23255 -0.34977 -0.23112 -0.35024 C -0.228 -0.35093 -0.22474 -0.35162 -0.22162 -0.35209 C -0.21289 -0.35093 -0.20716 -0.35649 -0.20261 -0.34445 C -0.20195 -0.34283 -0.20195 -0.34074 -0.20156 -0.33889 C -0.20221 -0.33727 -0.20261 -0.33449 -0.20365 -0.33311 C -0.2056 -0.33102 -0.21003 -0.3294 -0.21003 -0.32917 C -0.19701 -0.32477 -0.21328 -0.33056 -0.19844 -0.3257 C -0.19649 -0.325 -0.19206 -0.32385 -0.18998 -0.32199 C -0.1888 -0.32084 -0.18776 -0.31945 -0.18672 -0.31829 C -0.18646 -0.3213 -0.18581 -0.32431 -0.18568 -0.32755 C -0.18516 -0.3382 -0.18464 -0.35949 -0.18464 -0.35926 C -0.18672 -0.34862 -0.1849 -0.35903 -0.18672 -0.3426 C -0.18711 -0.34005 -0.18698 -0.33727 -0.18776 -0.33519 C -0.18854 -0.33311 -0.18985 -0.33241 -0.19102 -0.33125 C -0.1957 -0.32662 -0.19492 -0.32778 -0.20052 -0.3257 C -0.20078 -0.32385 -0.20208 -0.32176 -0.20156 -0.32014 C -0.20039 -0.31598 -0.19349 -0.31991 -0.1931 -0.32014 C -0.19167 -0.32385 -0.18998 -0.32732 -0.18893 -0.33125 C -0.18789 -0.33496 -0.18672 -0.3426 -0.18672 -0.34237 C -0.18646 -0.34815 -0.1862 -0.35394 -0.18568 -0.35949 C -0.18555 -0.36158 -0.18529 -0.36366 -0.18464 -0.36505 C -0.18386 -0.36713 -0.18255 -0.3676 -0.18151 -0.36922 C -0.18047 -0.3676 -0.17917 -0.36667 -0.17826 -0.36505 C -0.1737 -0.35695 -0.17669 -0.34954 -0.17721 -0.33727 C -0.17774 -0.34468 -0.17943 -0.35741 -0.17721 -0.36505 C -0.17669 -0.36713 -0.17513 -0.36667 -0.17409 -0.36713 C -0.1737 -0.36505 -0.17383 -0.36274 -0.17305 -0.36135 C -0.17227 -0.35996 -0.17096 -0.35949 -0.16992 -0.35949 C -0.16354 -0.35949 -0.15716 -0.36065 -0.15091 -0.36135 C -0.14297 -0.36598 -0.14544 -0.36528 -0.13073 -0.36135 C -0.12969 -0.36112 -0.13294 -0.36019 -0.13399 -0.35949 C -0.13776 -0.35672 -0.13815 -0.35579 -0.14128 -0.35209 C -0.1405 -0.34561 -0.14076 -0.34237 -0.13711 -0.33889 C -0.13516 -0.33727 -0.13073 -0.33519 -0.13073 -0.33496 C -0.12969 -0.33311 -0.12852 -0.33149 -0.12761 -0.3294 C -0.12526 -0.32454 -0.12526 -0.32223 -0.12344 -0.31621 C -0.12279 -0.31436 -0.12201 -0.3125 -0.12123 -0.31065 C -0.12227 -0.31621 -0.12318 -0.32199 -0.12448 -0.32755 C -0.12487 -0.32963 -0.12604 -0.33102 -0.12656 -0.33311 C -0.12721 -0.33612 -0.12721 -0.33959 -0.12761 -0.3426 C -0.12787 -0.34445 -0.12826 -0.34653 -0.12865 -0.34815 C -0.12826 -0.35024 -0.12865 -0.35324 -0.12761 -0.35394 C -0.12201 -0.35718 -0.12266 -0.3507 -0.12018 -0.34653 C -0.11927 -0.34468 -0.1181 -0.34375 -0.11706 -0.3426 C -0.11641 -0.33936 -0.11458 -0.33287 -0.11706 -0.3294 C -0.11797 -0.32824 -0.11927 -0.33033 -0.12018 -0.33125 C -0.1224 -0.33357 -0.12656 -0.33889 -0.12656 -0.33866 C -0.12552 -0.33519 -0.12435 -0.33149 -0.12344 -0.32755 C -0.12292 -0.3257 -0.12136 -0.32292 -0.12227 -0.32199 C -0.12396 -0.32061 -0.12591 -0.32315 -0.12761 -0.32385 C -0.12904 -0.32639 -0.13021 -0.33334 -0.13177 -0.33125 C -0.13594 -0.32639 -0.12409 -0.30834 -0.13503 -0.32755 C -0.13568 -0.3257 -0.13685 -0.32408 -0.13711 -0.32199 C -0.13763 -0.31644 -0.13477 -0.31482 -0.13294 -0.3125 C -0.1306 -0.31667 -0.12904 -0.31852 -0.12761 -0.32385 C -0.12643 -0.32801 -0.12604 -0.33449 -0.12552 -0.33889 C -0.12526 -0.34074 -0.12474 -0.3426 -0.12448 -0.34445 C -0.11953 -0.34329 -0.11445 -0.34329 -0.10964 -0.34074 C -0.10846 -0.34005 -0.10807 -0.33727 -0.10755 -0.33519 C -0.10625 -0.3301 -0.1056 -0.31598 -0.10547 -0.3125 C -0.10469 -0.3176 -0.10391 -0.32246 -0.10326 -0.32755 C -0.09948 -0.36412 -0.10443 -0.32616 -0.10117 -0.35209 C -0.10091 -0.35463 -0.10091 -0.35741 -0.10013 -0.35949 C -0.09948 -0.36135 -0.09805 -0.36204 -0.09701 -0.3632 L -0.09063 -0.36135 C -0.08893 -0.36088 -0.08685 -0.36135 -0.08542 -0.35949 C -0.08438 -0.35834 -0.08464 -0.35579 -0.08425 -0.35394 C -0.08464 -0.34954 -0.08477 -0.34514 -0.08542 -0.34074 C -0.08581 -0.33681 -0.0875 -0.3294 -0.0875 -0.32917 C -0.08711 -0.32454 -0.08737 -0.31922 -0.08646 -0.31436 C -0.08594 -0.31204 -0.08438 -0.31042 -0.0832 -0.3088 C -0.08008 -0.30417 -0.07982 -0.30487 -0.07591 -0.30324 C -0.07865 -0.30834 -0.08138 -0.31343 -0.08425 -0.31829 C -0.09076 -0.32894 -0.08867 -0.32084 -0.09063 -0.33125 C -0.09024 -0.33519 -0.09037 -0.33936 -0.08958 -0.3426 C -0.08854 -0.34676 -0.0875 -0.35162 -0.08542 -0.35394 C -0.08425 -0.3551 -0.08333 -0.35672 -0.08216 -0.35764 C -0.08125 -0.35857 -0.08008 -0.3588 -0.07904 -0.35949 C -0.07761 -0.36065 -0.07617 -0.36204 -0.07474 -0.3632 C -0.0737 -0.36204 -0.07201 -0.36158 -0.07162 -0.35949 C -0.06888 -0.34653 -0.07057 -0.34283 -0.07266 -0.33125 C -0.07357 -0.33287 -0.07774 -0.33843 -0.07695 -0.3426 C -0.07643 -0.34514 -0.07513 -0.34723 -0.0737 -0.34815 C -0.07175 -0.34977 -0.06953 -0.34954 -0.06745 -0.35024 C -0.06458 -0.35186 -0.06315 -0.35371 -0.06003 -0.35024 C -0.05899 -0.34885 -0.0586 -0.34653 -0.05794 -0.34445 C -0.0582 -0.34237 -0.05873 -0.33125 -0.06107 -0.3294 C -0.06211 -0.32871 -0.06315 -0.33079 -0.06419 -0.33125 C -0.06354 -0.33959 -0.06432 -0.34445 -0.06107 -0.35024 C -0.06016 -0.35162 -0.05899 -0.35255 -0.05794 -0.35394 C -0.05573 -0.35324 -0.05352 -0.35371 -0.05156 -0.35209 C -0.04948 -0.35024 -0.04883 -0.34167 -0.04844 -0.33889 C -0.0487 -0.33125 -0.04948 -0.3088 -0.04948 -0.31621 C -0.04948 -0.3338 -0.05039 -0.35162 -0.04844 -0.36922 C -0.04805 -0.37199 -0.04492 -0.37014 -0.0431 -0.37084 C -0.04102 -0.37014 -0.03893 -0.36922 -0.03672 -0.36922 C -0.02643 -0.36922 -0.02721 -0.36922 -0.02096 -0.37269 C -0.01953 -0.3713 -0.01719 -0.37176 -0.01667 -0.36922 C -0.01641 -0.36713 -0.02044 -0.36875 -0.01992 -0.36713 C -0.01901 -0.36482 -0.01198 -0.36204 -0.01042 -0.36135 C -0.00899 -0.35949 -0.00755 -0.35764 -0.00612 -0.35579 C -0.00508 -0.3544 -0.00339 -0.35417 -0.003 -0.35209 C -0.00261 -0.35024 -0.00378 -0.34838 -0.00404 -0.34653 C -0.00482 -0.34098 -0.00443 -0.33519 -0.00716 -0.33125 C -0.00807 -0.3301 -0.00925 -0.3301 -0.01042 -0.3294 C -0.01146 -0.3301 -0.01354 -0.3294 -0.01354 -0.33125 C -0.01354 -0.33334 -0.01146 -0.33264 -0.01042 -0.33311 C -0.00104 -0.33797 -0.01055 -0.33241 -0.003 -0.33727 C 0.00013 -0.33612 0.0043 -0.33635 0.00651 -0.33125 C 0.00729 -0.32987 0.00729 -0.32755 0.00755 -0.3257 C 0.00729 -0.32061 0.00599 -0.30579 0.00651 -0.31065 C 0.00742 -0.31875 0.00794 -0.32709 0.00859 -0.33519 C 0.00898 -0.3382 0.00924 -0.34144 0.00976 -0.34445 C 0.01002 -0.34653 0.00989 -0.34885 0.01081 -0.35024 C 0.01185 -0.35162 0.01354 -0.35162 0.01497 -0.35209 C 0.01888 -0.35301 0.02279 -0.35324 0.02656 -0.35394 C 0.0276 -0.3544 0.02864 -0.35579 0.02982 -0.35579 C 0.03164 -0.35579 0.03646 -0.35602 0.03502 -0.35394 C 0.0319 -0.34908 0.02721 -0.34954 0.02344 -0.34653 C 0.02226 -0.34537 0.02135 -0.34375 0.02031 -0.3426 C 0.02057 -0.34005 0.02031 -0.33727 0.02135 -0.33519 C 0.02305 -0.33172 0.02591 -0.33079 0.0276 -0.32755 C 0.03177 -0.32037 0.02995 -0.32408 0.03294 -0.31621 C 0.03359 -0.32014 0.03463 -0.32362 0.03502 -0.32755 C 0.03568 -0.33241 0.03502 -0.33797 0.03607 -0.3426 C 0.03659 -0.34468 0.03828 -0.34514 0.03932 -0.34653 C 0.04075 -0.34584 0.04232 -0.34584 0.04349 -0.34445 C 0.04453 -0.34329 0.04544 -0.34098 0.04557 -0.33889 C 0.04648 -0.32894 0.04635 -0.31875 0.04674 -0.3088 C 0.047 -0.31621 0.04713 -0.32385 0.04779 -0.33125 C 0.04792 -0.33334 0.04857 -0.33496 0.04883 -0.33727 C 0.04922 -0.34144 0.04948 -0.34584 0.04987 -0.35024 C 0.05013 -0.35324 0.05052 -0.35649 0.05091 -0.35949 C 0.05625 -0.35764 0.06758 -0.36343 0.0668 -0.35394 C 0.0664 -0.35024 0.06693 -0.34561 0.06575 -0.3426 C 0.06484 -0.34051 0.06289 -0.34144 0.06146 -0.34074 C 0.06042 -0.34028 0.05937 -0.33959 0.05833 -0.33889 C 0.05794 -0.34074 0.05729 -0.3426 0.05729 -0.34445 C 0.05729 -0.35 0.0595 -0.35232 0.06146 -0.35579 C 0.06458 -0.3551 0.06823 -0.35695 0.07096 -0.35394 C 0.07292 -0.35186 0.07305 -0.3426 0.07305 -0.34237 C 0.07279 -0.34074 0.07279 -0.33843 0.072 -0.33727 C 0.07057 -0.33357 0.06784 -0.33264 0.06575 -0.33125 C 0.06849 -0.33079 0.07161 -0.33149 0.07409 -0.3294 C 0.07578 -0.32824 0.07656 -0.32477 0.07734 -0.32199 C 0.08229 -0.30417 0.0789 -0.31019 0.0763 -0.31829 C 0.075 -0.32176 0.07409 -0.3257 0.07305 -0.3294 C 0.07279 -0.33264 0.07239 -0.33565 0.072 -0.33889 C 0.07174 -0.34144 0.07096 -0.34375 0.07096 -0.34653 C 0.07096 -0.35301 0.072 -0.35741 0.07305 -0.3632 C 0.07239 -0.36574 0.07187 -0.36852 0.07096 -0.37084 C 0.06914 -0.37547 0.06719 -0.37709 0.06458 -0.3801 C 0.06328 -0.37963 0.06185 -0.37824 0.06042 -0.37824 C 0.05924 -0.37824 0.05729 -0.37824 0.05729 -0.3801 C 0.05729 -0.38218 0.05937 -0.38149 0.06042 -0.38195 C 0.06185 -0.37894 0.06302 -0.37524 0.06458 -0.37269 C 0.06654 -0.36968 0.06888 -0.3676 0.07096 -0.36505 C 0.072 -0.36389 0.07292 -0.36204 0.07409 -0.36135 C 0.08034 -0.35764 0.07617 -0.35996 0.08685 -0.35579 C 0.08229 -0.34491 0.08138 -0.34653 0.08476 -0.32755 C 0.08502 -0.32547 0.08685 -0.325 0.08789 -0.32385 C 0.08828 -0.32199 0.08802 -0.31945 0.08893 -0.31829 C 0.09075 -0.31598 0.09531 -0.31436 0.09531 -0.31412 C 0.0931 -0.3176 0.09154 -0.32199 0.08893 -0.32385 C 0.08763 -0.32477 0.08568 -0.32014 0.08476 -0.32199 C 0.08372 -0.32385 0.08529 -0.32709 0.08581 -0.3294 C 0.08633 -0.33218 0.08711 -0.33449 0.08789 -0.33727 C 0.08997 -0.34352 0.09297 -0.34954 0.09635 -0.35394 C 0.09726 -0.3551 0.09844 -0.3551 0.09948 -0.35579 L 0.12057 -0.35394 C 0.12213 -0.35324 0.11966 -0.34815 0.11849 -0.34653 C 0.1168 -0.34352 0.11432 -0.3426 0.11211 -0.34074 C 0.11354 -0.34005 0.11497 -0.33982 0.1164 -0.33889 C 0.11823 -0.33774 0.12226 -0.3338 0.12383 -0.33125 C 0.12526 -0.32894 0.12669 -0.32662 0.12799 -0.32385 C 0.1289 -0.32223 0.13008 -0.31598 0.13008 -0.31829 C 0.13008 -0.32107 0.12851 -0.32315 0.12799 -0.3257 C 0.12747 -0.32801 0.12734 -0.33079 0.12695 -0.33311 C 0.12734 -0.3375 0.12799 -0.3419 0.12799 -0.34653 C 0.12799 -0.34769 0.12695 -0.3426 0.12695 -0.34237 C 0.12734 -0.34584 0.1276 -0.34885 0.12799 -0.35209 C 0.13099 -0.37292 0.1362 -0.35811 0.15651 -0.35949 L 0.1681 -0.36505 C 0.16927 -0.36574 0.17018 -0.36713 0.17135 -0.36713 C 0.17318 -0.36713 0.17487 -0.36574 0.17656 -0.36505 C 0.18047 -0.36574 0.18437 -0.36713 0.18828 -0.36713 C 0.18932 -0.36713 0.19245 -0.36551 0.1914 -0.36505 C 0.18763 -0.36343 0.18359 -0.36389 0.17982 -0.3632 C 0.17943 -0.35949 0.17982 -0.35533 0.17877 -0.35209 C 0.17786 -0.34954 0.17591 -0.34954 0.17448 -0.34815 C 0.17344 -0.34746 0.17135 -0.34445 0.17135 -0.34653 C 0.17135 -0.34862 0.17344 -0.34885 0.17448 -0.35024 C 0.17656 -0.34885 0.17956 -0.34977 0.18086 -0.34653 C 0.18359 -0.33936 0.18177 -0.34144 0.18607 -0.33889 C 0.18685 -0.34144 0.18763 -0.34375 0.18828 -0.34653 C 0.18906 -0.35 0.19036 -0.35764 0.19036 -0.35741 C 0.1918 -0.35255 0.19492 -0.34514 0.1914 -0.33889 C 0.18984 -0.33612 0.18711 -0.3375 0.18502 -0.33727 C 0.18216 -0.33357 0.18125 -0.33357 0.17982 -0.32755 C 0.17474 -0.30741 0.17786 -0.3169 0.17982 -0.32199 C 0.18008 -0.32894 0.18008 -0.33588 0.18086 -0.3426 C 0.18164 -0.34885 0.18463 -0.34954 0.18711 -0.35209 C 0.18828 -0.35301 0.18932 -0.3544 0.19036 -0.35579 C 0.19362 -0.35417 0.20273 -0.35463 0.20404 -0.34445 C 0.20482 -0.33843 0.20443 -0.33195 0.20508 -0.3257 C 0.2056 -0.32176 0.20729 -0.31436 0.20729 -0.31412 C 0.20859 -0.32477 0.21198 -0.34862 0.21042 -0.35764 C 0.20976 -0.36135 0.20612 -0.36019 0.20404 -0.36135 C 0.2069 -0.36204 0.20963 -0.3632 0.2125 -0.3632 C 0.21393 -0.3632 0.21601 -0.36366 0.2168 -0.36135 C 0.21745 -0.35926 0.21601 -0.35649 0.21562 -0.35394 C 0.21784 -0.35162 0.22239 -0.35093 0.222 -0.34653 C 0.22161 -0.3426 0.22148 -0.33889 0.22096 -0.33519 C 0.2207 -0.33311 0.2207 -0.33079 0.21992 -0.3294 C 0.21914 -0.32801 0.21784 -0.32824 0.2168 -0.32755 C 0.21745 -0.3294 0.21849 -0.33102 0.21888 -0.33311 C 0.21927 -0.33612 0.21875 -0.35047 0.222 -0.35394 C 0.22357 -0.35556 0.22552 -0.3551 0.22734 -0.35579 C 0.22838 -0.35301 0.23047 -0.34838 0.23047 -0.34445 C 0.23047 -0.34144 0.22982 -0.3382 0.22943 -0.33519 C 0.22982 -0.3257 0.22917 -0.31598 0.23047 -0.30718 C 0.23073 -0.30463 0.23203 -0.31042 0.23255 -0.3125 C 0.23359 -0.3169 0.23411 -0.32755 0.23476 -0.33125 C 0.23529 -0.33519 0.23685 -0.3426 0.23685 -0.34237 C 0.23711 -0.34815 0.23542 -0.35602 0.23789 -0.35949 C 0.2401 -0.36274 0.24349 -0.35672 0.24635 -0.35579 C 0.25195 -0.35417 0.25755 -0.35324 0.26328 -0.35209 C 0.26289 -0.34954 0.26211 -0.34699 0.26211 -0.34445 C 0.26211 -0.3426 0.26328 -0.35209 0.26328 -0.35024 C 0.26328 -0.34561 0.2625 -0.34144 0.26211 -0.33727 C 0.26823 -0.32894 0.26588 -0.32848 0.26849 -0.3426 C 0.26888 -0.34445 0.26784 -0.33889 0.26745 -0.33727 L 0.26536 -0.32755 C 0.26497 -0.3294 0.2651 -0.33172 0.26432 -0.33311 C 0.26211 -0.33727 0.25846 -0.33727 0.25586 -0.33889 C 0.25404 -0.33982 0.25234 -0.34144 0.25052 -0.3426 C 0.25547 -0.34561 0.26029 -0.34838 0.26536 -0.35024 C 0.26914 -0.35162 0.27305 -0.35162 0.27695 -0.35209 C 0.2776 -0.35024 0.27864 -0.34838 0.27904 -0.34653 C 0.28008 -0.34237 0.27982 -0.33727 0.28112 -0.33311 C 0.28177 -0.33149 0.28333 -0.33195 0.28437 -0.33125 C 0.28294 -0.3301 0.28138 -0.32593 0.28008 -0.32755 C 0.27851 -0.3294 0.28294 -0.33982 0.28333 -0.34074 C 0.28437 -0.33959 0.28529 -0.33774 0.28646 -0.33727 C 0.28815 -0.33588 0.28997 -0.33588 0.2918 -0.33519 C 0.29284 -0.33473 0.29388 -0.3338 0.29492 -0.33311 C 0.29453 -0.33079 0.29336 -0.32315 0.29388 -0.3257 L 0.29492 -0.33125 C 0.29531 -0.3382 0.29544 -0.34514 0.29596 -0.35209 C 0.29609 -0.35394 0.29609 -0.35649 0.297 -0.35764 C 0.29883 -0.35996 0.3013 -0.36019 0.30338 -0.36135 C 0.30859 -0.35903 0.30651 -0.36135 0.30963 -0.35579 L 0.14805 -0.0851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6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-26744" y="85779"/>
            <a:ext cx="12245487" cy="66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6D65-BE99-417F-89C7-F87C056D95B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0B1F-74DE-4925-B7A2-F0F0DA1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17.jpg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microsoft.com/office/2007/relationships/hdphoto" Target="../media/hdphoto2.wdp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44" y="4184790"/>
            <a:ext cx="4504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সাটুরিয়ায়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" y="1091689"/>
            <a:ext cx="4639029" cy="2645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43117" y="4184790"/>
            <a:ext cx="4040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বালিয়াটির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58" y="829109"/>
            <a:ext cx="4603140" cy="27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200" y="4167077"/>
            <a:ext cx="302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শশীলজ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006" y="789227"/>
            <a:ext cx="4777767" cy="2880597"/>
            <a:chOff x="442775" y="554415"/>
            <a:chExt cx="3838561" cy="2942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09" b="4377"/>
            <a:stretch/>
          </p:blipFill>
          <p:spPr>
            <a:xfrm>
              <a:off x="442775" y="554415"/>
              <a:ext cx="3818552" cy="12581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63" y="1810513"/>
              <a:ext cx="3823073" cy="168592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061502" y="4167077"/>
            <a:ext cx="4355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05600" y="789227"/>
            <a:ext cx="4876800" cy="2880597"/>
            <a:chOff x="3359467" y="-196833"/>
            <a:chExt cx="4593801" cy="46343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154" y="-196833"/>
              <a:ext cx="4474287" cy="32659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000" b="100000" l="18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73"/>
            <a:stretch/>
          </p:blipFill>
          <p:spPr>
            <a:xfrm>
              <a:off x="3359467" y="2750851"/>
              <a:ext cx="4593801" cy="168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88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53" y="4218604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দিঘাপতিয়ার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5" y="858342"/>
            <a:ext cx="4750688" cy="2906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5477" y="4218604"/>
            <a:ext cx="4948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নাটোরের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দিঘাপতিয়ার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21568" r="8083" b="14545"/>
          <a:stretch/>
        </p:blipFill>
        <p:spPr>
          <a:xfrm>
            <a:off x="6775303" y="858342"/>
            <a:ext cx="4818379" cy="29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43" y="4225202"/>
            <a:ext cx="3740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মহারাজার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" y="945147"/>
            <a:ext cx="4795186" cy="286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1165" y="4225202"/>
            <a:ext cx="4712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শিলাইদহে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09492" y="945147"/>
            <a:ext cx="4759054" cy="2864852"/>
            <a:chOff x="5048781" y="99886"/>
            <a:chExt cx="3514857" cy="36249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" t="65437" r="51580" b="21056"/>
            <a:stretch/>
          </p:blipFill>
          <p:spPr>
            <a:xfrm>
              <a:off x="5048782" y="99886"/>
              <a:ext cx="3514856" cy="18595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6" t="43353" r="53094" b="44019"/>
            <a:stretch/>
          </p:blipFill>
          <p:spPr>
            <a:xfrm>
              <a:off x="5048781" y="1959429"/>
              <a:ext cx="3500818" cy="1765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64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88292" y="-77586"/>
            <a:ext cx="12396406" cy="6935586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36560" y="23143"/>
            <a:ext cx="12228560" cy="439465"/>
            <a:chOff x="99326" y="287525"/>
            <a:chExt cx="11804008" cy="677907"/>
          </a:xfrm>
        </p:grpSpPr>
        <p:sp>
          <p:nvSpPr>
            <p:cNvPr id="28" name="Sun 27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9" name="Sun 28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31" name="Diamond 30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Diamond 33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Diamond 34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Diamond 35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Diamond 36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Diamond 37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Diamond 38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Diamond 39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-60175" y="6190915"/>
            <a:ext cx="12368290" cy="688974"/>
            <a:chOff x="154547" y="-32128"/>
            <a:chExt cx="11710295" cy="741393"/>
          </a:xfrm>
        </p:grpSpPr>
        <p:sp>
          <p:nvSpPr>
            <p:cNvPr id="44" name="Sun 43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5" name="Sun 44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47" name="Diamond 46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Diamond 47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Diamond 48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Diamond 49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Diamond 50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Diamond 5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Diamond 5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Diamond 5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Diamond 5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Diamond 5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Diamond 5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Diamond 5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 rot="10800000">
            <a:off x="-1902" y="353482"/>
            <a:ext cx="319592" cy="5966806"/>
            <a:chOff x="11635592" y="952566"/>
            <a:chExt cx="373487" cy="2362028"/>
          </a:xfrm>
        </p:grpSpPr>
        <p:sp>
          <p:nvSpPr>
            <p:cNvPr id="60" name="Diamond 5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6958030" y="3578491"/>
            <a:ext cx="45430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প্রত্ননিদর্শনের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6" name="Group 75"/>
          <p:cNvGrpSpPr/>
          <p:nvPr/>
        </p:nvGrpSpPr>
        <p:grpSpPr>
          <a:xfrm rot="10800000">
            <a:off x="11926858" y="571376"/>
            <a:ext cx="337713" cy="5452221"/>
            <a:chOff x="11635592" y="952566"/>
            <a:chExt cx="373487" cy="2362028"/>
          </a:xfrm>
        </p:grpSpPr>
        <p:sp>
          <p:nvSpPr>
            <p:cNvPr id="77" name="Diamond 76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4040" y="532201"/>
            <a:ext cx="4786141" cy="5747186"/>
            <a:chOff x="814040" y="532201"/>
            <a:chExt cx="4786141" cy="5747186"/>
          </a:xfrm>
        </p:grpSpPr>
        <p:grpSp>
          <p:nvGrpSpPr>
            <p:cNvPr id="65" name="Group 64"/>
            <p:cNvGrpSpPr/>
            <p:nvPr/>
          </p:nvGrpSpPr>
          <p:grpSpPr>
            <a:xfrm>
              <a:off x="814040" y="532201"/>
              <a:ext cx="4720545" cy="2998862"/>
              <a:chOff x="2489819" y="-2781723"/>
              <a:chExt cx="1649088" cy="2002366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9819" y="-2781723"/>
                <a:ext cx="1649088" cy="200236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2969274" y="-2543645"/>
                <a:ext cx="1088792" cy="47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দলগত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40" y="3399726"/>
              <a:ext cx="4786141" cy="2879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72" y="458295"/>
            <a:ext cx="4015188" cy="267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78" y="658952"/>
            <a:ext cx="1189673" cy="1276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Rectangle 74"/>
          <p:cNvSpPr/>
          <p:nvPr/>
        </p:nvSpPr>
        <p:spPr>
          <a:xfrm>
            <a:off x="10272423" y="2210768"/>
            <a:ext cx="1425984" cy="2767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418" y="3970329"/>
            <a:ext cx="49836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757" y="5508507"/>
            <a:ext cx="21293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000" b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6758" y="4674294"/>
            <a:ext cx="212932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জাহাঙ্গীরনগর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966" y="4694380"/>
            <a:ext cx="201270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332" y="5502512"/>
            <a:ext cx="199572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419" y="1590031"/>
            <a:ext cx="49686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418" y="2310577"/>
            <a:ext cx="20298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১৭৫৭-১৮৫৭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966" y="3152471"/>
            <a:ext cx="201270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১৭৮১-১৮৫৭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1757" y="3145761"/>
            <a:ext cx="214433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১৮৫৭-১৯৫৭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1757" y="2322274"/>
            <a:ext cx="214433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১৭৫৭-১৯৪৭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25655" y="2390418"/>
            <a:ext cx="267411" cy="266689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388" y="4740509"/>
            <a:ext cx="328722" cy="339467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5840" y="3970329"/>
            <a:ext cx="49836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75179" y="5531085"/>
            <a:ext cx="21293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90180" y="4674294"/>
            <a:ext cx="212932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56388" y="4694380"/>
            <a:ext cx="201270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সিলাইদহে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6754" y="5525090"/>
            <a:ext cx="199572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5841" y="1590031"/>
            <a:ext cx="49686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5840" y="2310577"/>
            <a:ext cx="202982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সিলাইদহে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56388" y="3175049"/>
            <a:ext cx="201270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75179" y="3179628"/>
            <a:ext cx="214433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75179" y="2322274"/>
            <a:ext cx="214433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সোনরগাঁও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99077" y="2390418"/>
            <a:ext cx="267411" cy="266689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34810" y="4740509"/>
            <a:ext cx="328722" cy="339467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92" y="552985"/>
            <a:ext cx="2947964" cy="971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270" y="525391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7815" y="5985013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7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7" y="751484"/>
            <a:ext cx="4935000" cy="3120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6574" y="714439"/>
            <a:ext cx="4562741" cy="5282792"/>
            <a:chOff x="766574" y="714439"/>
            <a:chExt cx="4562741" cy="5282792"/>
          </a:xfrm>
        </p:grpSpPr>
        <p:sp>
          <p:nvSpPr>
            <p:cNvPr id="8" name="Rectangle 7"/>
            <p:cNvSpPr/>
            <p:nvPr/>
          </p:nvSpPr>
          <p:spPr>
            <a:xfrm>
              <a:off x="766574" y="714439"/>
              <a:ext cx="4562741" cy="1597545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36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3600" u="sng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u="sng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t="15456" r="49576" b="57093"/>
            <a:stretch/>
          </p:blipFill>
          <p:spPr>
            <a:xfrm>
              <a:off x="864323" y="2311984"/>
              <a:ext cx="4367244" cy="36852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7057647" y="4154607"/>
            <a:ext cx="4543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2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9587" y="6602041"/>
            <a:ext cx="12152061" cy="620507"/>
            <a:chOff x="154547" y="-32128"/>
            <a:chExt cx="11710295" cy="741393"/>
          </a:xfrm>
        </p:grpSpPr>
        <p:sp>
          <p:nvSpPr>
            <p:cNvPr id="21" name="Sun 20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2" name="Sun 21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24" name="Diamond 2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Diamond 2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Diamond 2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Diamond 33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Diamond 34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-51628" y="21099"/>
            <a:ext cx="12264375" cy="7255464"/>
            <a:chOff x="-51628" y="21099"/>
            <a:chExt cx="12264375" cy="7255464"/>
          </a:xfrm>
        </p:grpSpPr>
        <p:sp>
          <p:nvSpPr>
            <p:cNvPr id="3" name="Frame 2"/>
            <p:cNvSpPr/>
            <p:nvPr/>
          </p:nvSpPr>
          <p:spPr>
            <a:xfrm>
              <a:off x="-51628" y="21099"/>
              <a:ext cx="12243628" cy="7255464"/>
            </a:xfrm>
            <a:prstGeom prst="frame">
              <a:avLst>
                <a:gd name="adj1" fmla="val 6102"/>
              </a:avLst>
            </a:prstGeom>
            <a:solidFill>
              <a:srgbClr val="00B050"/>
            </a:solidFill>
            <a:ln>
              <a:solidFill>
                <a:schemeClr val="accent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6560" y="23143"/>
              <a:ext cx="12249307" cy="567373"/>
              <a:chOff x="99326" y="287525"/>
              <a:chExt cx="11804008" cy="677907"/>
            </a:xfrm>
          </p:grpSpPr>
          <p:sp>
            <p:nvSpPr>
              <p:cNvPr id="5" name="Sun 4"/>
              <p:cNvSpPr/>
              <p:nvPr/>
            </p:nvSpPr>
            <p:spPr>
              <a:xfrm>
                <a:off x="99326" y="322149"/>
                <a:ext cx="483598" cy="59548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Sun 5"/>
              <p:cNvSpPr/>
              <p:nvPr/>
            </p:nvSpPr>
            <p:spPr>
              <a:xfrm>
                <a:off x="11421895" y="322149"/>
                <a:ext cx="481439" cy="64328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8" name="Diamond 7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Diamond 8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Diamond 9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Diamond 10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" name="Diamond 11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Diamond 12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Diamond 13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Diamond 14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Diamond 15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Diamond 16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Diamond 17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Diamond 18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36" name="Picture 35" descr="light spots">
              <a:extLst>
                <a:ext uri="{FF2B5EF4-FFF2-40B4-BE49-F238E27FC236}">
                  <a16:creationId xmlns:a16="http://schemas.microsoft.com/office/drawing/2014/main" xmlns="" id="{1A23FE0C-9A67-334E-9B7F-83AA9CF63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4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235"/>
            <a:stretch/>
          </p:blipFill>
          <p:spPr>
            <a:xfrm>
              <a:off x="437049" y="516211"/>
              <a:ext cx="11290494" cy="6241198"/>
            </a:xfrm>
            <a:prstGeom prst="roundRect">
              <a:avLst>
                <a:gd name="adj" fmla="val 8594"/>
              </a:avLst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  <a:gs pos="41000">
                  <a:srgbClr val="0070C0"/>
                </a:gs>
              </a:gsLst>
              <a:lin ang="18900000" scaled="1"/>
            </a:gra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168729" y="1905370"/>
            <a:ext cx="9660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05" y="3186176"/>
            <a:ext cx="4677356" cy="36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51628" y="21099"/>
            <a:ext cx="12243628" cy="7255464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6560" y="23143"/>
            <a:ext cx="12249307" cy="567373"/>
            <a:chOff x="99326" y="287525"/>
            <a:chExt cx="11804008" cy="677907"/>
          </a:xfrm>
        </p:grpSpPr>
        <p:sp>
          <p:nvSpPr>
            <p:cNvPr id="5" name="Sun 4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8" name="Diamond 7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Diamond 8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Diamond 9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Diamond 10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Diamond 11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Diamond 12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iamond 13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Diamond 14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Diamond 16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Diamond 17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587" y="6602041"/>
            <a:ext cx="12152061" cy="620507"/>
            <a:chOff x="154547" y="-32128"/>
            <a:chExt cx="11710295" cy="741393"/>
          </a:xfrm>
        </p:grpSpPr>
        <p:sp>
          <p:nvSpPr>
            <p:cNvPr id="21" name="Sun 20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2" name="Sun 21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24" name="Diamond 2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Diamond 2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Diamond 2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Diamond 33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Diamond 34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275939" y="3190356"/>
            <a:ext cx="97610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পত্ননিদর্শনের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7282" y="5257037"/>
            <a:ext cx="63914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75939" y="4212681"/>
            <a:ext cx="86693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7282" y="2037396"/>
            <a:ext cx="56973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63167" y="661128"/>
            <a:ext cx="314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37" grpId="0" build="p" animBg="1"/>
      <p:bldP spid="38" grpId="0" build="p" animBg="1"/>
      <p:bldP spid="3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697235" y="1145446"/>
            <a:ext cx="2484870" cy="23775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73632" y="609722"/>
            <a:ext cx="255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401" y="3808119"/>
            <a:ext cx="7681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611" y="3522970"/>
            <a:ext cx="4144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পাঠ-1,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401" y="5556416"/>
            <a:ext cx="894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4" y="609722"/>
            <a:ext cx="2292324" cy="25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55239" y="1552387"/>
            <a:ext cx="396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392" y="906056"/>
            <a:ext cx="4995682" cy="4655295"/>
            <a:chOff x="525392" y="906056"/>
            <a:chExt cx="4995682" cy="4655295"/>
          </a:xfrm>
        </p:grpSpPr>
        <p:grpSp>
          <p:nvGrpSpPr>
            <p:cNvPr id="3" name="Group 2"/>
            <p:cNvGrpSpPr/>
            <p:nvPr/>
          </p:nvGrpSpPr>
          <p:grpSpPr>
            <a:xfrm>
              <a:off x="621564" y="906056"/>
              <a:ext cx="4817685" cy="2922952"/>
              <a:chOff x="621564" y="906056"/>
              <a:chExt cx="4817685" cy="292295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21564" y="1737052"/>
                <a:ext cx="4817685" cy="2091956"/>
                <a:chOff x="2083633" y="751624"/>
                <a:chExt cx="7012894" cy="2400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083633" y="759986"/>
                  <a:ext cx="3474184" cy="2391638"/>
                  <a:chOff x="419852" y="1236302"/>
                  <a:chExt cx="7663601" cy="3517486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9852" y="1236302"/>
                    <a:ext cx="7663601" cy="3283733"/>
                  </a:xfrm>
                  <a:prstGeom prst="rect">
                    <a:avLst/>
                  </a:prstGeom>
                  <a:ln w="38100">
                    <a:noFill/>
                  </a:ln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000" b="100000" l="1000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3690" r="13782" b="-1"/>
                  <a:stretch/>
                </p:blipFill>
                <p:spPr>
                  <a:xfrm>
                    <a:off x="1766599" y="2744858"/>
                    <a:ext cx="3377897" cy="2008930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1458" y="751624"/>
                  <a:ext cx="3495069" cy="2218061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/>
              <p:cNvSpPr txBox="1"/>
              <p:nvPr/>
            </p:nvSpPr>
            <p:spPr>
              <a:xfrm>
                <a:off x="1212242" y="906056"/>
                <a:ext cx="3651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ছিবিটি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76540" y="3690472"/>
              <a:ext cx="2444534" cy="1870879"/>
              <a:chOff x="5048781" y="99886"/>
              <a:chExt cx="3514857" cy="362493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0" t="65437" r="51580" b="21056"/>
              <a:stretch/>
            </p:blipFill>
            <p:spPr>
              <a:xfrm>
                <a:off x="5048782" y="99886"/>
                <a:ext cx="3514856" cy="185954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6" t="43353" r="53094" b="44019"/>
              <a:stretch/>
            </p:blipFill>
            <p:spPr>
              <a:xfrm>
                <a:off x="5048781" y="1959429"/>
                <a:ext cx="3500818" cy="1765391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2"/>
            <a:stretch/>
          </p:blipFill>
          <p:spPr>
            <a:xfrm>
              <a:off x="525392" y="3663690"/>
              <a:ext cx="2512831" cy="189766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585457" y="4170340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51628" y="21099"/>
            <a:ext cx="12243628" cy="7255464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6560" y="23143"/>
            <a:ext cx="12249307" cy="567373"/>
            <a:chOff x="99326" y="287525"/>
            <a:chExt cx="11804008" cy="677907"/>
          </a:xfrm>
        </p:grpSpPr>
        <p:sp>
          <p:nvSpPr>
            <p:cNvPr id="5" name="Sun 4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8" name="Diamond 7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Diamond 8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Diamond 9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Diamond 10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Diamond 11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Diamond 12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iamond 13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Diamond 14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Diamond 16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Diamond 17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Diamond 18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587" y="6602041"/>
            <a:ext cx="12152061" cy="620507"/>
            <a:chOff x="154547" y="-32128"/>
            <a:chExt cx="11710295" cy="741393"/>
          </a:xfrm>
        </p:grpSpPr>
        <p:sp>
          <p:nvSpPr>
            <p:cNvPr id="21" name="Sun 20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2" name="Sun 21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24" name="Diamond 2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Diamond 2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Diamond 2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Diamond 2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Diamond 2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Diamond 29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Diamond 30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Diamond 33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Diamond 34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rot="10800000">
            <a:off x="9940" y="590516"/>
            <a:ext cx="296717" cy="6106024"/>
            <a:chOff x="11635592" y="952566"/>
            <a:chExt cx="373487" cy="2362028"/>
          </a:xfrm>
        </p:grpSpPr>
        <p:sp>
          <p:nvSpPr>
            <p:cNvPr id="37" name="Diamond 36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8" name="Diamond 37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9" name="Diamond 38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11885920" y="545366"/>
            <a:ext cx="296717" cy="6106024"/>
            <a:chOff x="11635592" y="952566"/>
            <a:chExt cx="373487" cy="2362028"/>
          </a:xfrm>
        </p:grpSpPr>
        <p:sp>
          <p:nvSpPr>
            <p:cNvPr id="43" name="Diamond 42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78587" y="5851859"/>
            <a:ext cx="9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প্রত্ননিদর্শন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91274" y="553518"/>
            <a:ext cx="10161346" cy="5229694"/>
            <a:chOff x="791274" y="553518"/>
            <a:chExt cx="10161346" cy="5229694"/>
          </a:xfrm>
        </p:grpSpPr>
        <p:grpSp>
          <p:nvGrpSpPr>
            <p:cNvPr id="49" name="Group 48"/>
            <p:cNvGrpSpPr/>
            <p:nvPr/>
          </p:nvGrpSpPr>
          <p:grpSpPr>
            <a:xfrm>
              <a:off x="791274" y="1355959"/>
              <a:ext cx="10161346" cy="4427253"/>
              <a:chOff x="358017" y="994076"/>
              <a:chExt cx="11035095" cy="354080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63712" y="1001836"/>
                <a:ext cx="2740868" cy="1881194"/>
                <a:chOff x="419852" y="1236302"/>
                <a:chExt cx="7663601" cy="3517486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852" y="1236302"/>
                  <a:ext cx="7663601" cy="3283733"/>
                </a:xfrm>
                <a:prstGeom prst="rect">
                  <a:avLst/>
                </a:prstGeom>
                <a:ln w="38100">
                  <a:noFill/>
                </a:ln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100000" l="1000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3690" r="13782" b="-1"/>
                <a:stretch/>
              </p:blipFill>
              <p:spPr>
                <a:xfrm>
                  <a:off x="1766599" y="2744858"/>
                  <a:ext cx="3377897" cy="200893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6040" y="2759409"/>
                <a:ext cx="2958637" cy="172579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4408" y="994076"/>
                <a:ext cx="2856065" cy="1747591"/>
              </a:xfrm>
              <a:prstGeom prst="rect">
                <a:avLst/>
              </a:prstGeom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8887134" y="2758498"/>
                <a:ext cx="2505977" cy="1776385"/>
                <a:chOff x="5048781" y="99886"/>
                <a:chExt cx="3514857" cy="3624934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0" t="65437" r="51580" b="21056"/>
                <a:stretch/>
              </p:blipFill>
              <p:spPr>
                <a:xfrm>
                  <a:off x="5048782" y="99886"/>
                  <a:ext cx="3514856" cy="1859543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6" t="43353" r="53094" b="44019"/>
                <a:stretch/>
              </p:blipFill>
              <p:spPr>
                <a:xfrm>
                  <a:off x="5048781" y="1959429"/>
                  <a:ext cx="3500818" cy="1765391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2556" y="2747585"/>
                <a:ext cx="2821611" cy="175854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450" y="995515"/>
                <a:ext cx="2769110" cy="178014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8706" y="996539"/>
                <a:ext cx="2664406" cy="177304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017" y="2768189"/>
                <a:ext cx="2808937" cy="1737936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750523" y="553518"/>
              <a:ext cx="39789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2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83558" y="5379195"/>
            <a:ext cx="3980245" cy="435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83059" y="1233714"/>
            <a:ext cx="3936484" cy="4934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43" y="983407"/>
            <a:ext cx="3536636" cy="3646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41" y="2428520"/>
            <a:ext cx="4224519" cy="31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1693" y="703204"/>
            <a:ext cx="4753143" cy="3044451"/>
            <a:chOff x="419852" y="1236302"/>
            <a:chExt cx="7663601" cy="35174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52" y="1236302"/>
              <a:ext cx="7663601" cy="3283733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90" r="13782" b="-1"/>
            <a:stretch/>
          </p:blipFill>
          <p:spPr>
            <a:xfrm>
              <a:off x="1766599" y="2744858"/>
              <a:ext cx="3377897" cy="2008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78" y="703204"/>
            <a:ext cx="4589656" cy="2843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1184" y="4127700"/>
            <a:ext cx="3757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সোনাগাঁওয়ের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449" y="3866135"/>
            <a:ext cx="5260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সোনাগাঁওয়ের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দুইপাশে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সারিবদ্ধভাবে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" y="997669"/>
            <a:ext cx="4760037" cy="27846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3411" y="4294830"/>
            <a:ext cx="443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সদারবাড়ি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28" y="997669"/>
            <a:ext cx="4499417" cy="2673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75728" y="4294830"/>
            <a:ext cx="4499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সদারবাড়ি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9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88292" y="-77586"/>
            <a:ext cx="12396406" cy="6935586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36560" y="23143"/>
            <a:ext cx="12228560" cy="439465"/>
            <a:chOff x="99326" y="287525"/>
            <a:chExt cx="11804008" cy="677907"/>
          </a:xfrm>
        </p:grpSpPr>
        <p:sp>
          <p:nvSpPr>
            <p:cNvPr id="28" name="Sun 27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9" name="Sun 28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31" name="Diamond 30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Diamond 31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Diamond 32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Diamond 33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Diamond 34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Diamond 35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Diamond 36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Diamond 37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Diamond 38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Diamond 39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-60175" y="6190915"/>
            <a:ext cx="12368290" cy="688974"/>
            <a:chOff x="154547" y="-32128"/>
            <a:chExt cx="11710295" cy="741393"/>
          </a:xfrm>
        </p:grpSpPr>
        <p:sp>
          <p:nvSpPr>
            <p:cNvPr id="44" name="Sun 43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45" name="Sun 44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47" name="Diamond 46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Diamond 47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Diamond 48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Diamond 49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Diamond 50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Diamond 5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Diamond 5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Diamond 5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Diamond 5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Diamond 5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Diamond 5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Diamond 5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 rot="10800000">
            <a:off x="-1902" y="353482"/>
            <a:ext cx="319592" cy="5966806"/>
            <a:chOff x="11635592" y="952566"/>
            <a:chExt cx="373487" cy="2362028"/>
          </a:xfrm>
        </p:grpSpPr>
        <p:sp>
          <p:nvSpPr>
            <p:cNvPr id="60" name="Diamond 5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89209" y="594502"/>
            <a:ext cx="5171555" cy="5596413"/>
            <a:chOff x="6498868" y="453454"/>
            <a:chExt cx="5331778" cy="5897533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t="4707" r="-404" b="54658"/>
            <a:stretch/>
          </p:blipFill>
          <p:spPr>
            <a:xfrm>
              <a:off x="6640354" y="453454"/>
              <a:ext cx="5090144" cy="3758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" r="39701"/>
            <a:stretch/>
          </p:blipFill>
          <p:spPr>
            <a:xfrm>
              <a:off x="6498868" y="2031046"/>
              <a:ext cx="5331778" cy="4319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3" name="Rectangle 72"/>
          <p:cNvSpPr/>
          <p:nvPr/>
        </p:nvSpPr>
        <p:spPr>
          <a:xfrm>
            <a:off x="6782594" y="4493360"/>
            <a:ext cx="5089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70" y="666894"/>
            <a:ext cx="1189673" cy="1276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Rectangle 74"/>
          <p:cNvSpPr/>
          <p:nvPr/>
        </p:nvSpPr>
        <p:spPr>
          <a:xfrm>
            <a:off x="10281619" y="2186134"/>
            <a:ext cx="1425984" cy="2767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 rot="10800000">
            <a:off x="11926858" y="571376"/>
            <a:ext cx="337713" cy="5452221"/>
            <a:chOff x="11635592" y="952566"/>
            <a:chExt cx="373487" cy="2362028"/>
          </a:xfrm>
        </p:grpSpPr>
        <p:sp>
          <p:nvSpPr>
            <p:cNvPr id="77" name="Diamond 76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10079" y="666894"/>
            <a:ext cx="3657600" cy="3235674"/>
            <a:chOff x="6710079" y="666894"/>
            <a:chExt cx="3657600" cy="3235674"/>
          </a:xfrm>
        </p:grpSpPr>
        <p:sp>
          <p:nvSpPr>
            <p:cNvPr id="72" name="Rectangle 71"/>
            <p:cNvSpPr/>
            <p:nvPr/>
          </p:nvSpPr>
          <p:spPr>
            <a:xfrm>
              <a:off x="6759304" y="666894"/>
              <a:ext cx="3131671" cy="5115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710079" y="1178418"/>
              <a:ext cx="3657600" cy="2724150"/>
              <a:chOff x="6710079" y="1178418"/>
              <a:chExt cx="3657600" cy="2724150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0079" y="1178418"/>
                <a:ext cx="3657600" cy="272415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031" y="1500449"/>
                <a:ext cx="2112246" cy="900781"/>
              </a:xfrm>
              <a:prstGeom prst="rect">
                <a:avLst/>
              </a:prstGeom>
              <a:ln w="38100"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3723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328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Segoe Print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84</cp:revision>
  <dcterms:created xsi:type="dcterms:W3CDTF">2019-12-07T10:51:09Z</dcterms:created>
  <dcterms:modified xsi:type="dcterms:W3CDTF">2019-12-23T14:01:31Z</dcterms:modified>
</cp:coreProperties>
</file>