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425" r:id="rId2"/>
    <p:sldId id="338" r:id="rId3"/>
    <p:sldId id="446" r:id="rId4"/>
    <p:sldId id="331" r:id="rId5"/>
    <p:sldId id="333" r:id="rId6"/>
    <p:sldId id="460" r:id="rId7"/>
    <p:sldId id="448" r:id="rId8"/>
    <p:sldId id="452" r:id="rId9"/>
    <p:sldId id="454" r:id="rId10"/>
    <p:sldId id="435" r:id="rId11"/>
    <p:sldId id="437" r:id="rId12"/>
    <p:sldId id="459" r:id="rId13"/>
    <p:sldId id="450" r:id="rId14"/>
    <p:sldId id="455" r:id="rId15"/>
    <p:sldId id="456" r:id="rId16"/>
    <p:sldId id="457" r:id="rId17"/>
    <p:sldId id="458" r:id="rId18"/>
    <p:sldId id="451" r:id="rId19"/>
    <p:sldId id="314" r:id="rId20"/>
    <p:sldId id="290" r:id="rId21"/>
    <p:sldId id="42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99"/>
    <a:srgbClr val="FF00FF"/>
    <a:srgbClr val="008000"/>
    <a:srgbClr val="0000FF"/>
    <a:srgbClr val="CCCC00"/>
    <a:srgbClr val="996600"/>
    <a:srgbClr val="9900CC"/>
    <a:srgbClr val="FFFF99"/>
    <a:srgbClr val="FFCCFF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817" autoAdjust="0"/>
  </p:normalViewPr>
  <p:slideViewPr>
    <p:cSldViewPr snapToGrid="0">
      <p:cViewPr>
        <p:scale>
          <a:sx n="50" d="100"/>
          <a:sy n="50" d="100"/>
        </p:scale>
        <p:origin x="-1872" y="-198"/>
      </p:cViewPr>
      <p:guideLst>
        <p:guide orient="horz" pos="2160"/>
        <p:guide pos="2880"/>
      </p:guideLst>
    </p:cSldViewPr>
  </p:slideViewPr>
  <p:notesTextViewPr>
    <p:cViewPr>
      <p:scale>
        <a:sx n="33" d="100"/>
        <a:sy n="33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BDD141-E9D9-4780-B6FD-CB3D1AD3253E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F2AC66B-1D1C-47D1-831B-1046206F7D03}">
      <dgm:prSet phldrT="[Text]" custT="1"/>
      <dgm:spPr>
        <a:solidFill>
          <a:srgbClr val="00B050"/>
        </a:solidFill>
      </dgm:spPr>
      <dgm:t>
        <a:bodyPr/>
        <a:lstStyle/>
        <a:p>
          <a:r>
            <a:rPr lang="bn-BD" sz="4000" dirty="0" smtClean="0">
              <a:latin typeface="NikoshBAN" pitchFamily="2" charset="0"/>
              <a:cs typeface="NikoshBAN" pitchFamily="2" charset="0"/>
            </a:rPr>
            <a:t>প্রকৃতি অনুসারে খাদ্যের প্রকারভেদ</a:t>
          </a:r>
          <a:endParaRPr lang="en-US" sz="4000" dirty="0">
            <a:latin typeface="NikoshBAN" pitchFamily="2" charset="0"/>
            <a:cs typeface="NikoshBAN" pitchFamily="2" charset="0"/>
          </a:endParaRPr>
        </a:p>
      </dgm:t>
    </dgm:pt>
    <dgm:pt modelId="{587A2BB4-BB2D-4F04-BFAC-5C991F057E35}" type="parTrans" cxnId="{69B3BCEA-62D8-4925-90CF-CD96983E79C6}">
      <dgm:prSet/>
      <dgm:spPr/>
      <dgm:t>
        <a:bodyPr/>
        <a:lstStyle/>
        <a:p>
          <a:endParaRPr lang="en-US" sz="4000"/>
        </a:p>
      </dgm:t>
    </dgm:pt>
    <dgm:pt modelId="{38A15F86-EC55-447F-9096-ECD72627B83D}" type="sibTrans" cxnId="{69B3BCEA-62D8-4925-90CF-CD96983E79C6}">
      <dgm:prSet/>
      <dgm:spPr/>
      <dgm:t>
        <a:bodyPr/>
        <a:lstStyle/>
        <a:p>
          <a:endParaRPr lang="en-US" sz="4000"/>
        </a:p>
      </dgm:t>
    </dgm:pt>
    <dgm:pt modelId="{1CBFBFBE-C03E-4179-918F-9842AA0D750B}">
      <dgm:prSet phldrT="[Text]" custT="1"/>
      <dgm:spPr/>
      <dgm:t>
        <a:bodyPr/>
        <a:lstStyle/>
        <a:p>
          <a:r>
            <a:rPr lang="bn-BD" sz="4000" dirty="0" smtClean="0">
              <a:latin typeface="NikoshBAN" pitchFamily="2" charset="0"/>
              <a:cs typeface="NikoshBAN" pitchFamily="2" charset="0"/>
            </a:rPr>
            <a:t>মিশ্র খাদ্য</a:t>
          </a:r>
          <a:endParaRPr lang="en-US" sz="4000" dirty="0">
            <a:latin typeface="NikoshBAN" pitchFamily="2" charset="0"/>
            <a:cs typeface="NikoshBAN" pitchFamily="2" charset="0"/>
          </a:endParaRPr>
        </a:p>
      </dgm:t>
    </dgm:pt>
    <dgm:pt modelId="{DC9A72EC-C96B-47F6-8908-9509F1C547CA}" type="parTrans" cxnId="{6146B009-2525-40F2-8764-E638C9D9219A}">
      <dgm:prSet/>
      <dgm:spPr/>
      <dgm:t>
        <a:bodyPr/>
        <a:lstStyle/>
        <a:p>
          <a:endParaRPr lang="en-US" sz="4000"/>
        </a:p>
      </dgm:t>
    </dgm:pt>
    <dgm:pt modelId="{14B899DB-E435-4588-99E5-564088EB6A03}" type="sibTrans" cxnId="{6146B009-2525-40F2-8764-E638C9D9219A}">
      <dgm:prSet/>
      <dgm:spPr/>
      <dgm:t>
        <a:bodyPr/>
        <a:lstStyle/>
        <a:p>
          <a:endParaRPr lang="en-US" sz="4000"/>
        </a:p>
      </dgm:t>
    </dgm:pt>
    <dgm:pt modelId="{56B72785-E316-43A7-8D22-8033296DCF04}">
      <dgm:prSet phldrT="[Text]" custT="1"/>
      <dgm:spPr/>
      <dgm:t>
        <a:bodyPr/>
        <a:lstStyle/>
        <a:p>
          <a:r>
            <a:rPr lang="bn-BD" sz="4000" dirty="0" smtClean="0">
              <a:latin typeface="NikoshBAN" pitchFamily="2" charset="0"/>
              <a:cs typeface="NikoshBAN" pitchFamily="2" charset="0"/>
            </a:rPr>
            <a:t>বিশুদ্ধ খাদ্য</a:t>
          </a:r>
          <a:endParaRPr lang="en-US" sz="4000" dirty="0"/>
        </a:p>
      </dgm:t>
    </dgm:pt>
    <dgm:pt modelId="{3329EC8E-0702-46EC-8EF0-78CCE44EAE7C}" type="parTrans" cxnId="{68316B90-ECAB-47D3-8772-AE93837F3903}">
      <dgm:prSet/>
      <dgm:spPr/>
      <dgm:t>
        <a:bodyPr/>
        <a:lstStyle/>
        <a:p>
          <a:endParaRPr lang="en-US" sz="4000"/>
        </a:p>
      </dgm:t>
    </dgm:pt>
    <dgm:pt modelId="{F97E67C3-B5BC-4E66-A650-C8509B1DD8B8}" type="sibTrans" cxnId="{68316B90-ECAB-47D3-8772-AE93837F3903}">
      <dgm:prSet/>
      <dgm:spPr/>
      <dgm:t>
        <a:bodyPr/>
        <a:lstStyle/>
        <a:p>
          <a:endParaRPr lang="en-US" sz="4000"/>
        </a:p>
      </dgm:t>
    </dgm:pt>
    <dgm:pt modelId="{423848C2-EAD4-4D6D-B83B-7C5DA8CDF5EC}" type="pres">
      <dgm:prSet presAssocID="{49BDD141-E9D9-4780-B6FD-CB3D1AD3253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4E737B3-902C-4CEB-B0B3-DD3F239D6888}" type="pres">
      <dgm:prSet presAssocID="{4F2AC66B-1D1C-47D1-831B-1046206F7D03}" presName="hierRoot1" presStyleCnt="0">
        <dgm:presLayoutVars>
          <dgm:hierBranch val="init"/>
        </dgm:presLayoutVars>
      </dgm:prSet>
      <dgm:spPr/>
    </dgm:pt>
    <dgm:pt modelId="{C0DE014C-EC90-4877-AD58-51CE0E10E7F3}" type="pres">
      <dgm:prSet presAssocID="{4F2AC66B-1D1C-47D1-831B-1046206F7D03}" presName="rootComposite1" presStyleCnt="0"/>
      <dgm:spPr/>
    </dgm:pt>
    <dgm:pt modelId="{6899F209-519E-4101-95BE-9AF69178C8D9}" type="pres">
      <dgm:prSet presAssocID="{4F2AC66B-1D1C-47D1-831B-1046206F7D03}" presName="rootText1" presStyleLbl="node0" presStyleIdx="0" presStyleCnt="1" custScaleX="20922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85F4351-862F-4580-9D79-089F36778A66}" type="pres">
      <dgm:prSet presAssocID="{4F2AC66B-1D1C-47D1-831B-1046206F7D03}" presName="rootConnector1" presStyleLbl="node1" presStyleIdx="0" presStyleCnt="0"/>
      <dgm:spPr/>
      <dgm:t>
        <a:bodyPr/>
        <a:lstStyle/>
        <a:p>
          <a:endParaRPr lang="en-US"/>
        </a:p>
      </dgm:t>
    </dgm:pt>
    <dgm:pt modelId="{C839DC33-C9C2-4595-B863-E3DFA7BC4389}" type="pres">
      <dgm:prSet presAssocID="{4F2AC66B-1D1C-47D1-831B-1046206F7D03}" presName="hierChild2" presStyleCnt="0"/>
      <dgm:spPr/>
    </dgm:pt>
    <dgm:pt modelId="{42D52697-5E17-4F92-80AB-145AB5F23997}" type="pres">
      <dgm:prSet presAssocID="{DC9A72EC-C96B-47F6-8908-9509F1C547CA}" presName="Name37" presStyleLbl="parChTrans1D2" presStyleIdx="0" presStyleCnt="2"/>
      <dgm:spPr/>
      <dgm:t>
        <a:bodyPr/>
        <a:lstStyle/>
        <a:p>
          <a:endParaRPr lang="en-US"/>
        </a:p>
      </dgm:t>
    </dgm:pt>
    <dgm:pt modelId="{22EDF0B1-2C91-4BE9-963A-F59B1D7C8C90}" type="pres">
      <dgm:prSet presAssocID="{1CBFBFBE-C03E-4179-918F-9842AA0D750B}" presName="hierRoot2" presStyleCnt="0">
        <dgm:presLayoutVars>
          <dgm:hierBranch val="init"/>
        </dgm:presLayoutVars>
      </dgm:prSet>
      <dgm:spPr/>
    </dgm:pt>
    <dgm:pt modelId="{11DCE4D1-22C4-4F2A-8F51-391DC3BBAF8C}" type="pres">
      <dgm:prSet presAssocID="{1CBFBFBE-C03E-4179-918F-9842AA0D750B}" presName="rootComposite" presStyleCnt="0"/>
      <dgm:spPr/>
    </dgm:pt>
    <dgm:pt modelId="{16A16C51-3777-4E2F-B836-A9C77DA296A1}" type="pres">
      <dgm:prSet presAssocID="{1CBFBFBE-C03E-4179-918F-9842AA0D750B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803830C-8E6B-4090-B607-E1DFBDC3C077}" type="pres">
      <dgm:prSet presAssocID="{1CBFBFBE-C03E-4179-918F-9842AA0D750B}" presName="rootConnector" presStyleLbl="node2" presStyleIdx="0" presStyleCnt="2"/>
      <dgm:spPr/>
      <dgm:t>
        <a:bodyPr/>
        <a:lstStyle/>
        <a:p>
          <a:endParaRPr lang="en-US"/>
        </a:p>
      </dgm:t>
    </dgm:pt>
    <dgm:pt modelId="{40176CEA-9FEE-43C9-9987-B61953FDBB77}" type="pres">
      <dgm:prSet presAssocID="{1CBFBFBE-C03E-4179-918F-9842AA0D750B}" presName="hierChild4" presStyleCnt="0"/>
      <dgm:spPr/>
    </dgm:pt>
    <dgm:pt modelId="{A93ACC23-94F2-4B26-BA4D-C95563C8297E}" type="pres">
      <dgm:prSet presAssocID="{1CBFBFBE-C03E-4179-918F-9842AA0D750B}" presName="hierChild5" presStyleCnt="0"/>
      <dgm:spPr/>
    </dgm:pt>
    <dgm:pt modelId="{C700B959-620F-465D-B895-CB4D019E95AF}" type="pres">
      <dgm:prSet presAssocID="{3329EC8E-0702-46EC-8EF0-78CCE44EAE7C}" presName="Name37" presStyleLbl="parChTrans1D2" presStyleIdx="1" presStyleCnt="2"/>
      <dgm:spPr/>
      <dgm:t>
        <a:bodyPr/>
        <a:lstStyle/>
        <a:p>
          <a:endParaRPr lang="en-US"/>
        </a:p>
      </dgm:t>
    </dgm:pt>
    <dgm:pt modelId="{D215843B-FBC5-4200-BBB4-CB70E9D62813}" type="pres">
      <dgm:prSet presAssocID="{56B72785-E316-43A7-8D22-8033296DCF04}" presName="hierRoot2" presStyleCnt="0">
        <dgm:presLayoutVars>
          <dgm:hierBranch val="init"/>
        </dgm:presLayoutVars>
      </dgm:prSet>
      <dgm:spPr/>
    </dgm:pt>
    <dgm:pt modelId="{ACCD45FC-5DB4-4E5F-B066-514B797C07B4}" type="pres">
      <dgm:prSet presAssocID="{56B72785-E316-43A7-8D22-8033296DCF04}" presName="rootComposite" presStyleCnt="0"/>
      <dgm:spPr/>
    </dgm:pt>
    <dgm:pt modelId="{0095EF1A-937E-42C1-BFF3-63B375D4EE67}" type="pres">
      <dgm:prSet presAssocID="{56B72785-E316-43A7-8D22-8033296DCF04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2A3C6DE-BFD2-4038-92BB-BF775049082D}" type="pres">
      <dgm:prSet presAssocID="{56B72785-E316-43A7-8D22-8033296DCF04}" presName="rootConnector" presStyleLbl="node2" presStyleIdx="1" presStyleCnt="2"/>
      <dgm:spPr/>
      <dgm:t>
        <a:bodyPr/>
        <a:lstStyle/>
        <a:p>
          <a:endParaRPr lang="en-US"/>
        </a:p>
      </dgm:t>
    </dgm:pt>
    <dgm:pt modelId="{51D0D508-FC38-4C77-AC6B-5B56A3FEE30E}" type="pres">
      <dgm:prSet presAssocID="{56B72785-E316-43A7-8D22-8033296DCF04}" presName="hierChild4" presStyleCnt="0"/>
      <dgm:spPr/>
    </dgm:pt>
    <dgm:pt modelId="{01E80657-199D-424C-98D7-7B8DE7C5F6C8}" type="pres">
      <dgm:prSet presAssocID="{56B72785-E316-43A7-8D22-8033296DCF04}" presName="hierChild5" presStyleCnt="0"/>
      <dgm:spPr/>
    </dgm:pt>
    <dgm:pt modelId="{1A5C4B13-5275-4BE2-B3B6-207931D4919E}" type="pres">
      <dgm:prSet presAssocID="{4F2AC66B-1D1C-47D1-831B-1046206F7D03}" presName="hierChild3" presStyleCnt="0"/>
      <dgm:spPr/>
    </dgm:pt>
  </dgm:ptLst>
  <dgm:cxnLst>
    <dgm:cxn modelId="{A32B1391-3D89-4DD3-8BDE-4CC07DF16643}" type="presOf" srcId="{4F2AC66B-1D1C-47D1-831B-1046206F7D03}" destId="{6899F209-519E-4101-95BE-9AF69178C8D9}" srcOrd="0" destOrd="0" presId="urn:microsoft.com/office/officeart/2005/8/layout/orgChart1"/>
    <dgm:cxn modelId="{C3069D89-1F74-457F-9659-573A072D4374}" type="presOf" srcId="{3329EC8E-0702-46EC-8EF0-78CCE44EAE7C}" destId="{C700B959-620F-465D-B895-CB4D019E95AF}" srcOrd="0" destOrd="0" presId="urn:microsoft.com/office/officeart/2005/8/layout/orgChart1"/>
    <dgm:cxn modelId="{4B86C1A3-25BD-4BEC-8817-2E0F0AB99F04}" type="presOf" srcId="{56B72785-E316-43A7-8D22-8033296DCF04}" destId="{B2A3C6DE-BFD2-4038-92BB-BF775049082D}" srcOrd="1" destOrd="0" presId="urn:microsoft.com/office/officeart/2005/8/layout/orgChart1"/>
    <dgm:cxn modelId="{570D2EED-209A-46C4-94AC-E02043B294CE}" type="presOf" srcId="{49BDD141-E9D9-4780-B6FD-CB3D1AD3253E}" destId="{423848C2-EAD4-4D6D-B83B-7C5DA8CDF5EC}" srcOrd="0" destOrd="0" presId="urn:microsoft.com/office/officeart/2005/8/layout/orgChart1"/>
    <dgm:cxn modelId="{6146B009-2525-40F2-8764-E638C9D9219A}" srcId="{4F2AC66B-1D1C-47D1-831B-1046206F7D03}" destId="{1CBFBFBE-C03E-4179-918F-9842AA0D750B}" srcOrd="0" destOrd="0" parTransId="{DC9A72EC-C96B-47F6-8908-9509F1C547CA}" sibTransId="{14B899DB-E435-4588-99E5-564088EB6A03}"/>
    <dgm:cxn modelId="{76090A30-7025-45B4-8A93-F35A08255709}" type="presOf" srcId="{1CBFBFBE-C03E-4179-918F-9842AA0D750B}" destId="{F803830C-8E6B-4090-B607-E1DFBDC3C077}" srcOrd="1" destOrd="0" presId="urn:microsoft.com/office/officeart/2005/8/layout/orgChart1"/>
    <dgm:cxn modelId="{192E671E-3A73-4398-A48C-8EB6CFB83FD9}" type="presOf" srcId="{4F2AC66B-1D1C-47D1-831B-1046206F7D03}" destId="{B85F4351-862F-4580-9D79-089F36778A66}" srcOrd="1" destOrd="0" presId="urn:microsoft.com/office/officeart/2005/8/layout/orgChart1"/>
    <dgm:cxn modelId="{68316B90-ECAB-47D3-8772-AE93837F3903}" srcId="{4F2AC66B-1D1C-47D1-831B-1046206F7D03}" destId="{56B72785-E316-43A7-8D22-8033296DCF04}" srcOrd="1" destOrd="0" parTransId="{3329EC8E-0702-46EC-8EF0-78CCE44EAE7C}" sibTransId="{F97E67C3-B5BC-4E66-A650-C8509B1DD8B8}"/>
    <dgm:cxn modelId="{69B3BCEA-62D8-4925-90CF-CD96983E79C6}" srcId="{49BDD141-E9D9-4780-B6FD-CB3D1AD3253E}" destId="{4F2AC66B-1D1C-47D1-831B-1046206F7D03}" srcOrd="0" destOrd="0" parTransId="{587A2BB4-BB2D-4F04-BFAC-5C991F057E35}" sibTransId="{38A15F86-EC55-447F-9096-ECD72627B83D}"/>
    <dgm:cxn modelId="{9E7D21B2-845C-4826-BAC4-7BBFC2CDF2BA}" type="presOf" srcId="{1CBFBFBE-C03E-4179-918F-9842AA0D750B}" destId="{16A16C51-3777-4E2F-B836-A9C77DA296A1}" srcOrd="0" destOrd="0" presId="urn:microsoft.com/office/officeart/2005/8/layout/orgChart1"/>
    <dgm:cxn modelId="{BFFEAF29-5CDF-4529-AD7A-9747F75284E2}" type="presOf" srcId="{DC9A72EC-C96B-47F6-8908-9509F1C547CA}" destId="{42D52697-5E17-4F92-80AB-145AB5F23997}" srcOrd="0" destOrd="0" presId="urn:microsoft.com/office/officeart/2005/8/layout/orgChart1"/>
    <dgm:cxn modelId="{0C58D6AB-16E4-4A84-B35A-15CF51419593}" type="presOf" srcId="{56B72785-E316-43A7-8D22-8033296DCF04}" destId="{0095EF1A-937E-42C1-BFF3-63B375D4EE67}" srcOrd="0" destOrd="0" presId="urn:microsoft.com/office/officeart/2005/8/layout/orgChart1"/>
    <dgm:cxn modelId="{14D390C0-FEE3-45EE-94E9-DAF78E3803CD}" type="presParOf" srcId="{423848C2-EAD4-4D6D-B83B-7C5DA8CDF5EC}" destId="{E4E737B3-902C-4CEB-B0B3-DD3F239D6888}" srcOrd="0" destOrd="0" presId="urn:microsoft.com/office/officeart/2005/8/layout/orgChart1"/>
    <dgm:cxn modelId="{867F5A39-D8FC-4555-817F-9FAC388A9EE2}" type="presParOf" srcId="{E4E737B3-902C-4CEB-B0B3-DD3F239D6888}" destId="{C0DE014C-EC90-4877-AD58-51CE0E10E7F3}" srcOrd="0" destOrd="0" presId="urn:microsoft.com/office/officeart/2005/8/layout/orgChart1"/>
    <dgm:cxn modelId="{9528AF1A-55C2-49C1-B0A7-5BE16373AD4F}" type="presParOf" srcId="{C0DE014C-EC90-4877-AD58-51CE0E10E7F3}" destId="{6899F209-519E-4101-95BE-9AF69178C8D9}" srcOrd="0" destOrd="0" presId="urn:microsoft.com/office/officeart/2005/8/layout/orgChart1"/>
    <dgm:cxn modelId="{4564A4F2-BE9A-465B-A3A9-0A78C10BA9FA}" type="presParOf" srcId="{C0DE014C-EC90-4877-AD58-51CE0E10E7F3}" destId="{B85F4351-862F-4580-9D79-089F36778A66}" srcOrd="1" destOrd="0" presId="urn:microsoft.com/office/officeart/2005/8/layout/orgChart1"/>
    <dgm:cxn modelId="{9A55B018-C809-4F4D-98C3-B5B436AC9E43}" type="presParOf" srcId="{E4E737B3-902C-4CEB-B0B3-DD3F239D6888}" destId="{C839DC33-C9C2-4595-B863-E3DFA7BC4389}" srcOrd="1" destOrd="0" presId="urn:microsoft.com/office/officeart/2005/8/layout/orgChart1"/>
    <dgm:cxn modelId="{FF8C95B3-A6D9-47E1-B739-30D63E143882}" type="presParOf" srcId="{C839DC33-C9C2-4595-B863-E3DFA7BC4389}" destId="{42D52697-5E17-4F92-80AB-145AB5F23997}" srcOrd="0" destOrd="0" presId="urn:microsoft.com/office/officeart/2005/8/layout/orgChart1"/>
    <dgm:cxn modelId="{6E1D882D-F7C7-421C-807A-2BF7E1443A1D}" type="presParOf" srcId="{C839DC33-C9C2-4595-B863-E3DFA7BC4389}" destId="{22EDF0B1-2C91-4BE9-963A-F59B1D7C8C90}" srcOrd="1" destOrd="0" presId="urn:microsoft.com/office/officeart/2005/8/layout/orgChart1"/>
    <dgm:cxn modelId="{EE7652A2-BD90-49A6-AC74-3D169960D06E}" type="presParOf" srcId="{22EDF0B1-2C91-4BE9-963A-F59B1D7C8C90}" destId="{11DCE4D1-22C4-4F2A-8F51-391DC3BBAF8C}" srcOrd="0" destOrd="0" presId="urn:microsoft.com/office/officeart/2005/8/layout/orgChart1"/>
    <dgm:cxn modelId="{92FDDA2F-519C-45E2-BFE1-04A616232C6A}" type="presParOf" srcId="{11DCE4D1-22C4-4F2A-8F51-391DC3BBAF8C}" destId="{16A16C51-3777-4E2F-B836-A9C77DA296A1}" srcOrd="0" destOrd="0" presId="urn:microsoft.com/office/officeart/2005/8/layout/orgChart1"/>
    <dgm:cxn modelId="{E131EFBC-4891-4F73-B124-49CBF7382205}" type="presParOf" srcId="{11DCE4D1-22C4-4F2A-8F51-391DC3BBAF8C}" destId="{F803830C-8E6B-4090-B607-E1DFBDC3C077}" srcOrd="1" destOrd="0" presId="urn:microsoft.com/office/officeart/2005/8/layout/orgChart1"/>
    <dgm:cxn modelId="{3D117140-3B4A-49FC-8B51-8FEA6ACE4496}" type="presParOf" srcId="{22EDF0B1-2C91-4BE9-963A-F59B1D7C8C90}" destId="{40176CEA-9FEE-43C9-9987-B61953FDBB77}" srcOrd="1" destOrd="0" presId="urn:microsoft.com/office/officeart/2005/8/layout/orgChart1"/>
    <dgm:cxn modelId="{F5FF53E7-0B0F-4E6E-9FC3-DA2F9AAF1423}" type="presParOf" srcId="{22EDF0B1-2C91-4BE9-963A-F59B1D7C8C90}" destId="{A93ACC23-94F2-4B26-BA4D-C95563C8297E}" srcOrd="2" destOrd="0" presId="urn:microsoft.com/office/officeart/2005/8/layout/orgChart1"/>
    <dgm:cxn modelId="{B4A0ADB6-416B-4469-9B6D-6312223DEDA1}" type="presParOf" srcId="{C839DC33-C9C2-4595-B863-E3DFA7BC4389}" destId="{C700B959-620F-465D-B895-CB4D019E95AF}" srcOrd="2" destOrd="0" presId="urn:microsoft.com/office/officeart/2005/8/layout/orgChart1"/>
    <dgm:cxn modelId="{46D48542-67A2-4FA6-ABCC-910F85DE8432}" type="presParOf" srcId="{C839DC33-C9C2-4595-B863-E3DFA7BC4389}" destId="{D215843B-FBC5-4200-BBB4-CB70E9D62813}" srcOrd="3" destOrd="0" presId="urn:microsoft.com/office/officeart/2005/8/layout/orgChart1"/>
    <dgm:cxn modelId="{D953CC60-48B9-4211-A9AB-CDE1849F4197}" type="presParOf" srcId="{D215843B-FBC5-4200-BBB4-CB70E9D62813}" destId="{ACCD45FC-5DB4-4E5F-B066-514B797C07B4}" srcOrd="0" destOrd="0" presId="urn:microsoft.com/office/officeart/2005/8/layout/orgChart1"/>
    <dgm:cxn modelId="{B2C4FDB9-F0CE-4F83-A6F9-7BB738F58287}" type="presParOf" srcId="{ACCD45FC-5DB4-4E5F-B066-514B797C07B4}" destId="{0095EF1A-937E-42C1-BFF3-63B375D4EE67}" srcOrd="0" destOrd="0" presId="urn:microsoft.com/office/officeart/2005/8/layout/orgChart1"/>
    <dgm:cxn modelId="{95079786-B37B-47AD-9E51-F81719FA9AD8}" type="presParOf" srcId="{ACCD45FC-5DB4-4E5F-B066-514B797C07B4}" destId="{B2A3C6DE-BFD2-4038-92BB-BF775049082D}" srcOrd="1" destOrd="0" presId="urn:microsoft.com/office/officeart/2005/8/layout/orgChart1"/>
    <dgm:cxn modelId="{4C345D64-7F22-4481-A83C-A9203C6F1A0E}" type="presParOf" srcId="{D215843B-FBC5-4200-BBB4-CB70E9D62813}" destId="{51D0D508-FC38-4C77-AC6B-5B56A3FEE30E}" srcOrd="1" destOrd="0" presId="urn:microsoft.com/office/officeart/2005/8/layout/orgChart1"/>
    <dgm:cxn modelId="{2906443F-50C3-4325-AD44-3C9671DB6533}" type="presParOf" srcId="{D215843B-FBC5-4200-BBB4-CB70E9D62813}" destId="{01E80657-199D-424C-98D7-7B8DE7C5F6C8}" srcOrd="2" destOrd="0" presId="urn:microsoft.com/office/officeart/2005/8/layout/orgChart1"/>
    <dgm:cxn modelId="{FE110DBE-D57F-473E-8557-E0E8B463D37B}" type="presParOf" srcId="{E4E737B3-902C-4CEB-B0B3-DD3F239D6888}" destId="{1A5C4B13-5275-4BE2-B3B6-207931D4919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9BDD141-E9D9-4780-B6FD-CB3D1AD3253E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F2AC66B-1D1C-47D1-831B-1046206F7D03}">
      <dgm:prSet phldrT="[Text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r>
            <a:rPr lang="bn-BD" sz="36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rPr>
            <a:t>উপাদান অনুযায়ী খাদ্যকে প্রধানত তিন ভাগে ভাগ করা যায়</a:t>
          </a:r>
          <a:endParaRPr lang="en-US" sz="3600" b="1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latin typeface="NikoshBAN" pitchFamily="2" charset="0"/>
            <a:cs typeface="NikoshBAN" pitchFamily="2" charset="0"/>
          </a:endParaRPr>
        </a:p>
      </dgm:t>
    </dgm:pt>
    <dgm:pt modelId="{587A2BB4-BB2D-4F04-BFAC-5C991F057E35}" type="parTrans" cxnId="{69B3BCEA-62D8-4925-90CF-CD96983E79C6}">
      <dgm:prSet/>
      <dgm:spPr/>
      <dgm:t>
        <a:bodyPr/>
        <a:lstStyle/>
        <a:p>
          <a:endParaRPr lang="en-US"/>
        </a:p>
      </dgm:t>
    </dgm:pt>
    <dgm:pt modelId="{38A15F86-EC55-447F-9096-ECD72627B83D}" type="sibTrans" cxnId="{69B3BCEA-62D8-4925-90CF-CD96983E79C6}">
      <dgm:prSet/>
      <dgm:spPr/>
      <dgm:t>
        <a:bodyPr/>
        <a:lstStyle/>
        <a:p>
          <a:endParaRPr lang="en-US"/>
        </a:p>
      </dgm:t>
    </dgm:pt>
    <dgm:pt modelId="{1CBFBFBE-C03E-4179-918F-9842AA0D750B}">
      <dgm:prSet phldrT="[Text]" custT="1"/>
      <dgm:spPr/>
      <dgm:t>
        <a:bodyPr/>
        <a:lstStyle/>
        <a:p>
          <a:r>
            <a:rPr lang="bn-BD" sz="3600" dirty="0" smtClean="0">
              <a:latin typeface="NikoshBAN" pitchFamily="2" charset="0"/>
              <a:cs typeface="NikoshBAN" pitchFamily="2" charset="0"/>
            </a:rPr>
            <a:t>আমিষ বা প্রোটিন</a:t>
          </a:r>
          <a:endParaRPr lang="en-US" sz="3600" dirty="0"/>
        </a:p>
      </dgm:t>
    </dgm:pt>
    <dgm:pt modelId="{DC9A72EC-C96B-47F6-8908-9509F1C547CA}" type="parTrans" cxnId="{6146B009-2525-40F2-8764-E638C9D9219A}">
      <dgm:prSet/>
      <dgm:spPr/>
      <dgm:t>
        <a:bodyPr/>
        <a:lstStyle/>
        <a:p>
          <a:endParaRPr lang="en-US"/>
        </a:p>
      </dgm:t>
    </dgm:pt>
    <dgm:pt modelId="{14B899DB-E435-4588-99E5-564088EB6A03}" type="sibTrans" cxnId="{6146B009-2525-40F2-8764-E638C9D9219A}">
      <dgm:prSet/>
      <dgm:spPr/>
      <dgm:t>
        <a:bodyPr/>
        <a:lstStyle/>
        <a:p>
          <a:endParaRPr lang="en-US"/>
        </a:p>
      </dgm:t>
    </dgm:pt>
    <dgm:pt modelId="{798B5FC3-8AAE-4C46-9C7A-A1B41A470C13}">
      <dgm:prSet phldrT="[Text]" custT="1"/>
      <dgm:spPr/>
      <dgm:t>
        <a:bodyPr/>
        <a:lstStyle/>
        <a:p>
          <a:r>
            <a:rPr lang="bn-BD" sz="3600" dirty="0" smtClean="0">
              <a:latin typeface="NikoshBAN" pitchFamily="2" charset="0"/>
              <a:cs typeface="NikoshBAN" pitchFamily="2" charset="0"/>
            </a:rPr>
            <a:t>শর্করা বা শ্বেতসার</a:t>
          </a:r>
          <a:endParaRPr lang="en-US" sz="3600" dirty="0"/>
        </a:p>
      </dgm:t>
    </dgm:pt>
    <dgm:pt modelId="{3E399BD2-94A0-48FB-9A1A-41103086BC88}" type="parTrans" cxnId="{8419EA40-BC79-44AD-9610-787698348E19}">
      <dgm:prSet/>
      <dgm:spPr/>
      <dgm:t>
        <a:bodyPr/>
        <a:lstStyle/>
        <a:p>
          <a:endParaRPr lang="en-US"/>
        </a:p>
      </dgm:t>
    </dgm:pt>
    <dgm:pt modelId="{82642741-141E-429E-A129-51316F2B41C7}" type="sibTrans" cxnId="{8419EA40-BC79-44AD-9610-787698348E19}">
      <dgm:prSet/>
      <dgm:spPr/>
      <dgm:t>
        <a:bodyPr/>
        <a:lstStyle/>
        <a:p>
          <a:endParaRPr lang="en-US"/>
        </a:p>
      </dgm:t>
    </dgm:pt>
    <dgm:pt modelId="{56B72785-E316-43A7-8D22-8033296DCF04}">
      <dgm:prSet phldrT="[Text]" custT="1"/>
      <dgm:spPr/>
      <dgm:t>
        <a:bodyPr/>
        <a:lstStyle/>
        <a:p>
          <a:r>
            <a:rPr lang="bn-BD" sz="3200" dirty="0" smtClean="0">
              <a:latin typeface="NikoshBAN" pitchFamily="2" charset="0"/>
              <a:cs typeface="NikoshBAN" pitchFamily="2" charset="0"/>
            </a:rPr>
            <a:t>স্নেহ বা চর্বি</a:t>
          </a:r>
          <a:endParaRPr lang="en-US" sz="3200" dirty="0"/>
        </a:p>
      </dgm:t>
    </dgm:pt>
    <dgm:pt modelId="{3329EC8E-0702-46EC-8EF0-78CCE44EAE7C}" type="parTrans" cxnId="{68316B90-ECAB-47D3-8772-AE93837F3903}">
      <dgm:prSet/>
      <dgm:spPr/>
      <dgm:t>
        <a:bodyPr/>
        <a:lstStyle/>
        <a:p>
          <a:endParaRPr lang="en-US"/>
        </a:p>
      </dgm:t>
    </dgm:pt>
    <dgm:pt modelId="{F97E67C3-B5BC-4E66-A650-C8509B1DD8B8}" type="sibTrans" cxnId="{68316B90-ECAB-47D3-8772-AE93837F3903}">
      <dgm:prSet/>
      <dgm:spPr/>
      <dgm:t>
        <a:bodyPr/>
        <a:lstStyle/>
        <a:p>
          <a:endParaRPr lang="en-US"/>
        </a:p>
      </dgm:t>
    </dgm:pt>
    <dgm:pt modelId="{423848C2-EAD4-4D6D-B83B-7C5DA8CDF5EC}" type="pres">
      <dgm:prSet presAssocID="{49BDD141-E9D9-4780-B6FD-CB3D1AD3253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4E737B3-902C-4CEB-B0B3-DD3F239D6888}" type="pres">
      <dgm:prSet presAssocID="{4F2AC66B-1D1C-47D1-831B-1046206F7D03}" presName="hierRoot1" presStyleCnt="0">
        <dgm:presLayoutVars>
          <dgm:hierBranch val="init"/>
        </dgm:presLayoutVars>
      </dgm:prSet>
      <dgm:spPr/>
    </dgm:pt>
    <dgm:pt modelId="{C0DE014C-EC90-4877-AD58-51CE0E10E7F3}" type="pres">
      <dgm:prSet presAssocID="{4F2AC66B-1D1C-47D1-831B-1046206F7D03}" presName="rootComposite1" presStyleCnt="0"/>
      <dgm:spPr/>
    </dgm:pt>
    <dgm:pt modelId="{6899F209-519E-4101-95BE-9AF69178C8D9}" type="pres">
      <dgm:prSet presAssocID="{4F2AC66B-1D1C-47D1-831B-1046206F7D03}" presName="rootText1" presStyleLbl="node0" presStyleIdx="0" presStyleCnt="1" custScaleX="20922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85F4351-862F-4580-9D79-089F36778A66}" type="pres">
      <dgm:prSet presAssocID="{4F2AC66B-1D1C-47D1-831B-1046206F7D03}" presName="rootConnector1" presStyleLbl="node1" presStyleIdx="0" presStyleCnt="0"/>
      <dgm:spPr/>
      <dgm:t>
        <a:bodyPr/>
        <a:lstStyle/>
        <a:p>
          <a:endParaRPr lang="en-US"/>
        </a:p>
      </dgm:t>
    </dgm:pt>
    <dgm:pt modelId="{C839DC33-C9C2-4595-B863-E3DFA7BC4389}" type="pres">
      <dgm:prSet presAssocID="{4F2AC66B-1D1C-47D1-831B-1046206F7D03}" presName="hierChild2" presStyleCnt="0"/>
      <dgm:spPr/>
    </dgm:pt>
    <dgm:pt modelId="{42D52697-5E17-4F92-80AB-145AB5F23997}" type="pres">
      <dgm:prSet presAssocID="{DC9A72EC-C96B-47F6-8908-9509F1C547CA}" presName="Name37" presStyleLbl="parChTrans1D2" presStyleIdx="0" presStyleCnt="3"/>
      <dgm:spPr/>
      <dgm:t>
        <a:bodyPr/>
        <a:lstStyle/>
        <a:p>
          <a:endParaRPr lang="en-US"/>
        </a:p>
      </dgm:t>
    </dgm:pt>
    <dgm:pt modelId="{22EDF0B1-2C91-4BE9-963A-F59B1D7C8C90}" type="pres">
      <dgm:prSet presAssocID="{1CBFBFBE-C03E-4179-918F-9842AA0D750B}" presName="hierRoot2" presStyleCnt="0">
        <dgm:presLayoutVars>
          <dgm:hierBranch val="init"/>
        </dgm:presLayoutVars>
      </dgm:prSet>
      <dgm:spPr/>
    </dgm:pt>
    <dgm:pt modelId="{11DCE4D1-22C4-4F2A-8F51-391DC3BBAF8C}" type="pres">
      <dgm:prSet presAssocID="{1CBFBFBE-C03E-4179-918F-9842AA0D750B}" presName="rootComposite" presStyleCnt="0"/>
      <dgm:spPr/>
    </dgm:pt>
    <dgm:pt modelId="{16A16C51-3777-4E2F-B836-A9C77DA296A1}" type="pres">
      <dgm:prSet presAssocID="{1CBFBFBE-C03E-4179-918F-9842AA0D750B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803830C-8E6B-4090-B607-E1DFBDC3C077}" type="pres">
      <dgm:prSet presAssocID="{1CBFBFBE-C03E-4179-918F-9842AA0D750B}" presName="rootConnector" presStyleLbl="node2" presStyleIdx="0" presStyleCnt="3"/>
      <dgm:spPr/>
      <dgm:t>
        <a:bodyPr/>
        <a:lstStyle/>
        <a:p>
          <a:endParaRPr lang="en-US"/>
        </a:p>
      </dgm:t>
    </dgm:pt>
    <dgm:pt modelId="{40176CEA-9FEE-43C9-9987-B61953FDBB77}" type="pres">
      <dgm:prSet presAssocID="{1CBFBFBE-C03E-4179-918F-9842AA0D750B}" presName="hierChild4" presStyleCnt="0"/>
      <dgm:spPr/>
    </dgm:pt>
    <dgm:pt modelId="{A93ACC23-94F2-4B26-BA4D-C95563C8297E}" type="pres">
      <dgm:prSet presAssocID="{1CBFBFBE-C03E-4179-918F-9842AA0D750B}" presName="hierChild5" presStyleCnt="0"/>
      <dgm:spPr/>
    </dgm:pt>
    <dgm:pt modelId="{F41DB8D8-EE33-4944-8FC6-6B5F310F275E}" type="pres">
      <dgm:prSet presAssocID="{3E399BD2-94A0-48FB-9A1A-41103086BC88}" presName="Name37" presStyleLbl="parChTrans1D2" presStyleIdx="1" presStyleCnt="3"/>
      <dgm:spPr/>
      <dgm:t>
        <a:bodyPr/>
        <a:lstStyle/>
        <a:p>
          <a:endParaRPr lang="en-US"/>
        </a:p>
      </dgm:t>
    </dgm:pt>
    <dgm:pt modelId="{06F0CE24-6ED5-4662-BA80-ACD4500AA6F5}" type="pres">
      <dgm:prSet presAssocID="{798B5FC3-8AAE-4C46-9C7A-A1B41A470C13}" presName="hierRoot2" presStyleCnt="0">
        <dgm:presLayoutVars>
          <dgm:hierBranch val="init"/>
        </dgm:presLayoutVars>
      </dgm:prSet>
      <dgm:spPr/>
    </dgm:pt>
    <dgm:pt modelId="{C49F6AA4-2A34-4BA8-8823-AFD8360A65E7}" type="pres">
      <dgm:prSet presAssocID="{798B5FC3-8AAE-4C46-9C7A-A1B41A470C13}" presName="rootComposite" presStyleCnt="0"/>
      <dgm:spPr/>
    </dgm:pt>
    <dgm:pt modelId="{0AF500F9-4D0F-413D-AE3A-2A3566CF72C7}" type="pres">
      <dgm:prSet presAssocID="{798B5FC3-8AAE-4C46-9C7A-A1B41A470C13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B038715-98A1-4BFD-AC9E-2168DC7C0F10}" type="pres">
      <dgm:prSet presAssocID="{798B5FC3-8AAE-4C46-9C7A-A1B41A470C13}" presName="rootConnector" presStyleLbl="node2" presStyleIdx="1" presStyleCnt="3"/>
      <dgm:spPr/>
      <dgm:t>
        <a:bodyPr/>
        <a:lstStyle/>
        <a:p>
          <a:endParaRPr lang="en-US"/>
        </a:p>
      </dgm:t>
    </dgm:pt>
    <dgm:pt modelId="{6E772F79-9992-4611-9C32-2CDE7FE05A48}" type="pres">
      <dgm:prSet presAssocID="{798B5FC3-8AAE-4C46-9C7A-A1B41A470C13}" presName="hierChild4" presStyleCnt="0"/>
      <dgm:spPr/>
    </dgm:pt>
    <dgm:pt modelId="{84678DD1-722A-4EC1-A97B-03B99B608C08}" type="pres">
      <dgm:prSet presAssocID="{798B5FC3-8AAE-4C46-9C7A-A1B41A470C13}" presName="hierChild5" presStyleCnt="0"/>
      <dgm:spPr/>
    </dgm:pt>
    <dgm:pt modelId="{C700B959-620F-465D-B895-CB4D019E95AF}" type="pres">
      <dgm:prSet presAssocID="{3329EC8E-0702-46EC-8EF0-78CCE44EAE7C}" presName="Name37" presStyleLbl="parChTrans1D2" presStyleIdx="2" presStyleCnt="3"/>
      <dgm:spPr/>
      <dgm:t>
        <a:bodyPr/>
        <a:lstStyle/>
        <a:p>
          <a:endParaRPr lang="en-US"/>
        </a:p>
      </dgm:t>
    </dgm:pt>
    <dgm:pt modelId="{D215843B-FBC5-4200-BBB4-CB70E9D62813}" type="pres">
      <dgm:prSet presAssocID="{56B72785-E316-43A7-8D22-8033296DCF04}" presName="hierRoot2" presStyleCnt="0">
        <dgm:presLayoutVars>
          <dgm:hierBranch val="init"/>
        </dgm:presLayoutVars>
      </dgm:prSet>
      <dgm:spPr/>
    </dgm:pt>
    <dgm:pt modelId="{ACCD45FC-5DB4-4E5F-B066-514B797C07B4}" type="pres">
      <dgm:prSet presAssocID="{56B72785-E316-43A7-8D22-8033296DCF04}" presName="rootComposite" presStyleCnt="0"/>
      <dgm:spPr/>
    </dgm:pt>
    <dgm:pt modelId="{0095EF1A-937E-42C1-BFF3-63B375D4EE67}" type="pres">
      <dgm:prSet presAssocID="{56B72785-E316-43A7-8D22-8033296DCF04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2A3C6DE-BFD2-4038-92BB-BF775049082D}" type="pres">
      <dgm:prSet presAssocID="{56B72785-E316-43A7-8D22-8033296DCF04}" presName="rootConnector" presStyleLbl="node2" presStyleIdx="2" presStyleCnt="3"/>
      <dgm:spPr/>
      <dgm:t>
        <a:bodyPr/>
        <a:lstStyle/>
        <a:p>
          <a:endParaRPr lang="en-US"/>
        </a:p>
      </dgm:t>
    </dgm:pt>
    <dgm:pt modelId="{51D0D508-FC38-4C77-AC6B-5B56A3FEE30E}" type="pres">
      <dgm:prSet presAssocID="{56B72785-E316-43A7-8D22-8033296DCF04}" presName="hierChild4" presStyleCnt="0"/>
      <dgm:spPr/>
    </dgm:pt>
    <dgm:pt modelId="{01E80657-199D-424C-98D7-7B8DE7C5F6C8}" type="pres">
      <dgm:prSet presAssocID="{56B72785-E316-43A7-8D22-8033296DCF04}" presName="hierChild5" presStyleCnt="0"/>
      <dgm:spPr/>
    </dgm:pt>
    <dgm:pt modelId="{1A5C4B13-5275-4BE2-B3B6-207931D4919E}" type="pres">
      <dgm:prSet presAssocID="{4F2AC66B-1D1C-47D1-831B-1046206F7D03}" presName="hierChild3" presStyleCnt="0"/>
      <dgm:spPr/>
    </dgm:pt>
  </dgm:ptLst>
  <dgm:cxnLst>
    <dgm:cxn modelId="{A9C6379C-0EBD-4B61-98EC-C1D4E1E7E7C2}" type="presOf" srcId="{1CBFBFBE-C03E-4179-918F-9842AA0D750B}" destId="{16A16C51-3777-4E2F-B836-A9C77DA296A1}" srcOrd="0" destOrd="0" presId="urn:microsoft.com/office/officeart/2005/8/layout/orgChart1"/>
    <dgm:cxn modelId="{415751A5-1D06-4E9F-B1D5-61A64E6A4C2E}" type="presOf" srcId="{49BDD141-E9D9-4780-B6FD-CB3D1AD3253E}" destId="{423848C2-EAD4-4D6D-B83B-7C5DA8CDF5EC}" srcOrd="0" destOrd="0" presId="urn:microsoft.com/office/officeart/2005/8/layout/orgChart1"/>
    <dgm:cxn modelId="{0B4EE6F0-006F-4E68-B7FA-378D2F3BF64A}" type="presOf" srcId="{798B5FC3-8AAE-4C46-9C7A-A1B41A470C13}" destId="{3B038715-98A1-4BFD-AC9E-2168DC7C0F10}" srcOrd="1" destOrd="0" presId="urn:microsoft.com/office/officeart/2005/8/layout/orgChart1"/>
    <dgm:cxn modelId="{79C8B61D-F4B6-4D32-B7DE-5B442C6D8716}" type="presOf" srcId="{3329EC8E-0702-46EC-8EF0-78CCE44EAE7C}" destId="{C700B959-620F-465D-B895-CB4D019E95AF}" srcOrd="0" destOrd="0" presId="urn:microsoft.com/office/officeart/2005/8/layout/orgChart1"/>
    <dgm:cxn modelId="{8419EA40-BC79-44AD-9610-787698348E19}" srcId="{4F2AC66B-1D1C-47D1-831B-1046206F7D03}" destId="{798B5FC3-8AAE-4C46-9C7A-A1B41A470C13}" srcOrd="1" destOrd="0" parTransId="{3E399BD2-94A0-48FB-9A1A-41103086BC88}" sibTransId="{82642741-141E-429E-A129-51316F2B41C7}"/>
    <dgm:cxn modelId="{6146B009-2525-40F2-8764-E638C9D9219A}" srcId="{4F2AC66B-1D1C-47D1-831B-1046206F7D03}" destId="{1CBFBFBE-C03E-4179-918F-9842AA0D750B}" srcOrd="0" destOrd="0" parTransId="{DC9A72EC-C96B-47F6-8908-9509F1C547CA}" sibTransId="{14B899DB-E435-4588-99E5-564088EB6A03}"/>
    <dgm:cxn modelId="{BA2D4AE7-A249-493D-9477-CC650E8E1FA3}" type="presOf" srcId="{4F2AC66B-1D1C-47D1-831B-1046206F7D03}" destId="{6899F209-519E-4101-95BE-9AF69178C8D9}" srcOrd="0" destOrd="0" presId="urn:microsoft.com/office/officeart/2005/8/layout/orgChart1"/>
    <dgm:cxn modelId="{68316B90-ECAB-47D3-8772-AE93837F3903}" srcId="{4F2AC66B-1D1C-47D1-831B-1046206F7D03}" destId="{56B72785-E316-43A7-8D22-8033296DCF04}" srcOrd="2" destOrd="0" parTransId="{3329EC8E-0702-46EC-8EF0-78CCE44EAE7C}" sibTransId="{F97E67C3-B5BC-4E66-A650-C8509B1DD8B8}"/>
    <dgm:cxn modelId="{9138E4AC-8CE0-4DCC-8A52-79AA0E796F63}" type="presOf" srcId="{56B72785-E316-43A7-8D22-8033296DCF04}" destId="{B2A3C6DE-BFD2-4038-92BB-BF775049082D}" srcOrd="1" destOrd="0" presId="urn:microsoft.com/office/officeart/2005/8/layout/orgChart1"/>
    <dgm:cxn modelId="{B941BCCD-F2E3-4902-9F0F-9D21E9F6496C}" type="presOf" srcId="{DC9A72EC-C96B-47F6-8908-9509F1C547CA}" destId="{42D52697-5E17-4F92-80AB-145AB5F23997}" srcOrd="0" destOrd="0" presId="urn:microsoft.com/office/officeart/2005/8/layout/orgChart1"/>
    <dgm:cxn modelId="{2B7D952A-5FD2-4790-95CB-D5369C728827}" type="presOf" srcId="{1CBFBFBE-C03E-4179-918F-9842AA0D750B}" destId="{F803830C-8E6B-4090-B607-E1DFBDC3C077}" srcOrd="1" destOrd="0" presId="urn:microsoft.com/office/officeart/2005/8/layout/orgChart1"/>
    <dgm:cxn modelId="{90490D8E-639F-414A-A0B7-008BB480F6DD}" type="presOf" srcId="{3E399BD2-94A0-48FB-9A1A-41103086BC88}" destId="{F41DB8D8-EE33-4944-8FC6-6B5F310F275E}" srcOrd="0" destOrd="0" presId="urn:microsoft.com/office/officeart/2005/8/layout/orgChart1"/>
    <dgm:cxn modelId="{6E7F0649-6D8B-467F-B7B2-23F1F472A279}" type="presOf" srcId="{4F2AC66B-1D1C-47D1-831B-1046206F7D03}" destId="{B85F4351-862F-4580-9D79-089F36778A66}" srcOrd="1" destOrd="0" presId="urn:microsoft.com/office/officeart/2005/8/layout/orgChart1"/>
    <dgm:cxn modelId="{69B3BCEA-62D8-4925-90CF-CD96983E79C6}" srcId="{49BDD141-E9D9-4780-B6FD-CB3D1AD3253E}" destId="{4F2AC66B-1D1C-47D1-831B-1046206F7D03}" srcOrd="0" destOrd="0" parTransId="{587A2BB4-BB2D-4F04-BFAC-5C991F057E35}" sibTransId="{38A15F86-EC55-447F-9096-ECD72627B83D}"/>
    <dgm:cxn modelId="{BD0B3BA1-DE21-435A-B30C-F28D8C53E5D2}" type="presOf" srcId="{56B72785-E316-43A7-8D22-8033296DCF04}" destId="{0095EF1A-937E-42C1-BFF3-63B375D4EE67}" srcOrd="0" destOrd="0" presId="urn:microsoft.com/office/officeart/2005/8/layout/orgChart1"/>
    <dgm:cxn modelId="{F102C8D4-9694-4512-AD74-A7CCBC81CD81}" type="presOf" srcId="{798B5FC3-8AAE-4C46-9C7A-A1B41A470C13}" destId="{0AF500F9-4D0F-413D-AE3A-2A3566CF72C7}" srcOrd="0" destOrd="0" presId="urn:microsoft.com/office/officeart/2005/8/layout/orgChart1"/>
    <dgm:cxn modelId="{44A36B8B-80E4-44B0-8A28-A918F5D77894}" type="presParOf" srcId="{423848C2-EAD4-4D6D-B83B-7C5DA8CDF5EC}" destId="{E4E737B3-902C-4CEB-B0B3-DD3F239D6888}" srcOrd="0" destOrd="0" presId="urn:microsoft.com/office/officeart/2005/8/layout/orgChart1"/>
    <dgm:cxn modelId="{7E1603C8-84B6-43E0-AB5E-4DF800648109}" type="presParOf" srcId="{E4E737B3-902C-4CEB-B0B3-DD3F239D6888}" destId="{C0DE014C-EC90-4877-AD58-51CE0E10E7F3}" srcOrd="0" destOrd="0" presId="urn:microsoft.com/office/officeart/2005/8/layout/orgChart1"/>
    <dgm:cxn modelId="{63FEF8C9-FA56-4E71-9BFE-D22FBA961CA5}" type="presParOf" srcId="{C0DE014C-EC90-4877-AD58-51CE0E10E7F3}" destId="{6899F209-519E-4101-95BE-9AF69178C8D9}" srcOrd="0" destOrd="0" presId="urn:microsoft.com/office/officeart/2005/8/layout/orgChart1"/>
    <dgm:cxn modelId="{BBDA296D-FEE4-4630-B6FC-5DE7DFC90A2B}" type="presParOf" srcId="{C0DE014C-EC90-4877-AD58-51CE0E10E7F3}" destId="{B85F4351-862F-4580-9D79-089F36778A66}" srcOrd="1" destOrd="0" presId="urn:microsoft.com/office/officeart/2005/8/layout/orgChart1"/>
    <dgm:cxn modelId="{B28C58F1-786B-45C3-A4D1-F595370F1EAE}" type="presParOf" srcId="{E4E737B3-902C-4CEB-B0B3-DD3F239D6888}" destId="{C839DC33-C9C2-4595-B863-E3DFA7BC4389}" srcOrd="1" destOrd="0" presId="urn:microsoft.com/office/officeart/2005/8/layout/orgChart1"/>
    <dgm:cxn modelId="{CD9A822C-B0EE-481A-9C26-4C6D5520DC57}" type="presParOf" srcId="{C839DC33-C9C2-4595-B863-E3DFA7BC4389}" destId="{42D52697-5E17-4F92-80AB-145AB5F23997}" srcOrd="0" destOrd="0" presId="urn:microsoft.com/office/officeart/2005/8/layout/orgChart1"/>
    <dgm:cxn modelId="{F9A5364A-45E0-438B-9260-382A209AAD20}" type="presParOf" srcId="{C839DC33-C9C2-4595-B863-E3DFA7BC4389}" destId="{22EDF0B1-2C91-4BE9-963A-F59B1D7C8C90}" srcOrd="1" destOrd="0" presId="urn:microsoft.com/office/officeart/2005/8/layout/orgChart1"/>
    <dgm:cxn modelId="{F773F8F6-FE29-497A-88C7-4803D045B1C0}" type="presParOf" srcId="{22EDF0B1-2C91-4BE9-963A-F59B1D7C8C90}" destId="{11DCE4D1-22C4-4F2A-8F51-391DC3BBAF8C}" srcOrd="0" destOrd="0" presId="urn:microsoft.com/office/officeart/2005/8/layout/orgChart1"/>
    <dgm:cxn modelId="{67BF76E2-9D08-4C24-941C-CB3DBDC2294E}" type="presParOf" srcId="{11DCE4D1-22C4-4F2A-8F51-391DC3BBAF8C}" destId="{16A16C51-3777-4E2F-B836-A9C77DA296A1}" srcOrd="0" destOrd="0" presId="urn:microsoft.com/office/officeart/2005/8/layout/orgChart1"/>
    <dgm:cxn modelId="{D16F069D-F3CC-4E1D-B1B2-9EA9B19A3929}" type="presParOf" srcId="{11DCE4D1-22C4-4F2A-8F51-391DC3BBAF8C}" destId="{F803830C-8E6B-4090-B607-E1DFBDC3C077}" srcOrd="1" destOrd="0" presId="urn:microsoft.com/office/officeart/2005/8/layout/orgChart1"/>
    <dgm:cxn modelId="{5FF2049D-4CB3-4434-96C5-9614B41F4C98}" type="presParOf" srcId="{22EDF0B1-2C91-4BE9-963A-F59B1D7C8C90}" destId="{40176CEA-9FEE-43C9-9987-B61953FDBB77}" srcOrd="1" destOrd="0" presId="urn:microsoft.com/office/officeart/2005/8/layout/orgChart1"/>
    <dgm:cxn modelId="{3CC8B17C-4FA0-4D56-888B-F479A55A3B9C}" type="presParOf" srcId="{22EDF0B1-2C91-4BE9-963A-F59B1D7C8C90}" destId="{A93ACC23-94F2-4B26-BA4D-C95563C8297E}" srcOrd="2" destOrd="0" presId="urn:microsoft.com/office/officeart/2005/8/layout/orgChart1"/>
    <dgm:cxn modelId="{566CD1A7-6BB3-460E-BA4A-93E19335F2D3}" type="presParOf" srcId="{C839DC33-C9C2-4595-B863-E3DFA7BC4389}" destId="{F41DB8D8-EE33-4944-8FC6-6B5F310F275E}" srcOrd="2" destOrd="0" presId="urn:microsoft.com/office/officeart/2005/8/layout/orgChart1"/>
    <dgm:cxn modelId="{48AA69C7-2235-40F8-8AB6-00359DFDE3F1}" type="presParOf" srcId="{C839DC33-C9C2-4595-B863-E3DFA7BC4389}" destId="{06F0CE24-6ED5-4662-BA80-ACD4500AA6F5}" srcOrd="3" destOrd="0" presId="urn:microsoft.com/office/officeart/2005/8/layout/orgChart1"/>
    <dgm:cxn modelId="{E96231CF-CCFB-4B01-8689-68232F4061A6}" type="presParOf" srcId="{06F0CE24-6ED5-4662-BA80-ACD4500AA6F5}" destId="{C49F6AA4-2A34-4BA8-8823-AFD8360A65E7}" srcOrd="0" destOrd="0" presId="urn:microsoft.com/office/officeart/2005/8/layout/orgChart1"/>
    <dgm:cxn modelId="{9CFDCBC0-F20E-4DB3-8EB5-6B864F21ECC5}" type="presParOf" srcId="{C49F6AA4-2A34-4BA8-8823-AFD8360A65E7}" destId="{0AF500F9-4D0F-413D-AE3A-2A3566CF72C7}" srcOrd="0" destOrd="0" presId="urn:microsoft.com/office/officeart/2005/8/layout/orgChart1"/>
    <dgm:cxn modelId="{A4835E5D-242A-47B9-9BDE-B46CEB9AA810}" type="presParOf" srcId="{C49F6AA4-2A34-4BA8-8823-AFD8360A65E7}" destId="{3B038715-98A1-4BFD-AC9E-2168DC7C0F10}" srcOrd="1" destOrd="0" presId="urn:microsoft.com/office/officeart/2005/8/layout/orgChart1"/>
    <dgm:cxn modelId="{BD41BA6F-7A61-413C-8566-6DCFA90BD246}" type="presParOf" srcId="{06F0CE24-6ED5-4662-BA80-ACD4500AA6F5}" destId="{6E772F79-9992-4611-9C32-2CDE7FE05A48}" srcOrd="1" destOrd="0" presId="urn:microsoft.com/office/officeart/2005/8/layout/orgChart1"/>
    <dgm:cxn modelId="{1A6F7C65-170D-4B1E-A28A-584FCB6DE7D6}" type="presParOf" srcId="{06F0CE24-6ED5-4662-BA80-ACD4500AA6F5}" destId="{84678DD1-722A-4EC1-A97B-03B99B608C08}" srcOrd="2" destOrd="0" presId="urn:microsoft.com/office/officeart/2005/8/layout/orgChart1"/>
    <dgm:cxn modelId="{077662CB-6677-4E17-A2CC-14763E9EDA5D}" type="presParOf" srcId="{C839DC33-C9C2-4595-B863-E3DFA7BC4389}" destId="{C700B959-620F-465D-B895-CB4D019E95AF}" srcOrd="4" destOrd="0" presId="urn:microsoft.com/office/officeart/2005/8/layout/orgChart1"/>
    <dgm:cxn modelId="{1AF2B1BD-F425-494C-A21B-F082F2BF3A53}" type="presParOf" srcId="{C839DC33-C9C2-4595-B863-E3DFA7BC4389}" destId="{D215843B-FBC5-4200-BBB4-CB70E9D62813}" srcOrd="5" destOrd="0" presId="urn:microsoft.com/office/officeart/2005/8/layout/orgChart1"/>
    <dgm:cxn modelId="{1A48AAD6-D3BF-4353-9385-CE4D1FD346E1}" type="presParOf" srcId="{D215843B-FBC5-4200-BBB4-CB70E9D62813}" destId="{ACCD45FC-5DB4-4E5F-B066-514B797C07B4}" srcOrd="0" destOrd="0" presId="urn:microsoft.com/office/officeart/2005/8/layout/orgChart1"/>
    <dgm:cxn modelId="{B7535E2A-8F11-46A8-AF7A-D8BEBE9A282A}" type="presParOf" srcId="{ACCD45FC-5DB4-4E5F-B066-514B797C07B4}" destId="{0095EF1A-937E-42C1-BFF3-63B375D4EE67}" srcOrd="0" destOrd="0" presId="urn:microsoft.com/office/officeart/2005/8/layout/orgChart1"/>
    <dgm:cxn modelId="{7CFFF227-F9BF-44B7-9B9D-3A8393634B0A}" type="presParOf" srcId="{ACCD45FC-5DB4-4E5F-B066-514B797C07B4}" destId="{B2A3C6DE-BFD2-4038-92BB-BF775049082D}" srcOrd="1" destOrd="0" presId="urn:microsoft.com/office/officeart/2005/8/layout/orgChart1"/>
    <dgm:cxn modelId="{12B29BBE-C28F-4910-AE0B-8D78A8F131AF}" type="presParOf" srcId="{D215843B-FBC5-4200-BBB4-CB70E9D62813}" destId="{51D0D508-FC38-4C77-AC6B-5B56A3FEE30E}" srcOrd="1" destOrd="0" presId="urn:microsoft.com/office/officeart/2005/8/layout/orgChart1"/>
    <dgm:cxn modelId="{6F4C6C79-CDB3-4005-A486-6DC6F06916B2}" type="presParOf" srcId="{D215843B-FBC5-4200-BBB4-CB70E9D62813}" destId="{01E80657-199D-424C-98D7-7B8DE7C5F6C8}" srcOrd="2" destOrd="0" presId="urn:microsoft.com/office/officeart/2005/8/layout/orgChart1"/>
    <dgm:cxn modelId="{A199B111-67F6-4277-BE57-EC0ED4441EFE}" type="presParOf" srcId="{E4E737B3-902C-4CEB-B0B3-DD3F239D6888}" destId="{1A5C4B13-5275-4BE2-B3B6-207931D4919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9BDD141-E9D9-4780-B6FD-CB3D1AD3253E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F2AC66B-1D1C-47D1-831B-1046206F7D03}">
      <dgm:prSet phldrT="[Text]" custT="1"/>
      <dgm:spPr>
        <a:solidFill>
          <a:srgbClr val="996600"/>
        </a:solidFill>
      </dgm:spPr>
      <dgm:t>
        <a:bodyPr/>
        <a:lstStyle/>
        <a:p>
          <a:r>
            <a:rPr lang="bn-BD" sz="3600" dirty="0" smtClean="0">
              <a:latin typeface="NikoshBAN" pitchFamily="2" charset="0"/>
              <a:cs typeface="NikoshBAN" pitchFamily="2" charset="0"/>
            </a:rPr>
            <a:t>এ ছাড়া আরো তিন প্রকার অন্যান্য উপাদানও থাকে</a:t>
          </a:r>
          <a:endParaRPr lang="en-US" sz="3600" dirty="0">
            <a:latin typeface="NikoshBAN" pitchFamily="2" charset="0"/>
            <a:cs typeface="NikoshBAN" pitchFamily="2" charset="0"/>
          </a:endParaRPr>
        </a:p>
      </dgm:t>
    </dgm:pt>
    <dgm:pt modelId="{587A2BB4-BB2D-4F04-BFAC-5C991F057E35}" type="parTrans" cxnId="{69B3BCEA-62D8-4925-90CF-CD96983E79C6}">
      <dgm:prSet/>
      <dgm:spPr/>
      <dgm:t>
        <a:bodyPr/>
        <a:lstStyle/>
        <a:p>
          <a:endParaRPr lang="en-US"/>
        </a:p>
      </dgm:t>
    </dgm:pt>
    <dgm:pt modelId="{38A15F86-EC55-447F-9096-ECD72627B83D}" type="sibTrans" cxnId="{69B3BCEA-62D8-4925-90CF-CD96983E79C6}">
      <dgm:prSet/>
      <dgm:spPr/>
      <dgm:t>
        <a:bodyPr/>
        <a:lstStyle/>
        <a:p>
          <a:endParaRPr lang="en-US"/>
        </a:p>
      </dgm:t>
    </dgm:pt>
    <dgm:pt modelId="{1CBFBFBE-C03E-4179-918F-9842AA0D750B}">
      <dgm:prSet phldrT="[Text]" custT="1"/>
      <dgm:spPr>
        <a:solidFill>
          <a:srgbClr val="92D050"/>
        </a:solidFill>
      </dgm:spPr>
      <dgm:t>
        <a:bodyPr/>
        <a:lstStyle/>
        <a:p>
          <a:r>
            <a:rPr lang="bn-BD" sz="3600" dirty="0" smtClean="0">
              <a:latin typeface="NikoshBAN" pitchFamily="2" charset="0"/>
              <a:cs typeface="NikoshBAN" pitchFamily="2" charset="0"/>
            </a:rPr>
            <a:t>ভিটামিন বা খাদ্যপ্রাণ</a:t>
          </a:r>
          <a:endParaRPr lang="en-US" sz="3600" dirty="0"/>
        </a:p>
      </dgm:t>
    </dgm:pt>
    <dgm:pt modelId="{DC9A72EC-C96B-47F6-8908-9509F1C547CA}" type="parTrans" cxnId="{6146B009-2525-40F2-8764-E638C9D9219A}">
      <dgm:prSet/>
      <dgm:spPr/>
      <dgm:t>
        <a:bodyPr/>
        <a:lstStyle/>
        <a:p>
          <a:endParaRPr lang="en-US"/>
        </a:p>
      </dgm:t>
    </dgm:pt>
    <dgm:pt modelId="{14B899DB-E435-4588-99E5-564088EB6A03}" type="sibTrans" cxnId="{6146B009-2525-40F2-8764-E638C9D9219A}">
      <dgm:prSet/>
      <dgm:spPr/>
      <dgm:t>
        <a:bodyPr/>
        <a:lstStyle/>
        <a:p>
          <a:endParaRPr lang="en-US"/>
        </a:p>
      </dgm:t>
    </dgm:pt>
    <dgm:pt modelId="{798B5FC3-8AAE-4C46-9C7A-A1B41A470C13}">
      <dgm:prSet phldrT="[Text]" custT="1"/>
      <dgm:spPr>
        <a:solidFill>
          <a:srgbClr val="92D050"/>
        </a:solidFill>
      </dgm:spPr>
      <dgm:t>
        <a:bodyPr/>
        <a:lstStyle/>
        <a:p>
          <a:r>
            <a:rPr lang="bn-BD" sz="3600" dirty="0" smtClean="0">
              <a:latin typeface="NikoshBAN" pitchFamily="2" charset="0"/>
              <a:cs typeface="NikoshBAN" pitchFamily="2" charset="0"/>
            </a:rPr>
            <a:t>খনিজ লবণ</a:t>
          </a:r>
          <a:endParaRPr lang="en-US" sz="3600" dirty="0"/>
        </a:p>
      </dgm:t>
    </dgm:pt>
    <dgm:pt modelId="{3E399BD2-94A0-48FB-9A1A-41103086BC88}" type="parTrans" cxnId="{8419EA40-BC79-44AD-9610-787698348E19}">
      <dgm:prSet/>
      <dgm:spPr/>
      <dgm:t>
        <a:bodyPr/>
        <a:lstStyle/>
        <a:p>
          <a:endParaRPr lang="en-US"/>
        </a:p>
      </dgm:t>
    </dgm:pt>
    <dgm:pt modelId="{82642741-141E-429E-A129-51316F2B41C7}" type="sibTrans" cxnId="{8419EA40-BC79-44AD-9610-787698348E19}">
      <dgm:prSet/>
      <dgm:spPr/>
      <dgm:t>
        <a:bodyPr/>
        <a:lstStyle/>
        <a:p>
          <a:endParaRPr lang="en-US"/>
        </a:p>
      </dgm:t>
    </dgm:pt>
    <dgm:pt modelId="{56B72785-E316-43A7-8D22-8033296DCF04}">
      <dgm:prSet phldrT="[Text]" custT="1"/>
      <dgm:spPr>
        <a:solidFill>
          <a:srgbClr val="92D050"/>
        </a:solidFill>
      </dgm:spPr>
      <dgm:t>
        <a:bodyPr/>
        <a:lstStyle/>
        <a:p>
          <a:r>
            <a:rPr lang="bn-BD" sz="3200" dirty="0" smtClean="0">
              <a:latin typeface="NikoshBAN" pitchFamily="2" charset="0"/>
              <a:cs typeface="NikoshBAN" pitchFamily="2" charset="0"/>
            </a:rPr>
            <a:t>পানি</a:t>
          </a:r>
          <a:endParaRPr lang="en-US" sz="3200" dirty="0"/>
        </a:p>
      </dgm:t>
    </dgm:pt>
    <dgm:pt modelId="{3329EC8E-0702-46EC-8EF0-78CCE44EAE7C}" type="parTrans" cxnId="{68316B90-ECAB-47D3-8772-AE93837F3903}">
      <dgm:prSet/>
      <dgm:spPr/>
      <dgm:t>
        <a:bodyPr/>
        <a:lstStyle/>
        <a:p>
          <a:endParaRPr lang="en-US"/>
        </a:p>
      </dgm:t>
    </dgm:pt>
    <dgm:pt modelId="{F97E67C3-B5BC-4E66-A650-C8509B1DD8B8}" type="sibTrans" cxnId="{68316B90-ECAB-47D3-8772-AE93837F3903}">
      <dgm:prSet/>
      <dgm:spPr/>
      <dgm:t>
        <a:bodyPr/>
        <a:lstStyle/>
        <a:p>
          <a:endParaRPr lang="en-US"/>
        </a:p>
      </dgm:t>
    </dgm:pt>
    <dgm:pt modelId="{423848C2-EAD4-4D6D-B83B-7C5DA8CDF5EC}" type="pres">
      <dgm:prSet presAssocID="{49BDD141-E9D9-4780-B6FD-CB3D1AD3253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4E737B3-902C-4CEB-B0B3-DD3F239D6888}" type="pres">
      <dgm:prSet presAssocID="{4F2AC66B-1D1C-47D1-831B-1046206F7D03}" presName="hierRoot1" presStyleCnt="0">
        <dgm:presLayoutVars>
          <dgm:hierBranch val="init"/>
        </dgm:presLayoutVars>
      </dgm:prSet>
      <dgm:spPr/>
    </dgm:pt>
    <dgm:pt modelId="{C0DE014C-EC90-4877-AD58-51CE0E10E7F3}" type="pres">
      <dgm:prSet presAssocID="{4F2AC66B-1D1C-47D1-831B-1046206F7D03}" presName="rootComposite1" presStyleCnt="0"/>
      <dgm:spPr/>
    </dgm:pt>
    <dgm:pt modelId="{6899F209-519E-4101-95BE-9AF69178C8D9}" type="pres">
      <dgm:prSet presAssocID="{4F2AC66B-1D1C-47D1-831B-1046206F7D03}" presName="rootText1" presStyleLbl="node0" presStyleIdx="0" presStyleCnt="1" custScaleX="20922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85F4351-862F-4580-9D79-089F36778A66}" type="pres">
      <dgm:prSet presAssocID="{4F2AC66B-1D1C-47D1-831B-1046206F7D03}" presName="rootConnector1" presStyleLbl="node1" presStyleIdx="0" presStyleCnt="0"/>
      <dgm:spPr/>
      <dgm:t>
        <a:bodyPr/>
        <a:lstStyle/>
        <a:p>
          <a:endParaRPr lang="en-US"/>
        </a:p>
      </dgm:t>
    </dgm:pt>
    <dgm:pt modelId="{C839DC33-C9C2-4595-B863-E3DFA7BC4389}" type="pres">
      <dgm:prSet presAssocID="{4F2AC66B-1D1C-47D1-831B-1046206F7D03}" presName="hierChild2" presStyleCnt="0"/>
      <dgm:spPr/>
    </dgm:pt>
    <dgm:pt modelId="{42D52697-5E17-4F92-80AB-145AB5F23997}" type="pres">
      <dgm:prSet presAssocID="{DC9A72EC-C96B-47F6-8908-9509F1C547CA}" presName="Name37" presStyleLbl="parChTrans1D2" presStyleIdx="0" presStyleCnt="3"/>
      <dgm:spPr/>
      <dgm:t>
        <a:bodyPr/>
        <a:lstStyle/>
        <a:p>
          <a:endParaRPr lang="en-US"/>
        </a:p>
      </dgm:t>
    </dgm:pt>
    <dgm:pt modelId="{22EDF0B1-2C91-4BE9-963A-F59B1D7C8C90}" type="pres">
      <dgm:prSet presAssocID="{1CBFBFBE-C03E-4179-918F-9842AA0D750B}" presName="hierRoot2" presStyleCnt="0">
        <dgm:presLayoutVars>
          <dgm:hierBranch val="init"/>
        </dgm:presLayoutVars>
      </dgm:prSet>
      <dgm:spPr/>
    </dgm:pt>
    <dgm:pt modelId="{11DCE4D1-22C4-4F2A-8F51-391DC3BBAF8C}" type="pres">
      <dgm:prSet presAssocID="{1CBFBFBE-C03E-4179-918F-9842AA0D750B}" presName="rootComposite" presStyleCnt="0"/>
      <dgm:spPr/>
    </dgm:pt>
    <dgm:pt modelId="{16A16C51-3777-4E2F-B836-A9C77DA296A1}" type="pres">
      <dgm:prSet presAssocID="{1CBFBFBE-C03E-4179-918F-9842AA0D750B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803830C-8E6B-4090-B607-E1DFBDC3C077}" type="pres">
      <dgm:prSet presAssocID="{1CBFBFBE-C03E-4179-918F-9842AA0D750B}" presName="rootConnector" presStyleLbl="node2" presStyleIdx="0" presStyleCnt="3"/>
      <dgm:spPr/>
      <dgm:t>
        <a:bodyPr/>
        <a:lstStyle/>
        <a:p>
          <a:endParaRPr lang="en-US"/>
        </a:p>
      </dgm:t>
    </dgm:pt>
    <dgm:pt modelId="{40176CEA-9FEE-43C9-9987-B61953FDBB77}" type="pres">
      <dgm:prSet presAssocID="{1CBFBFBE-C03E-4179-918F-9842AA0D750B}" presName="hierChild4" presStyleCnt="0"/>
      <dgm:spPr/>
    </dgm:pt>
    <dgm:pt modelId="{A93ACC23-94F2-4B26-BA4D-C95563C8297E}" type="pres">
      <dgm:prSet presAssocID="{1CBFBFBE-C03E-4179-918F-9842AA0D750B}" presName="hierChild5" presStyleCnt="0"/>
      <dgm:spPr/>
    </dgm:pt>
    <dgm:pt modelId="{F41DB8D8-EE33-4944-8FC6-6B5F310F275E}" type="pres">
      <dgm:prSet presAssocID="{3E399BD2-94A0-48FB-9A1A-41103086BC88}" presName="Name37" presStyleLbl="parChTrans1D2" presStyleIdx="1" presStyleCnt="3"/>
      <dgm:spPr/>
      <dgm:t>
        <a:bodyPr/>
        <a:lstStyle/>
        <a:p>
          <a:endParaRPr lang="en-US"/>
        </a:p>
      </dgm:t>
    </dgm:pt>
    <dgm:pt modelId="{06F0CE24-6ED5-4662-BA80-ACD4500AA6F5}" type="pres">
      <dgm:prSet presAssocID="{798B5FC3-8AAE-4C46-9C7A-A1B41A470C13}" presName="hierRoot2" presStyleCnt="0">
        <dgm:presLayoutVars>
          <dgm:hierBranch val="init"/>
        </dgm:presLayoutVars>
      </dgm:prSet>
      <dgm:spPr/>
    </dgm:pt>
    <dgm:pt modelId="{C49F6AA4-2A34-4BA8-8823-AFD8360A65E7}" type="pres">
      <dgm:prSet presAssocID="{798B5FC3-8AAE-4C46-9C7A-A1B41A470C13}" presName="rootComposite" presStyleCnt="0"/>
      <dgm:spPr/>
    </dgm:pt>
    <dgm:pt modelId="{0AF500F9-4D0F-413D-AE3A-2A3566CF72C7}" type="pres">
      <dgm:prSet presAssocID="{798B5FC3-8AAE-4C46-9C7A-A1B41A470C13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B038715-98A1-4BFD-AC9E-2168DC7C0F10}" type="pres">
      <dgm:prSet presAssocID="{798B5FC3-8AAE-4C46-9C7A-A1B41A470C13}" presName="rootConnector" presStyleLbl="node2" presStyleIdx="1" presStyleCnt="3"/>
      <dgm:spPr/>
      <dgm:t>
        <a:bodyPr/>
        <a:lstStyle/>
        <a:p>
          <a:endParaRPr lang="en-US"/>
        </a:p>
      </dgm:t>
    </dgm:pt>
    <dgm:pt modelId="{6E772F79-9992-4611-9C32-2CDE7FE05A48}" type="pres">
      <dgm:prSet presAssocID="{798B5FC3-8AAE-4C46-9C7A-A1B41A470C13}" presName="hierChild4" presStyleCnt="0"/>
      <dgm:spPr/>
    </dgm:pt>
    <dgm:pt modelId="{84678DD1-722A-4EC1-A97B-03B99B608C08}" type="pres">
      <dgm:prSet presAssocID="{798B5FC3-8AAE-4C46-9C7A-A1B41A470C13}" presName="hierChild5" presStyleCnt="0"/>
      <dgm:spPr/>
    </dgm:pt>
    <dgm:pt modelId="{C700B959-620F-465D-B895-CB4D019E95AF}" type="pres">
      <dgm:prSet presAssocID="{3329EC8E-0702-46EC-8EF0-78CCE44EAE7C}" presName="Name37" presStyleLbl="parChTrans1D2" presStyleIdx="2" presStyleCnt="3"/>
      <dgm:spPr/>
      <dgm:t>
        <a:bodyPr/>
        <a:lstStyle/>
        <a:p>
          <a:endParaRPr lang="en-US"/>
        </a:p>
      </dgm:t>
    </dgm:pt>
    <dgm:pt modelId="{D215843B-FBC5-4200-BBB4-CB70E9D62813}" type="pres">
      <dgm:prSet presAssocID="{56B72785-E316-43A7-8D22-8033296DCF04}" presName="hierRoot2" presStyleCnt="0">
        <dgm:presLayoutVars>
          <dgm:hierBranch val="init"/>
        </dgm:presLayoutVars>
      </dgm:prSet>
      <dgm:spPr/>
    </dgm:pt>
    <dgm:pt modelId="{ACCD45FC-5DB4-4E5F-B066-514B797C07B4}" type="pres">
      <dgm:prSet presAssocID="{56B72785-E316-43A7-8D22-8033296DCF04}" presName="rootComposite" presStyleCnt="0"/>
      <dgm:spPr/>
    </dgm:pt>
    <dgm:pt modelId="{0095EF1A-937E-42C1-BFF3-63B375D4EE67}" type="pres">
      <dgm:prSet presAssocID="{56B72785-E316-43A7-8D22-8033296DCF04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2A3C6DE-BFD2-4038-92BB-BF775049082D}" type="pres">
      <dgm:prSet presAssocID="{56B72785-E316-43A7-8D22-8033296DCF04}" presName="rootConnector" presStyleLbl="node2" presStyleIdx="2" presStyleCnt="3"/>
      <dgm:spPr/>
      <dgm:t>
        <a:bodyPr/>
        <a:lstStyle/>
        <a:p>
          <a:endParaRPr lang="en-US"/>
        </a:p>
      </dgm:t>
    </dgm:pt>
    <dgm:pt modelId="{51D0D508-FC38-4C77-AC6B-5B56A3FEE30E}" type="pres">
      <dgm:prSet presAssocID="{56B72785-E316-43A7-8D22-8033296DCF04}" presName="hierChild4" presStyleCnt="0"/>
      <dgm:spPr/>
    </dgm:pt>
    <dgm:pt modelId="{01E80657-199D-424C-98D7-7B8DE7C5F6C8}" type="pres">
      <dgm:prSet presAssocID="{56B72785-E316-43A7-8D22-8033296DCF04}" presName="hierChild5" presStyleCnt="0"/>
      <dgm:spPr/>
    </dgm:pt>
    <dgm:pt modelId="{1A5C4B13-5275-4BE2-B3B6-207931D4919E}" type="pres">
      <dgm:prSet presAssocID="{4F2AC66B-1D1C-47D1-831B-1046206F7D03}" presName="hierChild3" presStyleCnt="0"/>
      <dgm:spPr/>
    </dgm:pt>
  </dgm:ptLst>
  <dgm:cxnLst>
    <dgm:cxn modelId="{B6BF5C28-B613-4C2C-8B23-3AE6EC9CFB01}" type="presOf" srcId="{1CBFBFBE-C03E-4179-918F-9842AA0D750B}" destId="{16A16C51-3777-4E2F-B836-A9C77DA296A1}" srcOrd="0" destOrd="0" presId="urn:microsoft.com/office/officeart/2005/8/layout/orgChart1"/>
    <dgm:cxn modelId="{ECE6EB26-92EE-4FEA-9814-C0ED818C7ECE}" type="presOf" srcId="{4F2AC66B-1D1C-47D1-831B-1046206F7D03}" destId="{6899F209-519E-4101-95BE-9AF69178C8D9}" srcOrd="0" destOrd="0" presId="urn:microsoft.com/office/officeart/2005/8/layout/orgChart1"/>
    <dgm:cxn modelId="{7F8ED223-7DAC-4CE6-BA53-CD801BAEAD05}" type="presOf" srcId="{4F2AC66B-1D1C-47D1-831B-1046206F7D03}" destId="{B85F4351-862F-4580-9D79-089F36778A66}" srcOrd="1" destOrd="0" presId="urn:microsoft.com/office/officeart/2005/8/layout/orgChart1"/>
    <dgm:cxn modelId="{69B3BCEA-62D8-4925-90CF-CD96983E79C6}" srcId="{49BDD141-E9D9-4780-B6FD-CB3D1AD3253E}" destId="{4F2AC66B-1D1C-47D1-831B-1046206F7D03}" srcOrd="0" destOrd="0" parTransId="{587A2BB4-BB2D-4F04-BFAC-5C991F057E35}" sibTransId="{38A15F86-EC55-447F-9096-ECD72627B83D}"/>
    <dgm:cxn modelId="{8419EA40-BC79-44AD-9610-787698348E19}" srcId="{4F2AC66B-1D1C-47D1-831B-1046206F7D03}" destId="{798B5FC3-8AAE-4C46-9C7A-A1B41A470C13}" srcOrd="1" destOrd="0" parTransId="{3E399BD2-94A0-48FB-9A1A-41103086BC88}" sibTransId="{82642741-141E-429E-A129-51316F2B41C7}"/>
    <dgm:cxn modelId="{7B8435F6-D82B-4237-8ED3-A8E6B9171C3D}" type="presOf" srcId="{DC9A72EC-C96B-47F6-8908-9509F1C547CA}" destId="{42D52697-5E17-4F92-80AB-145AB5F23997}" srcOrd="0" destOrd="0" presId="urn:microsoft.com/office/officeart/2005/8/layout/orgChart1"/>
    <dgm:cxn modelId="{146A6CF2-2879-4210-8EE1-175C8FD9644E}" type="presOf" srcId="{1CBFBFBE-C03E-4179-918F-9842AA0D750B}" destId="{F803830C-8E6B-4090-B607-E1DFBDC3C077}" srcOrd="1" destOrd="0" presId="urn:microsoft.com/office/officeart/2005/8/layout/orgChart1"/>
    <dgm:cxn modelId="{CA1F7CEB-16E4-4615-A4E7-66503B85ED95}" type="presOf" srcId="{3329EC8E-0702-46EC-8EF0-78CCE44EAE7C}" destId="{C700B959-620F-465D-B895-CB4D019E95AF}" srcOrd="0" destOrd="0" presId="urn:microsoft.com/office/officeart/2005/8/layout/orgChart1"/>
    <dgm:cxn modelId="{809145E7-25DC-4D1A-A09A-162CC8F58657}" type="presOf" srcId="{3E399BD2-94A0-48FB-9A1A-41103086BC88}" destId="{F41DB8D8-EE33-4944-8FC6-6B5F310F275E}" srcOrd="0" destOrd="0" presId="urn:microsoft.com/office/officeart/2005/8/layout/orgChart1"/>
    <dgm:cxn modelId="{46A63CA0-BDD2-40FA-832D-85B6125FF79D}" type="presOf" srcId="{49BDD141-E9D9-4780-B6FD-CB3D1AD3253E}" destId="{423848C2-EAD4-4D6D-B83B-7C5DA8CDF5EC}" srcOrd="0" destOrd="0" presId="urn:microsoft.com/office/officeart/2005/8/layout/orgChart1"/>
    <dgm:cxn modelId="{2F05755E-8C4E-431E-ACBF-3687DC8914C6}" type="presOf" srcId="{798B5FC3-8AAE-4C46-9C7A-A1B41A470C13}" destId="{3B038715-98A1-4BFD-AC9E-2168DC7C0F10}" srcOrd="1" destOrd="0" presId="urn:microsoft.com/office/officeart/2005/8/layout/orgChart1"/>
    <dgm:cxn modelId="{C5517690-1F0C-482E-817C-4A0D2C0F37AC}" type="presOf" srcId="{56B72785-E316-43A7-8D22-8033296DCF04}" destId="{B2A3C6DE-BFD2-4038-92BB-BF775049082D}" srcOrd="1" destOrd="0" presId="urn:microsoft.com/office/officeart/2005/8/layout/orgChart1"/>
    <dgm:cxn modelId="{68316B90-ECAB-47D3-8772-AE93837F3903}" srcId="{4F2AC66B-1D1C-47D1-831B-1046206F7D03}" destId="{56B72785-E316-43A7-8D22-8033296DCF04}" srcOrd="2" destOrd="0" parTransId="{3329EC8E-0702-46EC-8EF0-78CCE44EAE7C}" sibTransId="{F97E67C3-B5BC-4E66-A650-C8509B1DD8B8}"/>
    <dgm:cxn modelId="{10D55C05-7AEE-4A91-9BBE-1089E9D57111}" type="presOf" srcId="{798B5FC3-8AAE-4C46-9C7A-A1B41A470C13}" destId="{0AF500F9-4D0F-413D-AE3A-2A3566CF72C7}" srcOrd="0" destOrd="0" presId="urn:microsoft.com/office/officeart/2005/8/layout/orgChart1"/>
    <dgm:cxn modelId="{879EA9FE-92CE-4D79-99FC-6AC8BF8B6C92}" type="presOf" srcId="{56B72785-E316-43A7-8D22-8033296DCF04}" destId="{0095EF1A-937E-42C1-BFF3-63B375D4EE67}" srcOrd="0" destOrd="0" presId="urn:microsoft.com/office/officeart/2005/8/layout/orgChart1"/>
    <dgm:cxn modelId="{6146B009-2525-40F2-8764-E638C9D9219A}" srcId="{4F2AC66B-1D1C-47D1-831B-1046206F7D03}" destId="{1CBFBFBE-C03E-4179-918F-9842AA0D750B}" srcOrd="0" destOrd="0" parTransId="{DC9A72EC-C96B-47F6-8908-9509F1C547CA}" sibTransId="{14B899DB-E435-4588-99E5-564088EB6A03}"/>
    <dgm:cxn modelId="{49315BC1-4C11-490E-873B-71E61F4891E1}" type="presParOf" srcId="{423848C2-EAD4-4D6D-B83B-7C5DA8CDF5EC}" destId="{E4E737B3-902C-4CEB-B0B3-DD3F239D6888}" srcOrd="0" destOrd="0" presId="urn:microsoft.com/office/officeart/2005/8/layout/orgChart1"/>
    <dgm:cxn modelId="{5F63CF15-D7D4-46DD-AA65-E9A227E268BD}" type="presParOf" srcId="{E4E737B3-902C-4CEB-B0B3-DD3F239D6888}" destId="{C0DE014C-EC90-4877-AD58-51CE0E10E7F3}" srcOrd="0" destOrd="0" presId="urn:microsoft.com/office/officeart/2005/8/layout/orgChart1"/>
    <dgm:cxn modelId="{55E0A987-1D40-4714-B695-045ECD03D393}" type="presParOf" srcId="{C0DE014C-EC90-4877-AD58-51CE0E10E7F3}" destId="{6899F209-519E-4101-95BE-9AF69178C8D9}" srcOrd="0" destOrd="0" presId="urn:microsoft.com/office/officeart/2005/8/layout/orgChart1"/>
    <dgm:cxn modelId="{966E3AAA-C799-4A69-A60C-D05A0E7CABBF}" type="presParOf" srcId="{C0DE014C-EC90-4877-AD58-51CE0E10E7F3}" destId="{B85F4351-862F-4580-9D79-089F36778A66}" srcOrd="1" destOrd="0" presId="urn:microsoft.com/office/officeart/2005/8/layout/orgChart1"/>
    <dgm:cxn modelId="{BC7D330D-F316-4817-8C54-1013D80BB4DC}" type="presParOf" srcId="{E4E737B3-902C-4CEB-B0B3-DD3F239D6888}" destId="{C839DC33-C9C2-4595-B863-E3DFA7BC4389}" srcOrd="1" destOrd="0" presId="urn:microsoft.com/office/officeart/2005/8/layout/orgChart1"/>
    <dgm:cxn modelId="{95E02192-0BE9-4931-9A6F-5B421224F2E7}" type="presParOf" srcId="{C839DC33-C9C2-4595-B863-E3DFA7BC4389}" destId="{42D52697-5E17-4F92-80AB-145AB5F23997}" srcOrd="0" destOrd="0" presId="urn:microsoft.com/office/officeart/2005/8/layout/orgChart1"/>
    <dgm:cxn modelId="{148B0F10-A4A2-4066-BD5B-6851E9DECAD5}" type="presParOf" srcId="{C839DC33-C9C2-4595-B863-E3DFA7BC4389}" destId="{22EDF0B1-2C91-4BE9-963A-F59B1D7C8C90}" srcOrd="1" destOrd="0" presId="urn:microsoft.com/office/officeart/2005/8/layout/orgChart1"/>
    <dgm:cxn modelId="{10352585-BBCC-4AF8-8F32-7B352C9F5537}" type="presParOf" srcId="{22EDF0B1-2C91-4BE9-963A-F59B1D7C8C90}" destId="{11DCE4D1-22C4-4F2A-8F51-391DC3BBAF8C}" srcOrd="0" destOrd="0" presId="urn:microsoft.com/office/officeart/2005/8/layout/orgChart1"/>
    <dgm:cxn modelId="{BC92C3D1-FC90-4484-9166-A7014821C9A2}" type="presParOf" srcId="{11DCE4D1-22C4-4F2A-8F51-391DC3BBAF8C}" destId="{16A16C51-3777-4E2F-B836-A9C77DA296A1}" srcOrd="0" destOrd="0" presId="urn:microsoft.com/office/officeart/2005/8/layout/orgChart1"/>
    <dgm:cxn modelId="{3C7FD0A4-DC3E-4A39-8FA3-61310AC707A4}" type="presParOf" srcId="{11DCE4D1-22C4-4F2A-8F51-391DC3BBAF8C}" destId="{F803830C-8E6B-4090-B607-E1DFBDC3C077}" srcOrd="1" destOrd="0" presId="urn:microsoft.com/office/officeart/2005/8/layout/orgChart1"/>
    <dgm:cxn modelId="{3B449687-A8DF-448E-9A68-8B5083F2DA75}" type="presParOf" srcId="{22EDF0B1-2C91-4BE9-963A-F59B1D7C8C90}" destId="{40176CEA-9FEE-43C9-9987-B61953FDBB77}" srcOrd="1" destOrd="0" presId="urn:microsoft.com/office/officeart/2005/8/layout/orgChart1"/>
    <dgm:cxn modelId="{D808A6FE-4CA0-48F6-8D88-1DFECD3027D8}" type="presParOf" srcId="{22EDF0B1-2C91-4BE9-963A-F59B1D7C8C90}" destId="{A93ACC23-94F2-4B26-BA4D-C95563C8297E}" srcOrd="2" destOrd="0" presId="urn:microsoft.com/office/officeart/2005/8/layout/orgChart1"/>
    <dgm:cxn modelId="{A2FE60AD-62E3-40D3-AB56-F3148EEDBE74}" type="presParOf" srcId="{C839DC33-C9C2-4595-B863-E3DFA7BC4389}" destId="{F41DB8D8-EE33-4944-8FC6-6B5F310F275E}" srcOrd="2" destOrd="0" presId="urn:microsoft.com/office/officeart/2005/8/layout/orgChart1"/>
    <dgm:cxn modelId="{CA007533-156A-4222-9AC6-D0E0A53F665B}" type="presParOf" srcId="{C839DC33-C9C2-4595-B863-E3DFA7BC4389}" destId="{06F0CE24-6ED5-4662-BA80-ACD4500AA6F5}" srcOrd="3" destOrd="0" presId="urn:microsoft.com/office/officeart/2005/8/layout/orgChart1"/>
    <dgm:cxn modelId="{3E4761BD-48C4-40AD-A711-4392786C1082}" type="presParOf" srcId="{06F0CE24-6ED5-4662-BA80-ACD4500AA6F5}" destId="{C49F6AA4-2A34-4BA8-8823-AFD8360A65E7}" srcOrd="0" destOrd="0" presId="urn:microsoft.com/office/officeart/2005/8/layout/orgChart1"/>
    <dgm:cxn modelId="{11C419C3-81A1-46DE-8276-7456AD4BE2F5}" type="presParOf" srcId="{C49F6AA4-2A34-4BA8-8823-AFD8360A65E7}" destId="{0AF500F9-4D0F-413D-AE3A-2A3566CF72C7}" srcOrd="0" destOrd="0" presId="urn:microsoft.com/office/officeart/2005/8/layout/orgChart1"/>
    <dgm:cxn modelId="{93B2CA89-5C6A-49EF-843C-4A7CA8A76D55}" type="presParOf" srcId="{C49F6AA4-2A34-4BA8-8823-AFD8360A65E7}" destId="{3B038715-98A1-4BFD-AC9E-2168DC7C0F10}" srcOrd="1" destOrd="0" presId="urn:microsoft.com/office/officeart/2005/8/layout/orgChart1"/>
    <dgm:cxn modelId="{E1C08B56-2A8A-4F23-B310-2097A8E45A01}" type="presParOf" srcId="{06F0CE24-6ED5-4662-BA80-ACD4500AA6F5}" destId="{6E772F79-9992-4611-9C32-2CDE7FE05A48}" srcOrd="1" destOrd="0" presId="urn:microsoft.com/office/officeart/2005/8/layout/orgChart1"/>
    <dgm:cxn modelId="{D70BB441-B9F4-490E-BDE3-ED8E9C12934D}" type="presParOf" srcId="{06F0CE24-6ED5-4662-BA80-ACD4500AA6F5}" destId="{84678DD1-722A-4EC1-A97B-03B99B608C08}" srcOrd="2" destOrd="0" presId="urn:microsoft.com/office/officeart/2005/8/layout/orgChart1"/>
    <dgm:cxn modelId="{9713FE70-1D85-4F30-A2D2-218171C45965}" type="presParOf" srcId="{C839DC33-C9C2-4595-B863-E3DFA7BC4389}" destId="{C700B959-620F-465D-B895-CB4D019E95AF}" srcOrd="4" destOrd="0" presId="urn:microsoft.com/office/officeart/2005/8/layout/orgChart1"/>
    <dgm:cxn modelId="{CCADFBFF-7659-4E78-90F2-89D25E9F37C0}" type="presParOf" srcId="{C839DC33-C9C2-4595-B863-E3DFA7BC4389}" destId="{D215843B-FBC5-4200-BBB4-CB70E9D62813}" srcOrd="5" destOrd="0" presId="urn:microsoft.com/office/officeart/2005/8/layout/orgChart1"/>
    <dgm:cxn modelId="{14530511-EAD2-49A7-82FC-6E0AE6D7842B}" type="presParOf" srcId="{D215843B-FBC5-4200-BBB4-CB70E9D62813}" destId="{ACCD45FC-5DB4-4E5F-B066-514B797C07B4}" srcOrd="0" destOrd="0" presId="urn:microsoft.com/office/officeart/2005/8/layout/orgChart1"/>
    <dgm:cxn modelId="{4A3EE5A2-195B-4E40-8E84-A9E7F494CE16}" type="presParOf" srcId="{ACCD45FC-5DB4-4E5F-B066-514B797C07B4}" destId="{0095EF1A-937E-42C1-BFF3-63B375D4EE67}" srcOrd="0" destOrd="0" presId="urn:microsoft.com/office/officeart/2005/8/layout/orgChart1"/>
    <dgm:cxn modelId="{ED206181-E602-4E6A-A8FC-A4DB60440BD9}" type="presParOf" srcId="{ACCD45FC-5DB4-4E5F-B066-514B797C07B4}" destId="{B2A3C6DE-BFD2-4038-92BB-BF775049082D}" srcOrd="1" destOrd="0" presId="urn:microsoft.com/office/officeart/2005/8/layout/orgChart1"/>
    <dgm:cxn modelId="{B47A9D37-A361-4E48-8368-917055F2FA96}" type="presParOf" srcId="{D215843B-FBC5-4200-BBB4-CB70E9D62813}" destId="{51D0D508-FC38-4C77-AC6B-5B56A3FEE30E}" srcOrd="1" destOrd="0" presId="urn:microsoft.com/office/officeart/2005/8/layout/orgChart1"/>
    <dgm:cxn modelId="{D88A404D-5A22-43A0-9AD6-5B486BF3A82F}" type="presParOf" srcId="{D215843B-FBC5-4200-BBB4-CB70E9D62813}" destId="{01E80657-199D-424C-98D7-7B8DE7C5F6C8}" srcOrd="2" destOrd="0" presId="urn:microsoft.com/office/officeart/2005/8/layout/orgChart1"/>
    <dgm:cxn modelId="{7D8B43DB-4CA8-4DA7-9FF3-187416C7CCEE}" type="presParOf" srcId="{E4E737B3-902C-4CEB-B0B3-DD3F239D6888}" destId="{1A5C4B13-5275-4BE2-B3B6-207931D4919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9BDD141-E9D9-4780-B6FD-CB3D1AD3253E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F2AC66B-1D1C-47D1-831B-1046206F7D03}">
      <dgm:prSet phldrT="[Text]" custT="1"/>
      <dgm:spPr>
        <a:solidFill>
          <a:srgbClr val="00B050"/>
        </a:solidFill>
      </dgm:spPr>
      <dgm:t>
        <a:bodyPr/>
        <a:lstStyle/>
        <a:p>
          <a:r>
            <a:rPr lang="bn-BD" sz="3600" dirty="0" smtClean="0">
              <a:latin typeface="NikoshBAN" pitchFamily="2" charset="0"/>
              <a:cs typeface="NikoshBAN" pitchFamily="2" charset="0"/>
            </a:rPr>
            <a:t>খাদ্যের তিন প্রকার উপাদানের কাজ</a:t>
          </a:r>
          <a:endParaRPr lang="en-US" sz="3600" dirty="0">
            <a:latin typeface="NikoshBAN" pitchFamily="2" charset="0"/>
            <a:cs typeface="NikoshBAN" pitchFamily="2" charset="0"/>
          </a:endParaRPr>
        </a:p>
      </dgm:t>
    </dgm:pt>
    <dgm:pt modelId="{587A2BB4-BB2D-4F04-BFAC-5C991F057E35}" type="parTrans" cxnId="{69B3BCEA-62D8-4925-90CF-CD96983E79C6}">
      <dgm:prSet/>
      <dgm:spPr/>
      <dgm:t>
        <a:bodyPr/>
        <a:lstStyle/>
        <a:p>
          <a:endParaRPr lang="en-US"/>
        </a:p>
      </dgm:t>
    </dgm:pt>
    <dgm:pt modelId="{38A15F86-EC55-447F-9096-ECD72627B83D}" type="sibTrans" cxnId="{69B3BCEA-62D8-4925-90CF-CD96983E79C6}">
      <dgm:prSet/>
      <dgm:spPr/>
      <dgm:t>
        <a:bodyPr/>
        <a:lstStyle/>
        <a:p>
          <a:endParaRPr lang="en-US"/>
        </a:p>
      </dgm:t>
    </dgm:pt>
    <dgm:pt modelId="{1CBFBFBE-C03E-4179-918F-9842AA0D750B}">
      <dgm:prSet phldrT="[Text]" custT="1"/>
      <dgm:spPr/>
      <dgm:t>
        <a:bodyPr/>
        <a:lstStyle/>
        <a:p>
          <a:r>
            <a:rPr lang="bn-BD" sz="3600" dirty="0" smtClean="0">
              <a:latin typeface="NikoshBAN" pitchFamily="2" charset="0"/>
              <a:cs typeface="NikoshBAN" pitchFamily="2" charset="0"/>
            </a:rPr>
            <a:t>আমিষের কাজ কী?</a:t>
          </a:r>
          <a:endParaRPr lang="en-US" sz="3600" dirty="0"/>
        </a:p>
      </dgm:t>
    </dgm:pt>
    <dgm:pt modelId="{DC9A72EC-C96B-47F6-8908-9509F1C547CA}" type="parTrans" cxnId="{6146B009-2525-40F2-8764-E638C9D9219A}">
      <dgm:prSet/>
      <dgm:spPr/>
      <dgm:t>
        <a:bodyPr/>
        <a:lstStyle/>
        <a:p>
          <a:endParaRPr lang="en-US"/>
        </a:p>
      </dgm:t>
    </dgm:pt>
    <dgm:pt modelId="{14B899DB-E435-4588-99E5-564088EB6A03}" type="sibTrans" cxnId="{6146B009-2525-40F2-8764-E638C9D9219A}">
      <dgm:prSet/>
      <dgm:spPr/>
      <dgm:t>
        <a:bodyPr/>
        <a:lstStyle/>
        <a:p>
          <a:endParaRPr lang="en-US"/>
        </a:p>
      </dgm:t>
    </dgm:pt>
    <dgm:pt modelId="{798B5FC3-8AAE-4C46-9C7A-A1B41A470C13}">
      <dgm:prSet phldrT="[Text]" custT="1"/>
      <dgm:spPr/>
      <dgm:t>
        <a:bodyPr/>
        <a:lstStyle/>
        <a:p>
          <a:r>
            <a:rPr lang="bn-BD" sz="3600" dirty="0" smtClean="0">
              <a:latin typeface="NikoshBAN" pitchFamily="2" charset="0"/>
              <a:cs typeface="NikoshBAN" pitchFamily="2" charset="0"/>
            </a:rPr>
            <a:t>শর্করার কাজ কী?</a:t>
          </a:r>
          <a:endParaRPr lang="en-US" sz="3600" dirty="0"/>
        </a:p>
      </dgm:t>
    </dgm:pt>
    <dgm:pt modelId="{3E399BD2-94A0-48FB-9A1A-41103086BC88}" type="parTrans" cxnId="{8419EA40-BC79-44AD-9610-787698348E19}">
      <dgm:prSet/>
      <dgm:spPr/>
      <dgm:t>
        <a:bodyPr/>
        <a:lstStyle/>
        <a:p>
          <a:endParaRPr lang="en-US"/>
        </a:p>
      </dgm:t>
    </dgm:pt>
    <dgm:pt modelId="{82642741-141E-429E-A129-51316F2B41C7}" type="sibTrans" cxnId="{8419EA40-BC79-44AD-9610-787698348E19}">
      <dgm:prSet/>
      <dgm:spPr/>
      <dgm:t>
        <a:bodyPr/>
        <a:lstStyle/>
        <a:p>
          <a:endParaRPr lang="en-US"/>
        </a:p>
      </dgm:t>
    </dgm:pt>
    <dgm:pt modelId="{56B72785-E316-43A7-8D22-8033296DCF04}">
      <dgm:prSet phldrT="[Text]" custT="1"/>
      <dgm:spPr/>
      <dgm:t>
        <a:bodyPr/>
        <a:lstStyle/>
        <a:p>
          <a:r>
            <a:rPr lang="bn-BD" sz="3200" dirty="0" smtClean="0">
              <a:latin typeface="NikoshBAN" pitchFamily="2" charset="0"/>
              <a:cs typeface="NikoshBAN" pitchFamily="2" charset="0"/>
            </a:rPr>
            <a:t>স্নেহ এর কাজ </a:t>
          </a:r>
        </a:p>
        <a:p>
          <a:r>
            <a:rPr lang="bn-BD" sz="3200" dirty="0" smtClean="0">
              <a:latin typeface="NikoshBAN" pitchFamily="2" charset="0"/>
              <a:cs typeface="NikoshBAN" pitchFamily="2" charset="0"/>
            </a:rPr>
            <a:t>কী?</a:t>
          </a:r>
          <a:endParaRPr lang="en-US" sz="3200" dirty="0"/>
        </a:p>
      </dgm:t>
    </dgm:pt>
    <dgm:pt modelId="{3329EC8E-0702-46EC-8EF0-78CCE44EAE7C}" type="parTrans" cxnId="{68316B90-ECAB-47D3-8772-AE93837F3903}">
      <dgm:prSet/>
      <dgm:spPr/>
      <dgm:t>
        <a:bodyPr/>
        <a:lstStyle/>
        <a:p>
          <a:endParaRPr lang="en-US"/>
        </a:p>
      </dgm:t>
    </dgm:pt>
    <dgm:pt modelId="{F97E67C3-B5BC-4E66-A650-C8509B1DD8B8}" type="sibTrans" cxnId="{68316B90-ECAB-47D3-8772-AE93837F3903}">
      <dgm:prSet/>
      <dgm:spPr/>
      <dgm:t>
        <a:bodyPr/>
        <a:lstStyle/>
        <a:p>
          <a:endParaRPr lang="en-US"/>
        </a:p>
      </dgm:t>
    </dgm:pt>
    <dgm:pt modelId="{423848C2-EAD4-4D6D-B83B-7C5DA8CDF5EC}" type="pres">
      <dgm:prSet presAssocID="{49BDD141-E9D9-4780-B6FD-CB3D1AD3253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4E737B3-902C-4CEB-B0B3-DD3F239D6888}" type="pres">
      <dgm:prSet presAssocID="{4F2AC66B-1D1C-47D1-831B-1046206F7D03}" presName="hierRoot1" presStyleCnt="0">
        <dgm:presLayoutVars>
          <dgm:hierBranch val="init"/>
        </dgm:presLayoutVars>
      </dgm:prSet>
      <dgm:spPr/>
    </dgm:pt>
    <dgm:pt modelId="{C0DE014C-EC90-4877-AD58-51CE0E10E7F3}" type="pres">
      <dgm:prSet presAssocID="{4F2AC66B-1D1C-47D1-831B-1046206F7D03}" presName="rootComposite1" presStyleCnt="0"/>
      <dgm:spPr/>
    </dgm:pt>
    <dgm:pt modelId="{6899F209-519E-4101-95BE-9AF69178C8D9}" type="pres">
      <dgm:prSet presAssocID="{4F2AC66B-1D1C-47D1-831B-1046206F7D03}" presName="rootText1" presStyleLbl="node0" presStyleIdx="0" presStyleCnt="1" custScaleX="20922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85F4351-862F-4580-9D79-089F36778A66}" type="pres">
      <dgm:prSet presAssocID="{4F2AC66B-1D1C-47D1-831B-1046206F7D03}" presName="rootConnector1" presStyleLbl="node1" presStyleIdx="0" presStyleCnt="0"/>
      <dgm:spPr/>
      <dgm:t>
        <a:bodyPr/>
        <a:lstStyle/>
        <a:p>
          <a:endParaRPr lang="en-US"/>
        </a:p>
      </dgm:t>
    </dgm:pt>
    <dgm:pt modelId="{C839DC33-C9C2-4595-B863-E3DFA7BC4389}" type="pres">
      <dgm:prSet presAssocID="{4F2AC66B-1D1C-47D1-831B-1046206F7D03}" presName="hierChild2" presStyleCnt="0"/>
      <dgm:spPr/>
    </dgm:pt>
    <dgm:pt modelId="{42D52697-5E17-4F92-80AB-145AB5F23997}" type="pres">
      <dgm:prSet presAssocID="{DC9A72EC-C96B-47F6-8908-9509F1C547CA}" presName="Name37" presStyleLbl="parChTrans1D2" presStyleIdx="0" presStyleCnt="3"/>
      <dgm:spPr/>
      <dgm:t>
        <a:bodyPr/>
        <a:lstStyle/>
        <a:p>
          <a:endParaRPr lang="en-US"/>
        </a:p>
      </dgm:t>
    </dgm:pt>
    <dgm:pt modelId="{22EDF0B1-2C91-4BE9-963A-F59B1D7C8C90}" type="pres">
      <dgm:prSet presAssocID="{1CBFBFBE-C03E-4179-918F-9842AA0D750B}" presName="hierRoot2" presStyleCnt="0">
        <dgm:presLayoutVars>
          <dgm:hierBranch val="init"/>
        </dgm:presLayoutVars>
      </dgm:prSet>
      <dgm:spPr/>
    </dgm:pt>
    <dgm:pt modelId="{11DCE4D1-22C4-4F2A-8F51-391DC3BBAF8C}" type="pres">
      <dgm:prSet presAssocID="{1CBFBFBE-C03E-4179-918F-9842AA0D750B}" presName="rootComposite" presStyleCnt="0"/>
      <dgm:spPr/>
    </dgm:pt>
    <dgm:pt modelId="{16A16C51-3777-4E2F-B836-A9C77DA296A1}" type="pres">
      <dgm:prSet presAssocID="{1CBFBFBE-C03E-4179-918F-9842AA0D750B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803830C-8E6B-4090-B607-E1DFBDC3C077}" type="pres">
      <dgm:prSet presAssocID="{1CBFBFBE-C03E-4179-918F-9842AA0D750B}" presName="rootConnector" presStyleLbl="node2" presStyleIdx="0" presStyleCnt="3"/>
      <dgm:spPr/>
      <dgm:t>
        <a:bodyPr/>
        <a:lstStyle/>
        <a:p>
          <a:endParaRPr lang="en-US"/>
        </a:p>
      </dgm:t>
    </dgm:pt>
    <dgm:pt modelId="{40176CEA-9FEE-43C9-9987-B61953FDBB77}" type="pres">
      <dgm:prSet presAssocID="{1CBFBFBE-C03E-4179-918F-9842AA0D750B}" presName="hierChild4" presStyleCnt="0"/>
      <dgm:spPr/>
    </dgm:pt>
    <dgm:pt modelId="{A93ACC23-94F2-4B26-BA4D-C95563C8297E}" type="pres">
      <dgm:prSet presAssocID="{1CBFBFBE-C03E-4179-918F-9842AA0D750B}" presName="hierChild5" presStyleCnt="0"/>
      <dgm:spPr/>
    </dgm:pt>
    <dgm:pt modelId="{F41DB8D8-EE33-4944-8FC6-6B5F310F275E}" type="pres">
      <dgm:prSet presAssocID="{3E399BD2-94A0-48FB-9A1A-41103086BC88}" presName="Name37" presStyleLbl="parChTrans1D2" presStyleIdx="1" presStyleCnt="3"/>
      <dgm:spPr/>
      <dgm:t>
        <a:bodyPr/>
        <a:lstStyle/>
        <a:p>
          <a:endParaRPr lang="en-US"/>
        </a:p>
      </dgm:t>
    </dgm:pt>
    <dgm:pt modelId="{06F0CE24-6ED5-4662-BA80-ACD4500AA6F5}" type="pres">
      <dgm:prSet presAssocID="{798B5FC3-8AAE-4C46-9C7A-A1B41A470C13}" presName="hierRoot2" presStyleCnt="0">
        <dgm:presLayoutVars>
          <dgm:hierBranch val="init"/>
        </dgm:presLayoutVars>
      </dgm:prSet>
      <dgm:spPr/>
    </dgm:pt>
    <dgm:pt modelId="{C49F6AA4-2A34-4BA8-8823-AFD8360A65E7}" type="pres">
      <dgm:prSet presAssocID="{798B5FC3-8AAE-4C46-9C7A-A1B41A470C13}" presName="rootComposite" presStyleCnt="0"/>
      <dgm:spPr/>
    </dgm:pt>
    <dgm:pt modelId="{0AF500F9-4D0F-413D-AE3A-2A3566CF72C7}" type="pres">
      <dgm:prSet presAssocID="{798B5FC3-8AAE-4C46-9C7A-A1B41A470C13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B038715-98A1-4BFD-AC9E-2168DC7C0F10}" type="pres">
      <dgm:prSet presAssocID="{798B5FC3-8AAE-4C46-9C7A-A1B41A470C13}" presName="rootConnector" presStyleLbl="node2" presStyleIdx="1" presStyleCnt="3"/>
      <dgm:spPr/>
      <dgm:t>
        <a:bodyPr/>
        <a:lstStyle/>
        <a:p>
          <a:endParaRPr lang="en-US"/>
        </a:p>
      </dgm:t>
    </dgm:pt>
    <dgm:pt modelId="{6E772F79-9992-4611-9C32-2CDE7FE05A48}" type="pres">
      <dgm:prSet presAssocID="{798B5FC3-8AAE-4C46-9C7A-A1B41A470C13}" presName="hierChild4" presStyleCnt="0"/>
      <dgm:spPr/>
    </dgm:pt>
    <dgm:pt modelId="{84678DD1-722A-4EC1-A97B-03B99B608C08}" type="pres">
      <dgm:prSet presAssocID="{798B5FC3-8AAE-4C46-9C7A-A1B41A470C13}" presName="hierChild5" presStyleCnt="0"/>
      <dgm:spPr/>
    </dgm:pt>
    <dgm:pt modelId="{C700B959-620F-465D-B895-CB4D019E95AF}" type="pres">
      <dgm:prSet presAssocID="{3329EC8E-0702-46EC-8EF0-78CCE44EAE7C}" presName="Name37" presStyleLbl="parChTrans1D2" presStyleIdx="2" presStyleCnt="3"/>
      <dgm:spPr/>
      <dgm:t>
        <a:bodyPr/>
        <a:lstStyle/>
        <a:p>
          <a:endParaRPr lang="en-US"/>
        </a:p>
      </dgm:t>
    </dgm:pt>
    <dgm:pt modelId="{D215843B-FBC5-4200-BBB4-CB70E9D62813}" type="pres">
      <dgm:prSet presAssocID="{56B72785-E316-43A7-8D22-8033296DCF04}" presName="hierRoot2" presStyleCnt="0">
        <dgm:presLayoutVars>
          <dgm:hierBranch val="init"/>
        </dgm:presLayoutVars>
      </dgm:prSet>
      <dgm:spPr/>
    </dgm:pt>
    <dgm:pt modelId="{ACCD45FC-5DB4-4E5F-B066-514B797C07B4}" type="pres">
      <dgm:prSet presAssocID="{56B72785-E316-43A7-8D22-8033296DCF04}" presName="rootComposite" presStyleCnt="0"/>
      <dgm:spPr/>
    </dgm:pt>
    <dgm:pt modelId="{0095EF1A-937E-42C1-BFF3-63B375D4EE67}" type="pres">
      <dgm:prSet presAssocID="{56B72785-E316-43A7-8D22-8033296DCF04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2A3C6DE-BFD2-4038-92BB-BF775049082D}" type="pres">
      <dgm:prSet presAssocID="{56B72785-E316-43A7-8D22-8033296DCF04}" presName="rootConnector" presStyleLbl="node2" presStyleIdx="2" presStyleCnt="3"/>
      <dgm:spPr/>
      <dgm:t>
        <a:bodyPr/>
        <a:lstStyle/>
        <a:p>
          <a:endParaRPr lang="en-US"/>
        </a:p>
      </dgm:t>
    </dgm:pt>
    <dgm:pt modelId="{51D0D508-FC38-4C77-AC6B-5B56A3FEE30E}" type="pres">
      <dgm:prSet presAssocID="{56B72785-E316-43A7-8D22-8033296DCF04}" presName="hierChild4" presStyleCnt="0"/>
      <dgm:spPr/>
    </dgm:pt>
    <dgm:pt modelId="{01E80657-199D-424C-98D7-7B8DE7C5F6C8}" type="pres">
      <dgm:prSet presAssocID="{56B72785-E316-43A7-8D22-8033296DCF04}" presName="hierChild5" presStyleCnt="0"/>
      <dgm:spPr/>
    </dgm:pt>
    <dgm:pt modelId="{1A5C4B13-5275-4BE2-B3B6-207931D4919E}" type="pres">
      <dgm:prSet presAssocID="{4F2AC66B-1D1C-47D1-831B-1046206F7D03}" presName="hierChild3" presStyleCnt="0"/>
      <dgm:spPr/>
    </dgm:pt>
  </dgm:ptLst>
  <dgm:cxnLst>
    <dgm:cxn modelId="{2A1DFBFA-DD8C-4727-B522-BC67888E968F}" type="presOf" srcId="{49BDD141-E9D9-4780-B6FD-CB3D1AD3253E}" destId="{423848C2-EAD4-4D6D-B83B-7C5DA8CDF5EC}" srcOrd="0" destOrd="0" presId="urn:microsoft.com/office/officeart/2005/8/layout/orgChart1"/>
    <dgm:cxn modelId="{90DE0593-7500-49B4-83AB-A7F3603E9E26}" type="presOf" srcId="{56B72785-E316-43A7-8D22-8033296DCF04}" destId="{B2A3C6DE-BFD2-4038-92BB-BF775049082D}" srcOrd="1" destOrd="0" presId="urn:microsoft.com/office/officeart/2005/8/layout/orgChart1"/>
    <dgm:cxn modelId="{11D70369-3786-4EA2-B975-9415AED55614}" type="presOf" srcId="{1CBFBFBE-C03E-4179-918F-9842AA0D750B}" destId="{F803830C-8E6B-4090-B607-E1DFBDC3C077}" srcOrd="1" destOrd="0" presId="urn:microsoft.com/office/officeart/2005/8/layout/orgChart1"/>
    <dgm:cxn modelId="{AE78AE81-2FCD-4734-8597-FEE986762570}" type="presOf" srcId="{798B5FC3-8AAE-4C46-9C7A-A1B41A470C13}" destId="{0AF500F9-4D0F-413D-AE3A-2A3566CF72C7}" srcOrd="0" destOrd="0" presId="urn:microsoft.com/office/officeart/2005/8/layout/orgChart1"/>
    <dgm:cxn modelId="{1EC16A73-711D-45FC-B8AA-A6ADCA833E9E}" type="presOf" srcId="{3E399BD2-94A0-48FB-9A1A-41103086BC88}" destId="{F41DB8D8-EE33-4944-8FC6-6B5F310F275E}" srcOrd="0" destOrd="0" presId="urn:microsoft.com/office/officeart/2005/8/layout/orgChart1"/>
    <dgm:cxn modelId="{69B3BCEA-62D8-4925-90CF-CD96983E79C6}" srcId="{49BDD141-E9D9-4780-B6FD-CB3D1AD3253E}" destId="{4F2AC66B-1D1C-47D1-831B-1046206F7D03}" srcOrd="0" destOrd="0" parTransId="{587A2BB4-BB2D-4F04-BFAC-5C991F057E35}" sibTransId="{38A15F86-EC55-447F-9096-ECD72627B83D}"/>
    <dgm:cxn modelId="{8419EA40-BC79-44AD-9610-787698348E19}" srcId="{4F2AC66B-1D1C-47D1-831B-1046206F7D03}" destId="{798B5FC3-8AAE-4C46-9C7A-A1B41A470C13}" srcOrd="1" destOrd="0" parTransId="{3E399BD2-94A0-48FB-9A1A-41103086BC88}" sibTransId="{82642741-141E-429E-A129-51316F2B41C7}"/>
    <dgm:cxn modelId="{EB74DE5A-58B6-4920-AF38-3F3250618550}" type="presOf" srcId="{56B72785-E316-43A7-8D22-8033296DCF04}" destId="{0095EF1A-937E-42C1-BFF3-63B375D4EE67}" srcOrd="0" destOrd="0" presId="urn:microsoft.com/office/officeart/2005/8/layout/orgChart1"/>
    <dgm:cxn modelId="{AF1E76D1-78A1-4445-A448-7AF9BDDC0222}" type="presOf" srcId="{798B5FC3-8AAE-4C46-9C7A-A1B41A470C13}" destId="{3B038715-98A1-4BFD-AC9E-2168DC7C0F10}" srcOrd="1" destOrd="0" presId="urn:microsoft.com/office/officeart/2005/8/layout/orgChart1"/>
    <dgm:cxn modelId="{700D38C4-30A4-4570-AA88-D0139532499E}" type="presOf" srcId="{4F2AC66B-1D1C-47D1-831B-1046206F7D03}" destId="{6899F209-519E-4101-95BE-9AF69178C8D9}" srcOrd="0" destOrd="0" presId="urn:microsoft.com/office/officeart/2005/8/layout/orgChart1"/>
    <dgm:cxn modelId="{A4AB3403-EB78-41AF-8D25-8BE962A2CAC4}" type="presOf" srcId="{4F2AC66B-1D1C-47D1-831B-1046206F7D03}" destId="{B85F4351-862F-4580-9D79-089F36778A66}" srcOrd="1" destOrd="0" presId="urn:microsoft.com/office/officeart/2005/8/layout/orgChart1"/>
    <dgm:cxn modelId="{02DD1F92-68E5-4044-B493-C9A6129B85C6}" type="presOf" srcId="{1CBFBFBE-C03E-4179-918F-9842AA0D750B}" destId="{16A16C51-3777-4E2F-B836-A9C77DA296A1}" srcOrd="0" destOrd="0" presId="urn:microsoft.com/office/officeart/2005/8/layout/orgChart1"/>
    <dgm:cxn modelId="{30480A25-22D6-409A-8946-D3EC5AAD758A}" type="presOf" srcId="{DC9A72EC-C96B-47F6-8908-9509F1C547CA}" destId="{42D52697-5E17-4F92-80AB-145AB5F23997}" srcOrd="0" destOrd="0" presId="urn:microsoft.com/office/officeart/2005/8/layout/orgChart1"/>
    <dgm:cxn modelId="{68316B90-ECAB-47D3-8772-AE93837F3903}" srcId="{4F2AC66B-1D1C-47D1-831B-1046206F7D03}" destId="{56B72785-E316-43A7-8D22-8033296DCF04}" srcOrd="2" destOrd="0" parTransId="{3329EC8E-0702-46EC-8EF0-78CCE44EAE7C}" sibTransId="{F97E67C3-B5BC-4E66-A650-C8509B1DD8B8}"/>
    <dgm:cxn modelId="{D83BF452-1E07-467D-9F4F-D7FDD7C677CC}" type="presOf" srcId="{3329EC8E-0702-46EC-8EF0-78CCE44EAE7C}" destId="{C700B959-620F-465D-B895-CB4D019E95AF}" srcOrd="0" destOrd="0" presId="urn:microsoft.com/office/officeart/2005/8/layout/orgChart1"/>
    <dgm:cxn modelId="{6146B009-2525-40F2-8764-E638C9D9219A}" srcId="{4F2AC66B-1D1C-47D1-831B-1046206F7D03}" destId="{1CBFBFBE-C03E-4179-918F-9842AA0D750B}" srcOrd="0" destOrd="0" parTransId="{DC9A72EC-C96B-47F6-8908-9509F1C547CA}" sibTransId="{14B899DB-E435-4588-99E5-564088EB6A03}"/>
    <dgm:cxn modelId="{AE8C44BA-F488-470E-97A8-1CFD00A68D6C}" type="presParOf" srcId="{423848C2-EAD4-4D6D-B83B-7C5DA8CDF5EC}" destId="{E4E737B3-902C-4CEB-B0B3-DD3F239D6888}" srcOrd="0" destOrd="0" presId="urn:microsoft.com/office/officeart/2005/8/layout/orgChart1"/>
    <dgm:cxn modelId="{4C48A54A-1AC2-4A6C-8B2D-2C78F065774B}" type="presParOf" srcId="{E4E737B3-902C-4CEB-B0B3-DD3F239D6888}" destId="{C0DE014C-EC90-4877-AD58-51CE0E10E7F3}" srcOrd="0" destOrd="0" presId="urn:microsoft.com/office/officeart/2005/8/layout/orgChart1"/>
    <dgm:cxn modelId="{544B8EC0-3742-47E0-905A-E15675785553}" type="presParOf" srcId="{C0DE014C-EC90-4877-AD58-51CE0E10E7F3}" destId="{6899F209-519E-4101-95BE-9AF69178C8D9}" srcOrd="0" destOrd="0" presId="urn:microsoft.com/office/officeart/2005/8/layout/orgChart1"/>
    <dgm:cxn modelId="{CF8DD42F-42F7-4C00-8B4D-F2C49BCDA43F}" type="presParOf" srcId="{C0DE014C-EC90-4877-AD58-51CE0E10E7F3}" destId="{B85F4351-862F-4580-9D79-089F36778A66}" srcOrd="1" destOrd="0" presId="urn:microsoft.com/office/officeart/2005/8/layout/orgChart1"/>
    <dgm:cxn modelId="{5B9B96E3-654A-4D08-A1FA-CE9A9A42455B}" type="presParOf" srcId="{E4E737B3-902C-4CEB-B0B3-DD3F239D6888}" destId="{C839DC33-C9C2-4595-B863-E3DFA7BC4389}" srcOrd="1" destOrd="0" presId="urn:microsoft.com/office/officeart/2005/8/layout/orgChart1"/>
    <dgm:cxn modelId="{52657644-7A4E-4398-B923-689B3D0B4672}" type="presParOf" srcId="{C839DC33-C9C2-4595-B863-E3DFA7BC4389}" destId="{42D52697-5E17-4F92-80AB-145AB5F23997}" srcOrd="0" destOrd="0" presId="urn:microsoft.com/office/officeart/2005/8/layout/orgChart1"/>
    <dgm:cxn modelId="{AF671B89-0AF1-4306-B904-459872DB5469}" type="presParOf" srcId="{C839DC33-C9C2-4595-B863-E3DFA7BC4389}" destId="{22EDF0B1-2C91-4BE9-963A-F59B1D7C8C90}" srcOrd="1" destOrd="0" presId="urn:microsoft.com/office/officeart/2005/8/layout/orgChart1"/>
    <dgm:cxn modelId="{AAB3BCCF-7778-4229-8127-CE382F513593}" type="presParOf" srcId="{22EDF0B1-2C91-4BE9-963A-F59B1D7C8C90}" destId="{11DCE4D1-22C4-4F2A-8F51-391DC3BBAF8C}" srcOrd="0" destOrd="0" presId="urn:microsoft.com/office/officeart/2005/8/layout/orgChart1"/>
    <dgm:cxn modelId="{1512DDAA-6959-4783-9A99-D696EBA5E2A6}" type="presParOf" srcId="{11DCE4D1-22C4-4F2A-8F51-391DC3BBAF8C}" destId="{16A16C51-3777-4E2F-B836-A9C77DA296A1}" srcOrd="0" destOrd="0" presId="urn:microsoft.com/office/officeart/2005/8/layout/orgChart1"/>
    <dgm:cxn modelId="{89EEE8DA-6919-42EB-91A4-333F85C2B501}" type="presParOf" srcId="{11DCE4D1-22C4-4F2A-8F51-391DC3BBAF8C}" destId="{F803830C-8E6B-4090-B607-E1DFBDC3C077}" srcOrd="1" destOrd="0" presId="urn:microsoft.com/office/officeart/2005/8/layout/orgChart1"/>
    <dgm:cxn modelId="{5724511C-FE5E-4256-AF0F-1E17309FB790}" type="presParOf" srcId="{22EDF0B1-2C91-4BE9-963A-F59B1D7C8C90}" destId="{40176CEA-9FEE-43C9-9987-B61953FDBB77}" srcOrd="1" destOrd="0" presId="urn:microsoft.com/office/officeart/2005/8/layout/orgChart1"/>
    <dgm:cxn modelId="{F45AFD3E-8D8F-4A6A-B9C4-FD42E3EE28DA}" type="presParOf" srcId="{22EDF0B1-2C91-4BE9-963A-F59B1D7C8C90}" destId="{A93ACC23-94F2-4B26-BA4D-C95563C8297E}" srcOrd="2" destOrd="0" presId="urn:microsoft.com/office/officeart/2005/8/layout/orgChart1"/>
    <dgm:cxn modelId="{32633ECF-B591-499A-A2F8-659079798D7E}" type="presParOf" srcId="{C839DC33-C9C2-4595-B863-E3DFA7BC4389}" destId="{F41DB8D8-EE33-4944-8FC6-6B5F310F275E}" srcOrd="2" destOrd="0" presId="urn:microsoft.com/office/officeart/2005/8/layout/orgChart1"/>
    <dgm:cxn modelId="{6E22CBFF-56F7-4C5E-B8E5-E5CEC2E46482}" type="presParOf" srcId="{C839DC33-C9C2-4595-B863-E3DFA7BC4389}" destId="{06F0CE24-6ED5-4662-BA80-ACD4500AA6F5}" srcOrd="3" destOrd="0" presId="urn:microsoft.com/office/officeart/2005/8/layout/orgChart1"/>
    <dgm:cxn modelId="{BAE9B8E0-A1C1-4E55-B02D-DC2C0D9D9134}" type="presParOf" srcId="{06F0CE24-6ED5-4662-BA80-ACD4500AA6F5}" destId="{C49F6AA4-2A34-4BA8-8823-AFD8360A65E7}" srcOrd="0" destOrd="0" presId="urn:microsoft.com/office/officeart/2005/8/layout/orgChart1"/>
    <dgm:cxn modelId="{73ACD474-9E38-4EB3-8120-23E8DBA12DBA}" type="presParOf" srcId="{C49F6AA4-2A34-4BA8-8823-AFD8360A65E7}" destId="{0AF500F9-4D0F-413D-AE3A-2A3566CF72C7}" srcOrd="0" destOrd="0" presId="urn:microsoft.com/office/officeart/2005/8/layout/orgChart1"/>
    <dgm:cxn modelId="{2B853323-5026-40F8-A89A-37FFA255771D}" type="presParOf" srcId="{C49F6AA4-2A34-4BA8-8823-AFD8360A65E7}" destId="{3B038715-98A1-4BFD-AC9E-2168DC7C0F10}" srcOrd="1" destOrd="0" presId="urn:microsoft.com/office/officeart/2005/8/layout/orgChart1"/>
    <dgm:cxn modelId="{ACEFB653-31A9-43E0-86CB-785EF57A3D24}" type="presParOf" srcId="{06F0CE24-6ED5-4662-BA80-ACD4500AA6F5}" destId="{6E772F79-9992-4611-9C32-2CDE7FE05A48}" srcOrd="1" destOrd="0" presId="urn:microsoft.com/office/officeart/2005/8/layout/orgChart1"/>
    <dgm:cxn modelId="{03D9470C-04A5-4B19-9CF2-F1D6286BFAFF}" type="presParOf" srcId="{06F0CE24-6ED5-4662-BA80-ACD4500AA6F5}" destId="{84678DD1-722A-4EC1-A97B-03B99B608C08}" srcOrd="2" destOrd="0" presId="urn:microsoft.com/office/officeart/2005/8/layout/orgChart1"/>
    <dgm:cxn modelId="{8782495D-344F-4E68-90C0-545F8A49B343}" type="presParOf" srcId="{C839DC33-C9C2-4595-B863-E3DFA7BC4389}" destId="{C700B959-620F-465D-B895-CB4D019E95AF}" srcOrd="4" destOrd="0" presId="urn:microsoft.com/office/officeart/2005/8/layout/orgChart1"/>
    <dgm:cxn modelId="{B0ADB9CA-1C24-4B7F-AE25-10801788C544}" type="presParOf" srcId="{C839DC33-C9C2-4595-B863-E3DFA7BC4389}" destId="{D215843B-FBC5-4200-BBB4-CB70E9D62813}" srcOrd="5" destOrd="0" presId="urn:microsoft.com/office/officeart/2005/8/layout/orgChart1"/>
    <dgm:cxn modelId="{3D1D2FEE-171B-49E9-8FB7-38DBF5B9DC38}" type="presParOf" srcId="{D215843B-FBC5-4200-BBB4-CB70E9D62813}" destId="{ACCD45FC-5DB4-4E5F-B066-514B797C07B4}" srcOrd="0" destOrd="0" presId="urn:microsoft.com/office/officeart/2005/8/layout/orgChart1"/>
    <dgm:cxn modelId="{F3103CC0-2C61-4B93-8430-E67E1E110F95}" type="presParOf" srcId="{ACCD45FC-5DB4-4E5F-B066-514B797C07B4}" destId="{0095EF1A-937E-42C1-BFF3-63B375D4EE67}" srcOrd="0" destOrd="0" presId="urn:microsoft.com/office/officeart/2005/8/layout/orgChart1"/>
    <dgm:cxn modelId="{31FC6E44-AAD7-409E-9705-E892DE828F6D}" type="presParOf" srcId="{ACCD45FC-5DB4-4E5F-B066-514B797C07B4}" destId="{B2A3C6DE-BFD2-4038-92BB-BF775049082D}" srcOrd="1" destOrd="0" presId="urn:microsoft.com/office/officeart/2005/8/layout/orgChart1"/>
    <dgm:cxn modelId="{C553C0AF-C77C-4B4A-9F58-357CF825BE06}" type="presParOf" srcId="{D215843B-FBC5-4200-BBB4-CB70E9D62813}" destId="{51D0D508-FC38-4C77-AC6B-5B56A3FEE30E}" srcOrd="1" destOrd="0" presId="urn:microsoft.com/office/officeart/2005/8/layout/orgChart1"/>
    <dgm:cxn modelId="{E4942F42-485A-4552-8788-02EA08F37802}" type="presParOf" srcId="{D215843B-FBC5-4200-BBB4-CB70E9D62813}" destId="{01E80657-199D-424C-98D7-7B8DE7C5F6C8}" srcOrd="2" destOrd="0" presId="urn:microsoft.com/office/officeart/2005/8/layout/orgChart1"/>
    <dgm:cxn modelId="{96DD5832-9D82-4B13-9D70-0CAF4A2DE024}" type="presParOf" srcId="{E4E737B3-902C-4CEB-B0B3-DD3F239D6888}" destId="{1A5C4B13-5275-4BE2-B3B6-207931D4919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9BDD141-E9D9-4780-B6FD-CB3D1AD3253E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F2AC66B-1D1C-47D1-831B-1046206F7D03}">
      <dgm:prSet phldrT="[Text]" custT="1"/>
      <dgm:spPr>
        <a:solidFill>
          <a:srgbClr val="00B050"/>
        </a:solidFill>
      </dgm:spPr>
      <dgm:t>
        <a:bodyPr/>
        <a:lstStyle/>
        <a:p>
          <a:r>
            <a:rPr lang="bn-BD" sz="3600" dirty="0" smtClean="0">
              <a:latin typeface="NikoshBAN" pitchFamily="2" charset="0"/>
              <a:cs typeface="NikoshBAN" pitchFamily="2" charset="0"/>
            </a:rPr>
            <a:t>আরো তিন প্রকার অন্যান্য উপাদানের কাজ</a:t>
          </a:r>
          <a:endParaRPr lang="en-US" sz="3600" dirty="0">
            <a:latin typeface="NikoshBAN" pitchFamily="2" charset="0"/>
            <a:cs typeface="NikoshBAN" pitchFamily="2" charset="0"/>
          </a:endParaRPr>
        </a:p>
      </dgm:t>
    </dgm:pt>
    <dgm:pt modelId="{587A2BB4-BB2D-4F04-BFAC-5C991F057E35}" type="parTrans" cxnId="{69B3BCEA-62D8-4925-90CF-CD96983E79C6}">
      <dgm:prSet/>
      <dgm:spPr/>
      <dgm:t>
        <a:bodyPr/>
        <a:lstStyle/>
        <a:p>
          <a:endParaRPr lang="en-US"/>
        </a:p>
      </dgm:t>
    </dgm:pt>
    <dgm:pt modelId="{38A15F86-EC55-447F-9096-ECD72627B83D}" type="sibTrans" cxnId="{69B3BCEA-62D8-4925-90CF-CD96983E79C6}">
      <dgm:prSet/>
      <dgm:spPr/>
      <dgm:t>
        <a:bodyPr/>
        <a:lstStyle/>
        <a:p>
          <a:endParaRPr lang="en-US"/>
        </a:p>
      </dgm:t>
    </dgm:pt>
    <dgm:pt modelId="{1CBFBFBE-C03E-4179-918F-9842AA0D750B}">
      <dgm:prSet phldrT="[Text]" custT="1"/>
      <dgm:spPr/>
      <dgm:t>
        <a:bodyPr/>
        <a:lstStyle/>
        <a:p>
          <a:r>
            <a:rPr lang="bn-BD" sz="3600" dirty="0" smtClean="0">
              <a:latin typeface="NikoshBAN" pitchFamily="2" charset="0"/>
              <a:cs typeface="NikoshBAN" pitchFamily="2" charset="0"/>
            </a:rPr>
            <a:t>ভিটামিনের কাজ কী?</a:t>
          </a:r>
          <a:endParaRPr lang="en-US" sz="3600" dirty="0"/>
        </a:p>
      </dgm:t>
    </dgm:pt>
    <dgm:pt modelId="{DC9A72EC-C96B-47F6-8908-9509F1C547CA}" type="parTrans" cxnId="{6146B009-2525-40F2-8764-E638C9D9219A}">
      <dgm:prSet/>
      <dgm:spPr/>
      <dgm:t>
        <a:bodyPr/>
        <a:lstStyle/>
        <a:p>
          <a:endParaRPr lang="en-US"/>
        </a:p>
      </dgm:t>
    </dgm:pt>
    <dgm:pt modelId="{14B899DB-E435-4588-99E5-564088EB6A03}" type="sibTrans" cxnId="{6146B009-2525-40F2-8764-E638C9D9219A}">
      <dgm:prSet/>
      <dgm:spPr/>
      <dgm:t>
        <a:bodyPr/>
        <a:lstStyle/>
        <a:p>
          <a:endParaRPr lang="en-US"/>
        </a:p>
      </dgm:t>
    </dgm:pt>
    <dgm:pt modelId="{798B5FC3-8AAE-4C46-9C7A-A1B41A470C13}">
      <dgm:prSet phldrT="[Text]" custT="1"/>
      <dgm:spPr/>
      <dgm:t>
        <a:bodyPr/>
        <a:lstStyle/>
        <a:p>
          <a:r>
            <a:rPr lang="bn-BD" sz="3600" dirty="0" smtClean="0">
              <a:latin typeface="NikoshBAN" pitchFamily="2" charset="0"/>
              <a:cs typeface="NikoshBAN" pitchFamily="2" charset="0"/>
            </a:rPr>
            <a:t>খনিজ লবণের কাজ কী?</a:t>
          </a:r>
          <a:endParaRPr lang="en-US" sz="3600" dirty="0"/>
        </a:p>
      </dgm:t>
    </dgm:pt>
    <dgm:pt modelId="{3E399BD2-94A0-48FB-9A1A-41103086BC88}" type="parTrans" cxnId="{8419EA40-BC79-44AD-9610-787698348E19}">
      <dgm:prSet/>
      <dgm:spPr/>
      <dgm:t>
        <a:bodyPr/>
        <a:lstStyle/>
        <a:p>
          <a:endParaRPr lang="en-US"/>
        </a:p>
      </dgm:t>
    </dgm:pt>
    <dgm:pt modelId="{82642741-141E-429E-A129-51316F2B41C7}" type="sibTrans" cxnId="{8419EA40-BC79-44AD-9610-787698348E19}">
      <dgm:prSet/>
      <dgm:spPr/>
      <dgm:t>
        <a:bodyPr/>
        <a:lstStyle/>
        <a:p>
          <a:endParaRPr lang="en-US"/>
        </a:p>
      </dgm:t>
    </dgm:pt>
    <dgm:pt modelId="{56B72785-E316-43A7-8D22-8033296DCF04}">
      <dgm:prSet phldrT="[Text]" custT="1"/>
      <dgm:spPr/>
      <dgm:t>
        <a:bodyPr/>
        <a:lstStyle/>
        <a:p>
          <a:r>
            <a:rPr lang="bn-BD" sz="3200" dirty="0" smtClean="0">
              <a:latin typeface="NikoshBAN" pitchFamily="2" charset="0"/>
              <a:cs typeface="NikoshBAN" pitchFamily="2" charset="0"/>
            </a:rPr>
            <a:t>পানির কাজ কী?</a:t>
          </a:r>
          <a:endParaRPr lang="en-US" sz="3200" dirty="0"/>
        </a:p>
      </dgm:t>
    </dgm:pt>
    <dgm:pt modelId="{3329EC8E-0702-46EC-8EF0-78CCE44EAE7C}" type="parTrans" cxnId="{68316B90-ECAB-47D3-8772-AE93837F3903}">
      <dgm:prSet/>
      <dgm:spPr/>
      <dgm:t>
        <a:bodyPr/>
        <a:lstStyle/>
        <a:p>
          <a:endParaRPr lang="en-US"/>
        </a:p>
      </dgm:t>
    </dgm:pt>
    <dgm:pt modelId="{F97E67C3-B5BC-4E66-A650-C8509B1DD8B8}" type="sibTrans" cxnId="{68316B90-ECAB-47D3-8772-AE93837F3903}">
      <dgm:prSet/>
      <dgm:spPr/>
      <dgm:t>
        <a:bodyPr/>
        <a:lstStyle/>
        <a:p>
          <a:endParaRPr lang="en-US"/>
        </a:p>
      </dgm:t>
    </dgm:pt>
    <dgm:pt modelId="{423848C2-EAD4-4D6D-B83B-7C5DA8CDF5EC}" type="pres">
      <dgm:prSet presAssocID="{49BDD141-E9D9-4780-B6FD-CB3D1AD3253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4E737B3-902C-4CEB-B0B3-DD3F239D6888}" type="pres">
      <dgm:prSet presAssocID="{4F2AC66B-1D1C-47D1-831B-1046206F7D03}" presName="hierRoot1" presStyleCnt="0">
        <dgm:presLayoutVars>
          <dgm:hierBranch val="init"/>
        </dgm:presLayoutVars>
      </dgm:prSet>
      <dgm:spPr/>
    </dgm:pt>
    <dgm:pt modelId="{C0DE014C-EC90-4877-AD58-51CE0E10E7F3}" type="pres">
      <dgm:prSet presAssocID="{4F2AC66B-1D1C-47D1-831B-1046206F7D03}" presName="rootComposite1" presStyleCnt="0"/>
      <dgm:spPr/>
    </dgm:pt>
    <dgm:pt modelId="{6899F209-519E-4101-95BE-9AF69178C8D9}" type="pres">
      <dgm:prSet presAssocID="{4F2AC66B-1D1C-47D1-831B-1046206F7D03}" presName="rootText1" presStyleLbl="node0" presStyleIdx="0" presStyleCnt="1" custScaleX="20922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85F4351-862F-4580-9D79-089F36778A66}" type="pres">
      <dgm:prSet presAssocID="{4F2AC66B-1D1C-47D1-831B-1046206F7D03}" presName="rootConnector1" presStyleLbl="node1" presStyleIdx="0" presStyleCnt="0"/>
      <dgm:spPr/>
      <dgm:t>
        <a:bodyPr/>
        <a:lstStyle/>
        <a:p>
          <a:endParaRPr lang="en-US"/>
        </a:p>
      </dgm:t>
    </dgm:pt>
    <dgm:pt modelId="{C839DC33-C9C2-4595-B863-E3DFA7BC4389}" type="pres">
      <dgm:prSet presAssocID="{4F2AC66B-1D1C-47D1-831B-1046206F7D03}" presName="hierChild2" presStyleCnt="0"/>
      <dgm:spPr/>
    </dgm:pt>
    <dgm:pt modelId="{42D52697-5E17-4F92-80AB-145AB5F23997}" type="pres">
      <dgm:prSet presAssocID="{DC9A72EC-C96B-47F6-8908-9509F1C547CA}" presName="Name37" presStyleLbl="parChTrans1D2" presStyleIdx="0" presStyleCnt="3"/>
      <dgm:spPr/>
      <dgm:t>
        <a:bodyPr/>
        <a:lstStyle/>
        <a:p>
          <a:endParaRPr lang="en-US"/>
        </a:p>
      </dgm:t>
    </dgm:pt>
    <dgm:pt modelId="{22EDF0B1-2C91-4BE9-963A-F59B1D7C8C90}" type="pres">
      <dgm:prSet presAssocID="{1CBFBFBE-C03E-4179-918F-9842AA0D750B}" presName="hierRoot2" presStyleCnt="0">
        <dgm:presLayoutVars>
          <dgm:hierBranch val="init"/>
        </dgm:presLayoutVars>
      </dgm:prSet>
      <dgm:spPr/>
    </dgm:pt>
    <dgm:pt modelId="{11DCE4D1-22C4-4F2A-8F51-391DC3BBAF8C}" type="pres">
      <dgm:prSet presAssocID="{1CBFBFBE-C03E-4179-918F-9842AA0D750B}" presName="rootComposite" presStyleCnt="0"/>
      <dgm:spPr/>
    </dgm:pt>
    <dgm:pt modelId="{16A16C51-3777-4E2F-B836-A9C77DA296A1}" type="pres">
      <dgm:prSet presAssocID="{1CBFBFBE-C03E-4179-918F-9842AA0D750B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803830C-8E6B-4090-B607-E1DFBDC3C077}" type="pres">
      <dgm:prSet presAssocID="{1CBFBFBE-C03E-4179-918F-9842AA0D750B}" presName="rootConnector" presStyleLbl="node2" presStyleIdx="0" presStyleCnt="3"/>
      <dgm:spPr/>
      <dgm:t>
        <a:bodyPr/>
        <a:lstStyle/>
        <a:p>
          <a:endParaRPr lang="en-US"/>
        </a:p>
      </dgm:t>
    </dgm:pt>
    <dgm:pt modelId="{40176CEA-9FEE-43C9-9987-B61953FDBB77}" type="pres">
      <dgm:prSet presAssocID="{1CBFBFBE-C03E-4179-918F-9842AA0D750B}" presName="hierChild4" presStyleCnt="0"/>
      <dgm:spPr/>
    </dgm:pt>
    <dgm:pt modelId="{A93ACC23-94F2-4B26-BA4D-C95563C8297E}" type="pres">
      <dgm:prSet presAssocID="{1CBFBFBE-C03E-4179-918F-9842AA0D750B}" presName="hierChild5" presStyleCnt="0"/>
      <dgm:spPr/>
    </dgm:pt>
    <dgm:pt modelId="{F41DB8D8-EE33-4944-8FC6-6B5F310F275E}" type="pres">
      <dgm:prSet presAssocID="{3E399BD2-94A0-48FB-9A1A-41103086BC88}" presName="Name37" presStyleLbl="parChTrans1D2" presStyleIdx="1" presStyleCnt="3"/>
      <dgm:spPr/>
      <dgm:t>
        <a:bodyPr/>
        <a:lstStyle/>
        <a:p>
          <a:endParaRPr lang="en-US"/>
        </a:p>
      </dgm:t>
    </dgm:pt>
    <dgm:pt modelId="{06F0CE24-6ED5-4662-BA80-ACD4500AA6F5}" type="pres">
      <dgm:prSet presAssocID="{798B5FC3-8AAE-4C46-9C7A-A1B41A470C13}" presName="hierRoot2" presStyleCnt="0">
        <dgm:presLayoutVars>
          <dgm:hierBranch val="init"/>
        </dgm:presLayoutVars>
      </dgm:prSet>
      <dgm:spPr/>
    </dgm:pt>
    <dgm:pt modelId="{C49F6AA4-2A34-4BA8-8823-AFD8360A65E7}" type="pres">
      <dgm:prSet presAssocID="{798B5FC3-8AAE-4C46-9C7A-A1B41A470C13}" presName="rootComposite" presStyleCnt="0"/>
      <dgm:spPr/>
    </dgm:pt>
    <dgm:pt modelId="{0AF500F9-4D0F-413D-AE3A-2A3566CF72C7}" type="pres">
      <dgm:prSet presAssocID="{798B5FC3-8AAE-4C46-9C7A-A1B41A470C13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B038715-98A1-4BFD-AC9E-2168DC7C0F10}" type="pres">
      <dgm:prSet presAssocID="{798B5FC3-8AAE-4C46-9C7A-A1B41A470C13}" presName="rootConnector" presStyleLbl="node2" presStyleIdx="1" presStyleCnt="3"/>
      <dgm:spPr/>
      <dgm:t>
        <a:bodyPr/>
        <a:lstStyle/>
        <a:p>
          <a:endParaRPr lang="en-US"/>
        </a:p>
      </dgm:t>
    </dgm:pt>
    <dgm:pt modelId="{6E772F79-9992-4611-9C32-2CDE7FE05A48}" type="pres">
      <dgm:prSet presAssocID="{798B5FC3-8AAE-4C46-9C7A-A1B41A470C13}" presName="hierChild4" presStyleCnt="0"/>
      <dgm:spPr/>
    </dgm:pt>
    <dgm:pt modelId="{84678DD1-722A-4EC1-A97B-03B99B608C08}" type="pres">
      <dgm:prSet presAssocID="{798B5FC3-8AAE-4C46-9C7A-A1B41A470C13}" presName="hierChild5" presStyleCnt="0"/>
      <dgm:spPr/>
    </dgm:pt>
    <dgm:pt modelId="{C700B959-620F-465D-B895-CB4D019E95AF}" type="pres">
      <dgm:prSet presAssocID="{3329EC8E-0702-46EC-8EF0-78CCE44EAE7C}" presName="Name37" presStyleLbl="parChTrans1D2" presStyleIdx="2" presStyleCnt="3"/>
      <dgm:spPr/>
      <dgm:t>
        <a:bodyPr/>
        <a:lstStyle/>
        <a:p>
          <a:endParaRPr lang="en-US"/>
        </a:p>
      </dgm:t>
    </dgm:pt>
    <dgm:pt modelId="{D215843B-FBC5-4200-BBB4-CB70E9D62813}" type="pres">
      <dgm:prSet presAssocID="{56B72785-E316-43A7-8D22-8033296DCF04}" presName="hierRoot2" presStyleCnt="0">
        <dgm:presLayoutVars>
          <dgm:hierBranch val="init"/>
        </dgm:presLayoutVars>
      </dgm:prSet>
      <dgm:spPr/>
    </dgm:pt>
    <dgm:pt modelId="{ACCD45FC-5DB4-4E5F-B066-514B797C07B4}" type="pres">
      <dgm:prSet presAssocID="{56B72785-E316-43A7-8D22-8033296DCF04}" presName="rootComposite" presStyleCnt="0"/>
      <dgm:spPr/>
    </dgm:pt>
    <dgm:pt modelId="{0095EF1A-937E-42C1-BFF3-63B375D4EE67}" type="pres">
      <dgm:prSet presAssocID="{56B72785-E316-43A7-8D22-8033296DCF04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2A3C6DE-BFD2-4038-92BB-BF775049082D}" type="pres">
      <dgm:prSet presAssocID="{56B72785-E316-43A7-8D22-8033296DCF04}" presName="rootConnector" presStyleLbl="node2" presStyleIdx="2" presStyleCnt="3"/>
      <dgm:spPr/>
      <dgm:t>
        <a:bodyPr/>
        <a:lstStyle/>
        <a:p>
          <a:endParaRPr lang="en-US"/>
        </a:p>
      </dgm:t>
    </dgm:pt>
    <dgm:pt modelId="{51D0D508-FC38-4C77-AC6B-5B56A3FEE30E}" type="pres">
      <dgm:prSet presAssocID="{56B72785-E316-43A7-8D22-8033296DCF04}" presName="hierChild4" presStyleCnt="0"/>
      <dgm:spPr/>
    </dgm:pt>
    <dgm:pt modelId="{01E80657-199D-424C-98D7-7B8DE7C5F6C8}" type="pres">
      <dgm:prSet presAssocID="{56B72785-E316-43A7-8D22-8033296DCF04}" presName="hierChild5" presStyleCnt="0"/>
      <dgm:spPr/>
    </dgm:pt>
    <dgm:pt modelId="{1A5C4B13-5275-4BE2-B3B6-207931D4919E}" type="pres">
      <dgm:prSet presAssocID="{4F2AC66B-1D1C-47D1-831B-1046206F7D03}" presName="hierChild3" presStyleCnt="0"/>
      <dgm:spPr/>
    </dgm:pt>
  </dgm:ptLst>
  <dgm:cxnLst>
    <dgm:cxn modelId="{9E34342E-F32D-4F2F-ADE5-F54BD714EA40}" type="presOf" srcId="{DC9A72EC-C96B-47F6-8908-9509F1C547CA}" destId="{42D52697-5E17-4F92-80AB-145AB5F23997}" srcOrd="0" destOrd="0" presId="urn:microsoft.com/office/officeart/2005/8/layout/orgChart1"/>
    <dgm:cxn modelId="{82536B4A-DC67-4FCC-9704-62E21494A237}" type="presOf" srcId="{798B5FC3-8AAE-4C46-9C7A-A1B41A470C13}" destId="{3B038715-98A1-4BFD-AC9E-2168DC7C0F10}" srcOrd="1" destOrd="0" presId="urn:microsoft.com/office/officeart/2005/8/layout/orgChart1"/>
    <dgm:cxn modelId="{8419EA40-BC79-44AD-9610-787698348E19}" srcId="{4F2AC66B-1D1C-47D1-831B-1046206F7D03}" destId="{798B5FC3-8AAE-4C46-9C7A-A1B41A470C13}" srcOrd="1" destOrd="0" parTransId="{3E399BD2-94A0-48FB-9A1A-41103086BC88}" sibTransId="{82642741-141E-429E-A129-51316F2B41C7}"/>
    <dgm:cxn modelId="{96DA626F-F75A-41AE-9411-38A27463D930}" type="presOf" srcId="{1CBFBFBE-C03E-4179-918F-9842AA0D750B}" destId="{16A16C51-3777-4E2F-B836-A9C77DA296A1}" srcOrd="0" destOrd="0" presId="urn:microsoft.com/office/officeart/2005/8/layout/orgChart1"/>
    <dgm:cxn modelId="{542B379B-B9F9-4D36-A593-5554D98FE6F5}" type="presOf" srcId="{798B5FC3-8AAE-4C46-9C7A-A1B41A470C13}" destId="{0AF500F9-4D0F-413D-AE3A-2A3566CF72C7}" srcOrd="0" destOrd="0" presId="urn:microsoft.com/office/officeart/2005/8/layout/orgChart1"/>
    <dgm:cxn modelId="{977B190B-B247-4082-B1D8-C1C5DF545B45}" type="presOf" srcId="{56B72785-E316-43A7-8D22-8033296DCF04}" destId="{0095EF1A-937E-42C1-BFF3-63B375D4EE67}" srcOrd="0" destOrd="0" presId="urn:microsoft.com/office/officeart/2005/8/layout/orgChart1"/>
    <dgm:cxn modelId="{6146B009-2525-40F2-8764-E638C9D9219A}" srcId="{4F2AC66B-1D1C-47D1-831B-1046206F7D03}" destId="{1CBFBFBE-C03E-4179-918F-9842AA0D750B}" srcOrd="0" destOrd="0" parTransId="{DC9A72EC-C96B-47F6-8908-9509F1C547CA}" sibTransId="{14B899DB-E435-4588-99E5-564088EB6A03}"/>
    <dgm:cxn modelId="{0BD43D9E-6E0B-440D-9E9D-6A2591A10E98}" type="presOf" srcId="{4F2AC66B-1D1C-47D1-831B-1046206F7D03}" destId="{B85F4351-862F-4580-9D79-089F36778A66}" srcOrd="1" destOrd="0" presId="urn:microsoft.com/office/officeart/2005/8/layout/orgChart1"/>
    <dgm:cxn modelId="{3E93E808-00ED-4642-AF09-33008E046BDE}" type="presOf" srcId="{56B72785-E316-43A7-8D22-8033296DCF04}" destId="{B2A3C6DE-BFD2-4038-92BB-BF775049082D}" srcOrd="1" destOrd="0" presId="urn:microsoft.com/office/officeart/2005/8/layout/orgChart1"/>
    <dgm:cxn modelId="{A01AB96C-87E1-4AB8-863C-0D00AD358979}" type="presOf" srcId="{1CBFBFBE-C03E-4179-918F-9842AA0D750B}" destId="{F803830C-8E6B-4090-B607-E1DFBDC3C077}" srcOrd="1" destOrd="0" presId="urn:microsoft.com/office/officeart/2005/8/layout/orgChart1"/>
    <dgm:cxn modelId="{68316B90-ECAB-47D3-8772-AE93837F3903}" srcId="{4F2AC66B-1D1C-47D1-831B-1046206F7D03}" destId="{56B72785-E316-43A7-8D22-8033296DCF04}" srcOrd="2" destOrd="0" parTransId="{3329EC8E-0702-46EC-8EF0-78CCE44EAE7C}" sibTransId="{F97E67C3-B5BC-4E66-A650-C8509B1DD8B8}"/>
    <dgm:cxn modelId="{111BCED0-8204-49EA-92F7-94913327049F}" type="presOf" srcId="{49BDD141-E9D9-4780-B6FD-CB3D1AD3253E}" destId="{423848C2-EAD4-4D6D-B83B-7C5DA8CDF5EC}" srcOrd="0" destOrd="0" presId="urn:microsoft.com/office/officeart/2005/8/layout/orgChart1"/>
    <dgm:cxn modelId="{13162E0F-3EC9-40CB-86A6-8E2D39DA608F}" type="presOf" srcId="{4F2AC66B-1D1C-47D1-831B-1046206F7D03}" destId="{6899F209-519E-4101-95BE-9AF69178C8D9}" srcOrd="0" destOrd="0" presId="urn:microsoft.com/office/officeart/2005/8/layout/orgChart1"/>
    <dgm:cxn modelId="{03AD5054-1B08-4161-BB5F-5E43EE52E0CF}" type="presOf" srcId="{3329EC8E-0702-46EC-8EF0-78CCE44EAE7C}" destId="{C700B959-620F-465D-B895-CB4D019E95AF}" srcOrd="0" destOrd="0" presId="urn:microsoft.com/office/officeart/2005/8/layout/orgChart1"/>
    <dgm:cxn modelId="{69B3BCEA-62D8-4925-90CF-CD96983E79C6}" srcId="{49BDD141-E9D9-4780-B6FD-CB3D1AD3253E}" destId="{4F2AC66B-1D1C-47D1-831B-1046206F7D03}" srcOrd="0" destOrd="0" parTransId="{587A2BB4-BB2D-4F04-BFAC-5C991F057E35}" sibTransId="{38A15F86-EC55-447F-9096-ECD72627B83D}"/>
    <dgm:cxn modelId="{1AE618BE-2FFB-4B82-AF95-1D4D836CBD9B}" type="presOf" srcId="{3E399BD2-94A0-48FB-9A1A-41103086BC88}" destId="{F41DB8D8-EE33-4944-8FC6-6B5F310F275E}" srcOrd="0" destOrd="0" presId="urn:microsoft.com/office/officeart/2005/8/layout/orgChart1"/>
    <dgm:cxn modelId="{FF62CEE5-DBFF-4B8C-A4C9-B61E75F5B6D8}" type="presParOf" srcId="{423848C2-EAD4-4D6D-B83B-7C5DA8CDF5EC}" destId="{E4E737B3-902C-4CEB-B0B3-DD3F239D6888}" srcOrd="0" destOrd="0" presId="urn:microsoft.com/office/officeart/2005/8/layout/orgChart1"/>
    <dgm:cxn modelId="{66631BCA-4952-44B0-9109-FB9D75CBAFC4}" type="presParOf" srcId="{E4E737B3-902C-4CEB-B0B3-DD3F239D6888}" destId="{C0DE014C-EC90-4877-AD58-51CE0E10E7F3}" srcOrd="0" destOrd="0" presId="urn:microsoft.com/office/officeart/2005/8/layout/orgChart1"/>
    <dgm:cxn modelId="{E67018B8-E13B-41DB-9B74-9095615550D5}" type="presParOf" srcId="{C0DE014C-EC90-4877-AD58-51CE0E10E7F3}" destId="{6899F209-519E-4101-95BE-9AF69178C8D9}" srcOrd="0" destOrd="0" presId="urn:microsoft.com/office/officeart/2005/8/layout/orgChart1"/>
    <dgm:cxn modelId="{FB6F0BC9-CDFA-4760-AF0B-5671A467BF52}" type="presParOf" srcId="{C0DE014C-EC90-4877-AD58-51CE0E10E7F3}" destId="{B85F4351-862F-4580-9D79-089F36778A66}" srcOrd="1" destOrd="0" presId="urn:microsoft.com/office/officeart/2005/8/layout/orgChart1"/>
    <dgm:cxn modelId="{A2C5507C-54B9-4694-919A-BA3CA8172919}" type="presParOf" srcId="{E4E737B3-902C-4CEB-B0B3-DD3F239D6888}" destId="{C839DC33-C9C2-4595-B863-E3DFA7BC4389}" srcOrd="1" destOrd="0" presId="urn:microsoft.com/office/officeart/2005/8/layout/orgChart1"/>
    <dgm:cxn modelId="{57CE583E-B755-4B84-AC6F-687A8EFD370E}" type="presParOf" srcId="{C839DC33-C9C2-4595-B863-E3DFA7BC4389}" destId="{42D52697-5E17-4F92-80AB-145AB5F23997}" srcOrd="0" destOrd="0" presId="urn:microsoft.com/office/officeart/2005/8/layout/orgChart1"/>
    <dgm:cxn modelId="{9B0BB0BE-F898-44FD-A1EE-744A04BE158C}" type="presParOf" srcId="{C839DC33-C9C2-4595-B863-E3DFA7BC4389}" destId="{22EDF0B1-2C91-4BE9-963A-F59B1D7C8C90}" srcOrd="1" destOrd="0" presId="urn:microsoft.com/office/officeart/2005/8/layout/orgChart1"/>
    <dgm:cxn modelId="{2A6CA848-2E29-4567-A3CA-65008C90BAE7}" type="presParOf" srcId="{22EDF0B1-2C91-4BE9-963A-F59B1D7C8C90}" destId="{11DCE4D1-22C4-4F2A-8F51-391DC3BBAF8C}" srcOrd="0" destOrd="0" presId="urn:microsoft.com/office/officeart/2005/8/layout/orgChart1"/>
    <dgm:cxn modelId="{3E48D06D-E306-4E4A-9A60-3DDBE8C2ADE6}" type="presParOf" srcId="{11DCE4D1-22C4-4F2A-8F51-391DC3BBAF8C}" destId="{16A16C51-3777-4E2F-B836-A9C77DA296A1}" srcOrd="0" destOrd="0" presId="urn:microsoft.com/office/officeart/2005/8/layout/orgChart1"/>
    <dgm:cxn modelId="{3AB876B6-F6C3-4F5D-96C7-506EACECE4D3}" type="presParOf" srcId="{11DCE4D1-22C4-4F2A-8F51-391DC3BBAF8C}" destId="{F803830C-8E6B-4090-B607-E1DFBDC3C077}" srcOrd="1" destOrd="0" presId="urn:microsoft.com/office/officeart/2005/8/layout/orgChart1"/>
    <dgm:cxn modelId="{60C5AE05-D4B1-4C31-8D3E-9D33AE385925}" type="presParOf" srcId="{22EDF0B1-2C91-4BE9-963A-F59B1D7C8C90}" destId="{40176CEA-9FEE-43C9-9987-B61953FDBB77}" srcOrd="1" destOrd="0" presId="urn:microsoft.com/office/officeart/2005/8/layout/orgChart1"/>
    <dgm:cxn modelId="{449E8CFA-875D-4C16-B870-0B87D628543B}" type="presParOf" srcId="{22EDF0B1-2C91-4BE9-963A-F59B1D7C8C90}" destId="{A93ACC23-94F2-4B26-BA4D-C95563C8297E}" srcOrd="2" destOrd="0" presId="urn:microsoft.com/office/officeart/2005/8/layout/orgChart1"/>
    <dgm:cxn modelId="{DC2A2562-7484-4E40-98A1-E6F3D9D1479E}" type="presParOf" srcId="{C839DC33-C9C2-4595-B863-E3DFA7BC4389}" destId="{F41DB8D8-EE33-4944-8FC6-6B5F310F275E}" srcOrd="2" destOrd="0" presId="urn:microsoft.com/office/officeart/2005/8/layout/orgChart1"/>
    <dgm:cxn modelId="{C1FF0E2C-2DC8-4FDF-B53E-C6BE5A68498E}" type="presParOf" srcId="{C839DC33-C9C2-4595-B863-E3DFA7BC4389}" destId="{06F0CE24-6ED5-4662-BA80-ACD4500AA6F5}" srcOrd="3" destOrd="0" presId="urn:microsoft.com/office/officeart/2005/8/layout/orgChart1"/>
    <dgm:cxn modelId="{41952BE6-F60B-4916-812F-0747F004628B}" type="presParOf" srcId="{06F0CE24-6ED5-4662-BA80-ACD4500AA6F5}" destId="{C49F6AA4-2A34-4BA8-8823-AFD8360A65E7}" srcOrd="0" destOrd="0" presId="urn:microsoft.com/office/officeart/2005/8/layout/orgChart1"/>
    <dgm:cxn modelId="{71E8BB0D-FE54-4D37-828B-612D64F70173}" type="presParOf" srcId="{C49F6AA4-2A34-4BA8-8823-AFD8360A65E7}" destId="{0AF500F9-4D0F-413D-AE3A-2A3566CF72C7}" srcOrd="0" destOrd="0" presId="urn:microsoft.com/office/officeart/2005/8/layout/orgChart1"/>
    <dgm:cxn modelId="{0AF32A17-4DCF-4CE3-9B46-A500075AF9C7}" type="presParOf" srcId="{C49F6AA4-2A34-4BA8-8823-AFD8360A65E7}" destId="{3B038715-98A1-4BFD-AC9E-2168DC7C0F10}" srcOrd="1" destOrd="0" presId="urn:microsoft.com/office/officeart/2005/8/layout/orgChart1"/>
    <dgm:cxn modelId="{D784B2A1-EC91-4ABC-ADA2-8F28BCF19068}" type="presParOf" srcId="{06F0CE24-6ED5-4662-BA80-ACD4500AA6F5}" destId="{6E772F79-9992-4611-9C32-2CDE7FE05A48}" srcOrd="1" destOrd="0" presId="urn:microsoft.com/office/officeart/2005/8/layout/orgChart1"/>
    <dgm:cxn modelId="{1BA09844-85DD-4917-A083-B2D50E62938D}" type="presParOf" srcId="{06F0CE24-6ED5-4662-BA80-ACD4500AA6F5}" destId="{84678DD1-722A-4EC1-A97B-03B99B608C08}" srcOrd="2" destOrd="0" presId="urn:microsoft.com/office/officeart/2005/8/layout/orgChart1"/>
    <dgm:cxn modelId="{7F2D22C5-6254-4678-85A5-79DE72ACD534}" type="presParOf" srcId="{C839DC33-C9C2-4595-B863-E3DFA7BC4389}" destId="{C700B959-620F-465D-B895-CB4D019E95AF}" srcOrd="4" destOrd="0" presId="urn:microsoft.com/office/officeart/2005/8/layout/orgChart1"/>
    <dgm:cxn modelId="{3BB54C87-20E1-4BE8-9FC4-0CCDD70D309A}" type="presParOf" srcId="{C839DC33-C9C2-4595-B863-E3DFA7BC4389}" destId="{D215843B-FBC5-4200-BBB4-CB70E9D62813}" srcOrd="5" destOrd="0" presId="urn:microsoft.com/office/officeart/2005/8/layout/orgChart1"/>
    <dgm:cxn modelId="{F3E6FC2E-3FBE-44E6-A7C7-CBDABCCF580A}" type="presParOf" srcId="{D215843B-FBC5-4200-BBB4-CB70E9D62813}" destId="{ACCD45FC-5DB4-4E5F-B066-514B797C07B4}" srcOrd="0" destOrd="0" presId="urn:microsoft.com/office/officeart/2005/8/layout/orgChart1"/>
    <dgm:cxn modelId="{468E9666-6E48-4417-B918-687B7C85EC13}" type="presParOf" srcId="{ACCD45FC-5DB4-4E5F-B066-514B797C07B4}" destId="{0095EF1A-937E-42C1-BFF3-63B375D4EE67}" srcOrd="0" destOrd="0" presId="urn:microsoft.com/office/officeart/2005/8/layout/orgChart1"/>
    <dgm:cxn modelId="{F9F3B378-81AF-4FF4-91CD-88FF9D03ADF9}" type="presParOf" srcId="{ACCD45FC-5DB4-4E5F-B066-514B797C07B4}" destId="{B2A3C6DE-BFD2-4038-92BB-BF775049082D}" srcOrd="1" destOrd="0" presId="urn:microsoft.com/office/officeart/2005/8/layout/orgChart1"/>
    <dgm:cxn modelId="{29514DC2-EAD0-49A5-BA61-A18832C6DC34}" type="presParOf" srcId="{D215843B-FBC5-4200-BBB4-CB70E9D62813}" destId="{51D0D508-FC38-4C77-AC6B-5B56A3FEE30E}" srcOrd="1" destOrd="0" presId="urn:microsoft.com/office/officeart/2005/8/layout/orgChart1"/>
    <dgm:cxn modelId="{2DA012DB-6F3B-4FA9-9154-B306B44D17A6}" type="presParOf" srcId="{D215843B-FBC5-4200-BBB4-CB70E9D62813}" destId="{01E80657-199D-424C-98D7-7B8DE7C5F6C8}" srcOrd="2" destOrd="0" presId="urn:microsoft.com/office/officeart/2005/8/layout/orgChart1"/>
    <dgm:cxn modelId="{62FC26F4-577D-4395-B172-E823CE6B5777}" type="presParOf" srcId="{E4E737B3-902C-4CEB-B0B3-DD3F239D6888}" destId="{1A5C4B13-5275-4BE2-B3B6-207931D4919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00B959-620F-465D-B895-CB4D019E95AF}">
      <dsp:nvSpPr>
        <dsp:cNvPr id="0" name=""/>
        <dsp:cNvSpPr/>
      </dsp:nvSpPr>
      <dsp:spPr>
        <a:xfrm>
          <a:off x="4141076" y="1426965"/>
          <a:ext cx="1724875" cy="5987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9358"/>
              </a:lnTo>
              <a:lnTo>
                <a:pt x="1724875" y="299358"/>
              </a:lnTo>
              <a:lnTo>
                <a:pt x="1724875" y="59871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D52697-5E17-4F92-80AB-145AB5F23997}">
      <dsp:nvSpPr>
        <dsp:cNvPr id="0" name=""/>
        <dsp:cNvSpPr/>
      </dsp:nvSpPr>
      <dsp:spPr>
        <a:xfrm>
          <a:off x="2416200" y="1426965"/>
          <a:ext cx="1724875" cy="598717"/>
        </a:xfrm>
        <a:custGeom>
          <a:avLst/>
          <a:gdLst/>
          <a:ahLst/>
          <a:cxnLst/>
          <a:rect l="0" t="0" r="0" b="0"/>
          <a:pathLst>
            <a:path>
              <a:moveTo>
                <a:pt x="1724875" y="0"/>
              </a:moveTo>
              <a:lnTo>
                <a:pt x="1724875" y="299358"/>
              </a:lnTo>
              <a:lnTo>
                <a:pt x="0" y="299358"/>
              </a:lnTo>
              <a:lnTo>
                <a:pt x="0" y="59871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99F209-519E-4101-95BE-9AF69178C8D9}">
      <dsp:nvSpPr>
        <dsp:cNvPr id="0" name=""/>
        <dsp:cNvSpPr/>
      </dsp:nvSpPr>
      <dsp:spPr>
        <a:xfrm>
          <a:off x="1158595" y="1448"/>
          <a:ext cx="5964961" cy="1425516"/>
        </a:xfrm>
        <a:prstGeom prst="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000" kern="1200" dirty="0" smtClean="0">
              <a:latin typeface="NikoshBAN" pitchFamily="2" charset="0"/>
              <a:cs typeface="NikoshBAN" pitchFamily="2" charset="0"/>
            </a:rPr>
            <a:t>প্রকৃতি অনুসারে খাদ্যের প্রকারভেদ</a:t>
          </a:r>
          <a:endParaRPr lang="en-US" sz="4000" kern="1200" dirty="0">
            <a:latin typeface="NikoshBAN" pitchFamily="2" charset="0"/>
            <a:cs typeface="NikoshBAN" pitchFamily="2" charset="0"/>
          </a:endParaRPr>
        </a:p>
      </dsp:txBody>
      <dsp:txXfrm>
        <a:off x="1158595" y="1448"/>
        <a:ext cx="5964961" cy="1425516"/>
      </dsp:txXfrm>
    </dsp:sp>
    <dsp:sp modelId="{16A16C51-3777-4E2F-B836-A9C77DA296A1}">
      <dsp:nvSpPr>
        <dsp:cNvPr id="0" name=""/>
        <dsp:cNvSpPr/>
      </dsp:nvSpPr>
      <dsp:spPr>
        <a:xfrm>
          <a:off x="990683" y="2025682"/>
          <a:ext cx="2851033" cy="14255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000" kern="1200" dirty="0" smtClean="0">
              <a:latin typeface="NikoshBAN" pitchFamily="2" charset="0"/>
              <a:cs typeface="NikoshBAN" pitchFamily="2" charset="0"/>
            </a:rPr>
            <a:t>মিশ্র খাদ্য</a:t>
          </a:r>
          <a:endParaRPr lang="en-US" sz="4000" kern="1200" dirty="0">
            <a:latin typeface="NikoshBAN" pitchFamily="2" charset="0"/>
            <a:cs typeface="NikoshBAN" pitchFamily="2" charset="0"/>
          </a:endParaRPr>
        </a:p>
      </dsp:txBody>
      <dsp:txXfrm>
        <a:off x="990683" y="2025682"/>
        <a:ext cx="2851033" cy="1425516"/>
      </dsp:txXfrm>
    </dsp:sp>
    <dsp:sp modelId="{0095EF1A-937E-42C1-BFF3-63B375D4EE67}">
      <dsp:nvSpPr>
        <dsp:cNvPr id="0" name=""/>
        <dsp:cNvSpPr/>
      </dsp:nvSpPr>
      <dsp:spPr>
        <a:xfrm>
          <a:off x="4440434" y="2025682"/>
          <a:ext cx="2851033" cy="14255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000" kern="1200" dirty="0" smtClean="0">
              <a:latin typeface="NikoshBAN" pitchFamily="2" charset="0"/>
              <a:cs typeface="NikoshBAN" pitchFamily="2" charset="0"/>
            </a:rPr>
            <a:t>বিশুদ্ধ খাদ্য</a:t>
          </a:r>
          <a:endParaRPr lang="en-US" sz="4000" kern="1200" dirty="0"/>
        </a:p>
      </dsp:txBody>
      <dsp:txXfrm>
        <a:off x="4440434" y="2025682"/>
        <a:ext cx="2851033" cy="14255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00B959-620F-465D-B895-CB4D019E95AF}">
      <dsp:nvSpPr>
        <dsp:cNvPr id="0" name=""/>
        <dsp:cNvSpPr/>
      </dsp:nvSpPr>
      <dsp:spPr>
        <a:xfrm>
          <a:off x="4141076" y="1472081"/>
          <a:ext cx="2929841" cy="5084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4242"/>
              </a:lnTo>
              <a:lnTo>
                <a:pt x="2929841" y="254242"/>
              </a:lnTo>
              <a:lnTo>
                <a:pt x="2929841" y="50848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1DB8D8-EE33-4944-8FC6-6B5F310F275E}">
      <dsp:nvSpPr>
        <dsp:cNvPr id="0" name=""/>
        <dsp:cNvSpPr/>
      </dsp:nvSpPr>
      <dsp:spPr>
        <a:xfrm>
          <a:off x="4095356" y="1472081"/>
          <a:ext cx="91440" cy="50848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0848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D52697-5E17-4F92-80AB-145AB5F23997}">
      <dsp:nvSpPr>
        <dsp:cNvPr id="0" name=""/>
        <dsp:cNvSpPr/>
      </dsp:nvSpPr>
      <dsp:spPr>
        <a:xfrm>
          <a:off x="1211234" y="1472081"/>
          <a:ext cx="2929841" cy="508484"/>
        </a:xfrm>
        <a:custGeom>
          <a:avLst/>
          <a:gdLst/>
          <a:ahLst/>
          <a:cxnLst/>
          <a:rect l="0" t="0" r="0" b="0"/>
          <a:pathLst>
            <a:path>
              <a:moveTo>
                <a:pt x="2929841" y="0"/>
              </a:moveTo>
              <a:lnTo>
                <a:pt x="2929841" y="254242"/>
              </a:lnTo>
              <a:lnTo>
                <a:pt x="0" y="254242"/>
              </a:lnTo>
              <a:lnTo>
                <a:pt x="0" y="50848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99F209-519E-4101-95BE-9AF69178C8D9}">
      <dsp:nvSpPr>
        <dsp:cNvPr id="0" name=""/>
        <dsp:cNvSpPr/>
      </dsp:nvSpPr>
      <dsp:spPr>
        <a:xfrm>
          <a:off x="1608082" y="261403"/>
          <a:ext cx="5065986" cy="1210678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b="1" kern="1200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rPr>
            <a:t>উপাদান অনুযায়ী খাদ্যকে প্রধানত তিন ভাগে ভাগ করা যায়</a:t>
          </a:r>
          <a:endParaRPr lang="en-US" sz="3600" b="1" kern="1200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latin typeface="NikoshBAN" pitchFamily="2" charset="0"/>
            <a:cs typeface="NikoshBAN" pitchFamily="2" charset="0"/>
          </a:endParaRPr>
        </a:p>
      </dsp:txBody>
      <dsp:txXfrm>
        <a:off x="1608082" y="261403"/>
        <a:ext cx="5065986" cy="1210678"/>
      </dsp:txXfrm>
    </dsp:sp>
    <dsp:sp modelId="{16A16C51-3777-4E2F-B836-A9C77DA296A1}">
      <dsp:nvSpPr>
        <dsp:cNvPr id="0" name=""/>
        <dsp:cNvSpPr/>
      </dsp:nvSpPr>
      <dsp:spPr>
        <a:xfrm>
          <a:off x="556" y="1980566"/>
          <a:ext cx="2421356" cy="12106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latin typeface="NikoshBAN" pitchFamily="2" charset="0"/>
              <a:cs typeface="NikoshBAN" pitchFamily="2" charset="0"/>
            </a:rPr>
            <a:t>আমিষ বা প্রোটিন</a:t>
          </a:r>
          <a:endParaRPr lang="en-US" sz="3600" kern="1200" dirty="0"/>
        </a:p>
      </dsp:txBody>
      <dsp:txXfrm>
        <a:off x="556" y="1980566"/>
        <a:ext cx="2421356" cy="1210678"/>
      </dsp:txXfrm>
    </dsp:sp>
    <dsp:sp modelId="{0AF500F9-4D0F-413D-AE3A-2A3566CF72C7}">
      <dsp:nvSpPr>
        <dsp:cNvPr id="0" name=""/>
        <dsp:cNvSpPr/>
      </dsp:nvSpPr>
      <dsp:spPr>
        <a:xfrm>
          <a:off x="2930397" y="1980566"/>
          <a:ext cx="2421356" cy="12106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latin typeface="NikoshBAN" pitchFamily="2" charset="0"/>
              <a:cs typeface="NikoshBAN" pitchFamily="2" charset="0"/>
            </a:rPr>
            <a:t>শর্করা বা শ্বেতসার</a:t>
          </a:r>
          <a:endParaRPr lang="en-US" sz="3600" kern="1200" dirty="0"/>
        </a:p>
      </dsp:txBody>
      <dsp:txXfrm>
        <a:off x="2930397" y="1980566"/>
        <a:ext cx="2421356" cy="1210678"/>
      </dsp:txXfrm>
    </dsp:sp>
    <dsp:sp modelId="{0095EF1A-937E-42C1-BFF3-63B375D4EE67}">
      <dsp:nvSpPr>
        <dsp:cNvPr id="0" name=""/>
        <dsp:cNvSpPr/>
      </dsp:nvSpPr>
      <dsp:spPr>
        <a:xfrm>
          <a:off x="5860239" y="1980566"/>
          <a:ext cx="2421356" cy="12106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latin typeface="NikoshBAN" pitchFamily="2" charset="0"/>
              <a:cs typeface="NikoshBAN" pitchFamily="2" charset="0"/>
            </a:rPr>
            <a:t>স্নেহ বা চর্বি</a:t>
          </a:r>
          <a:endParaRPr lang="en-US" sz="3200" kern="1200" dirty="0"/>
        </a:p>
      </dsp:txBody>
      <dsp:txXfrm>
        <a:off x="5860239" y="1980566"/>
        <a:ext cx="2421356" cy="121067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00B959-620F-465D-B895-CB4D019E95AF}">
      <dsp:nvSpPr>
        <dsp:cNvPr id="0" name=""/>
        <dsp:cNvSpPr/>
      </dsp:nvSpPr>
      <dsp:spPr>
        <a:xfrm>
          <a:off x="4141076" y="1472081"/>
          <a:ext cx="2929841" cy="5084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4242"/>
              </a:lnTo>
              <a:lnTo>
                <a:pt x="2929841" y="254242"/>
              </a:lnTo>
              <a:lnTo>
                <a:pt x="2929841" y="50848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1DB8D8-EE33-4944-8FC6-6B5F310F275E}">
      <dsp:nvSpPr>
        <dsp:cNvPr id="0" name=""/>
        <dsp:cNvSpPr/>
      </dsp:nvSpPr>
      <dsp:spPr>
        <a:xfrm>
          <a:off x="4095356" y="1472081"/>
          <a:ext cx="91440" cy="50848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0848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D52697-5E17-4F92-80AB-145AB5F23997}">
      <dsp:nvSpPr>
        <dsp:cNvPr id="0" name=""/>
        <dsp:cNvSpPr/>
      </dsp:nvSpPr>
      <dsp:spPr>
        <a:xfrm>
          <a:off x="1211234" y="1472081"/>
          <a:ext cx="2929841" cy="508484"/>
        </a:xfrm>
        <a:custGeom>
          <a:avLst/>
          <a:gdLst/>
          <a:ahLst/>
          <a:cxnLst/>
          <a:rect l="0" t="0" r="0" b="0"/>
          <a:pathLst>
            <a:path>
              <a:moveTo>
                <a:pt x="2929841" y="0"/>
              </a:moveTo>
              <a:lnTo>
                <a:pt x="2929841" y="254242"/>
              </a:lnTo>
              <a:lnTo>
                <a:pt x="0" y="254242"/>
              </a:lnTo>
              <a:lnTo>
                <a:pt x="0" y="50848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99F209-519E-4101-95BE-9AF69178C8D9}">
      <dsp:nvSpPr>
        <dsp:cNvPr id="0" name=""/>
        <dsp:cNvSpPr/>
      </dsp:nvSpPr>
      <dsp:spPr>
        <a:xfrm>
          <a:off x="1608082" y="261403"/>
          <a:ext cx="5065986" cy="1210678"/>
        </a:xfrm>
        <a:prstGeom prst="rect">
          <a:avLst/>
        </a:prstGeom>
        <a:solidFill>
          <a:srgbClr val="9966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latin typeface="NikoshBAN" pitchFamily="2" charset="0"/>
              <a:cs typeface="NikoshBAN" pitchFamily="2" charset="0"/>
            </a:rPr>
            <a:t>এ ছাড়া আরো তিন প্রকার অন্যান্য উপাদানও থাকে</a:t>
          </a:r>
          <a:endParaRPr lang="en-US" sz="3600" kern="1200" dirty="0">
            <a:latin typeface="NikoshBAN" pitchFamily="2" charset="0"/>
            <a:cs typeface="NikoshBAN" pitchFamily="2" charset="0"/>
          </a:endParaRPr>
        </a:p>
      </dsp:txBody>
      <dsp:txXfrm>
        <a:off x="1608082" y="261403"/>
        <a:ext cx="5065986" cy="1210678"/>
      </dsp:txXfrm>
    </dsp:sp>
    <dsp:sp modelId="{16A16C51-3777-4E2F-B836-A9C77DA296A1}">
      <dsp:nvSpPr>
        <dsp:cNvPr id="0" name=""/>
        <dsp:cNvSpPr/>
      </dsp:nvSpPr>
      <dsp:spPr>
        <a:xfrm>
          <a:off x="556" y="1980566"/>
          <a:ext cx="2421356" cy="1210678"/>
        </a:xfrm>
        <a:prstGeom prst="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latin typeface="NikoshBAN" pitchFamily="2" charset="0"/>
              <a:cs typeface="NikoshBAN" pitchFamily="2" charset="0"/>
            </a:rPr>
            <a:t>ভিটামিন বা খাদ্যপ্রাণ</a:t>
          </a:r>
          <a:endParaRPr lang="en-US" sz="3600" kern="1200" dirty="0"/>
        </a:p>
      </dsp:txBody>
      <dsp:txXfrm>
        <a:off x="556" y="1980566"/>
        <a:ext cx="2421356" cy="1210678"/>
      </dsp:txXfrm>
    </dsp:sp>
    <dsp:sp modelId="{0AF500F9-4D0F-413D-AE3A-2A3566CF72C7}">
      <dsp:nvSpPr>
        <dsp:cNvPr id="0" name=""/>
        <dsp:cNvSpPr/>
      </dsp:nvSpPr>
      <dsp:spPr>
        <a:xfrm>
          <a:off x="2930397" y="1980566"/>
          <a:ext cx="2421356" cy="1210678"/>
        </a:xfrm>
        <a:prstGeom prst="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latin typeface="NikoshBAN" pitchFamily="2" charset="0"/>
              <a:cs typeface="NikoshBAN" pitchFamily="2" charset="0"/>
            </a:rPr>
            <a:t>খনিজ লবণ</a:t>
          </a:r>
          <a:endParaRPr lang="en-US" sz="3600" kern="1200" dirty="0"/>
        </a:p>
      </dsp:txBody>
      <dsp:txXfrm>
        <a:off x="2930397" y="1980566"/>
        <a:ext cx="2421356" cy="1210678"/>
      </dsp:txXfrm>
    </dsp:sp>
    <dsp:sp modelId="{0095EF1A-937E-42C1-BFF3-63B375D4EE67}">
      <dsp:nvSpPr>
        <dsp:cNvPr id="0" name=""/>
        <dsp:cNvSpPr/>
      </dsp:nvSpPr>
      <dsp:spPr>
        <a:xfrm>
          <a:off x="5860239" y="1980566"/>
          <a:ext cx="2421356" cy="1210678"/>
        </a:xfrm>
        <a:prstGeom prst="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latin typeface="NikoshBAN" pitchFamily="2" charset="0"/>
              <a:cs typeface="NikoshBAN" pitchFamily="2" charset="0"/>
            </a:rPr>
            <a:t>পানি</a:t>
          </a:r>
          <a:endParaRPr lang="en-US" sz="3200" kern="1200" dirty="0"/>
        </a:p>
      </dsp:txBody>
      <dsp:txXfrm>
        <a:off x="5860239" y="1980566"/>
        <a:ext cx="2421356" cy="121067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00B959-620F-465D-B895-CB4D019E95AF}">
      <dsp:nvSpPr>
        <dsp:cNvPr id="0" name=""/>
        <dsp:cNvSpPr/>
      </dsp:nvSpPr>
      <dsp:spPr>
        <a:xfrm>
          <a:off x="4141076" y="1198833"/>
          <a:ext cx="2899258" cy="5031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1588"/>
              </a:lnTo>
              <a:lnTo>
                <a:pt x="2899258" y="251588"/>
              </a:lnTo>
              <a:lnTo>
                <a:pt x="2899258" y="50317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1DB8D8-EE33-4944-8FC6-6B5F310F275E}">
      <dsp:nvSpPr>
        <dsp:cNvPr id="0" name=""/>
        <dsp:cNvSpPr/>
      </dsp:nvSpPr>
      <dsp:spPr>
        <a:xfrm>
          <a:off x="4095356" y="1198833"/>
          <a:ext cx="91440" cy="50317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0317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D52697-5E17-4F92-80AB-145AB5F23997}">
      <dsp:nvSpPr>
        <dsp:cNvPr id="0" name=""/>
        <dsp:cNvSpPr/>
      </dsp:nvSpPr>
      <dsp:spPr>
        <a:xfrm>
          <a:off x="1241817" y="1198833"/>
          <a:ext cx="2899258" cy="503177"/>
        </a:xfrm>
        <a:custGeom>
          <a:avLst/>
          <a:gdLst/>
          <a:ahLst/>
          <a:cxnLst/>
          <a:rect l="0" t="0" r="0" b="0"/>
          <a:pathLst>
            <a:path>
              <a:moveTo>
                <a:pt x="2899258" y="0"/>
              </a:moveTo>
              <a:lnTo>
                <a:pt x="2899258" y="251588"/>
              </a:lnTo>
              <a:lnTo>
                <a:pt x="0" y="251588"/>
              </a:lnTo>
              <a:lnTo>
                <a:pt x="0" y="50317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99F209-519E-4101-95BE-9AF69178C8D9}">
      <dsp:nvSpPr>
        <dsp:cNvPr id="0" name=""/>
        <dsp:cNvSpPr/>
      </dsp:nvSpPr>
      <dsp:spPr>
        <a:xfrm>
          <a:off x="1634523" y="792"/>
          <a:ext cx="5013105" cy="1198040"/>
        </a:xfrm>
        <a:prstGeom prst="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latin typeface="NikoshBAN" pitchFamily="2" charset="0"/>
              <a:cs typeface="NikoshBAN" pitchFamily="2" charset="0"/>
            </a:rPr>
            <a:t>খাদ্যের তিন প্রকার উপাদানের কাজ</a:t>
          </a:r>
          <a:endParaRPr lang="en-US" sz="3600" kern="1200" dirty="0">
            <a:latin typeface="NikoshBAN" pitchFamily="2" charset="0"/>
            <a:cs typeface="NikoshBAN" pitchFamily="2" charset="0"/>
          </a:endParaRPr>
        </a:p>
      </dsp:txBody>
      <dsp:txXfrm>
        <a:off x="1634523" y="792"/>
        <a:ext cx="5013105" cy="1198040"/>
      </dsp:txXfrm>
    </dsp:sp>
    <dsp:sp modelId="{16A16C51-3777-4E2F-B836-A9C77DA296A1}">
      <dsp:nvSpPr>
        <dsp:cNvPr id="0" name=""/>
        <dsp:cNvSpPr/>
      </dsp:nvSpPr>
      <dsp:spPr>
        <a:xfrm>
          <a:off x="43776" y="1702010"/>
          <a:ext cx="2396081" cy="11980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latin typeface="NikoshBAN" pitchFamily="2" charset="0"/>
              <a:cs typeface="NikoshBAN" pitchFamily="2" charset="0"/>
            </a:rPr>
            <a:t>আমিষের কাজ কী?</a:t>
          </a:r>
          <a:endParaRPr lang="en-US" sz="3600" kern="1200" dirty="0"/>
        </a:p>
      </dsp:txBody>
      <dsp:txXfrm>
        <a:off x="43776" y="1702010"/>
        <a:ext cx="2396081" cy="1198040"/>
      </dsp:txXfrm>
    </dsp:sp>
    <dsp:sp modelId="{0AF500F9-4D0F-413D-AE3A-2A3566CF72C7}">
      <dsp:nvSpPr>
        <dsp:cNvPr id="0" name=""/>
        <dsp:cNvSpPr/>
      </dsp:nvSpPr>
      <dsp:spPr>
        <a:xfrm>
          <a:off x="2943035" y="1702010"/>
          <a:ext cx="2396081" cy="11980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latin typeface="NikoshBAN" pitchFamily="2" charset="0"/>
              <a:cs typeface="NikoshBAN" pitchFamily="2" charset="0"/>
            </a:rPr>
            <a:t>শর্করার কাজ কী?</a:t>
          </a:r>
          <a:endParaRPr lang="en-US" sz="3600" kern="1200" dirty="0"/>
        </a:p>
      </dsp:txBody>
      <dsp:txXfrm>
        <a:off x="2943035" y="1702010"/>
        <a:ext cx="2396081" cy="1198040"/>
      </dsp:txXfrm>
    </dsp:sp>
    <dsp:sp modelId="{0095EF1A-937E-42C1-BFF3-63B375D4EE67}">
      <dsp:nvSpPr>
        <dsp:cNvPr id="0" name=""/>
        <dsp:cNvSpPr/>
      </dsp:nvSpPr>
      <dsp:spPr>
        <a:xfrm>
          <a:off x="5842293" y="1702010"/>
          <a:ext cx="2396081" cy="11980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latin typeface="NikoshBAN" pitchFamily="2" charset="0"/>
              <a:cs typeface="NikoshBAN" pitchFamily="2" charset="0"/>
            </a:rPr>
            <a:t>স্নেহ এর কাজ 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latin typeface="NikoshBAN" pitchFamily="2" charset="0"/>
              <a:cs typeface="NikoshBAN" pitchFamily="2" charset="0"/>
            </a:rPr>
            <a:t>কী?</a:t>
          </a:r>
          <a:endParaRPr lang="en-US" sz="3200" kern="1200" dirty="0"/>
        </a:p>
      </dsp:txBody>
      <dsp:txXfrm>
        <a:off x="5842293" y="1702010"/>
        <a:ext cx="2396081" cy="119804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00B959-620F-465D-B895-CB4D019E95AF}">
      <dsp:nvSpPr>
        <dsp:cNvPr id="0" name=""/>
        <dsp:cNvSpPr/>
      </dsp:nvSpPr>
      <dsp:spPr>
        <a:xfrm>
          <a:off x="4141076" y="1472081"/>
          <a:ext cx="2929841" cy="5084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4242"/>
              </a:lnTo>
              <a:lnTo>
                <a:pt x="2929841" y="254242"/>
              </a:lnTo>
              <a:lnTo>
                <a:pt x="2929841" y="50848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1DB8D8-EE33-4944-8FC6-6B5F310F275E}">
      <dsp:nvSpPr>
        <dsp:cNvPr id="0" name=""/>
        <dsp:cNvSpPr/>
      </dsp:nvSpPr>
      <dsp:spPr>
        <a:xfrm>
          <a:off x="4095356" y="1472081"/>
          <a:ext cx="91440" cy="50848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0848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D52697-5E17-4F92-80AB-145AB5F23997}">
      <dsp:nvSpPr>
        <dsp:cNvPr id="0" name=""/>
        <dsp:cNvSpPr/>
      </dsp:nvSpPr>
      <dsp:spPr>
        <a:xfrm>
          <a:off x="1211234" y="1472081"/>
          <a:ext cx="2929841" cy="508484"/>
        </a:xfrm>
        <a:custGeom>
          <a:avLst/>
          <a:gdLst/>
          <a:ahLst/>
          <a:cxnLst/>
          <a:rect l="0" t="0" r="0" b="0"/>
          <a:pathLst>
            <a:path>
              <a:moveTo>
                <a:pt x="2929841" y="0"/>
              </a:moveTo>
              <a:lnTo>
                <a:pt x="2929841" y="254242"/>
              </a:lnTo>
              <a:lnTo>
                <a:pt x="0" y="254242"/>
              </a:lnTo>
              <a:lnTo>
                <a:pt x="0" y="50848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99F209-519E-4101-95BE-9AF69178C8D9}">
      <dsp:nvSpPr>
        <dsp:cNvPr id="0" name=""/>
        <dsp:cNvSpPr/>
      </dsp:nvSpPr>
      <dsp:spPr>
        <a:xfrm>
          <a:off x="1608082" y="261403"/>
          <a:ext cx="5065986" cy="1210678"/>
        </a:xfrm>
        <a:prstGeom prst="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latin typeface="NikoshBAN" pitchFamily="2" charset="0"/>
              <a:cs typeface="NikoshBAN" pitchFamily="2" charset="0"/>
            </a:rPr>
            <a:t>আরো তিন প্রকার অন্যান্য উপাদানের কাজ</a:t>
          </a:r>
          <a:endParaRPr lang="en-US" sz="3600" kern="1200" dirty="0">
            <a:latin typeface="NikoshBAN" pitchFamily="2" charset="0"/>
            <a:cs typeface="NikoshBAN" pitchFamily="2" charset="0"/>
          </a:endParaRPr>
        </a:p>
      </dsp:txBody>
      <dsp:txXfrm>
        <a:off x="1608082" y="261403"/>
        <a:ext cx="5065986" cy="1210678"/>
      </dsp:txXfrm>
    </dsp:sp>
    <dsp:sp modelId="{16A16C51-3777-4E2F-B836-A9C77DA296A1}">
      <dsp:nvSpPr>
        <dsp:cNvPr id="0" name=""/>
        <dsp:cNvSpPr/>
      </dsp:nvSpPr>
      <dsp:spPr>
        <a:xfrm>
          <a:off x="556" y="1980566"/>
          <a:ext cx="2421356" cy="12106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latin typeface="NikoshBAN" pitchFamily="2" charset="0"/>
              <a:cs typeface="NikoshBAN" pitchFamily="2" charset="0"/>
            </a:rPr>
            <a:t>ভিটামিনের কাজ কী?</a:t>
          </a:r>
          <a:endParaRPr lang="en-US" sz="3600" kern="1200" dirty="0"/>
        </a:p>
      </dsp:txBody>
      <dsp:txXfrm>
        <a:off x="556" y="1980566"/>
        <a:ext cx="2421356" cy="1210678"/>
      </dsp:txXfrm>
    </dsp:sp>
    <dsp:sp modelId="{0AF500F9-4D0F-413D-AE3A-2A3566CF72C7}">
      <dsp:nvSpPr>
        <dsp:cNvPr id="0" name=""/>
        <dsp:cNvSpPr/>
      </dsp:nvSpPr>
      <dsp:spPr>
        <a:xfrm>
          <a:off x="2930397" y="1980566"/>
          <a:ext cx="2421356" cy="12106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latin typeface="NikoshBAN" pitchFamily="2" charset="0"/>
              <a:cs typeface="NikoshBAN" pitchFamily="2" charset="0"/>
            </a:rPr>
            <a:t>খনিজ লবণের কাজ কী?</a:t>
          </a:r>
          <a:endParaRPr lang="en-US" sz="3600" kern="1200" dirty="0"/>
        </a:p>
      </dsp:txBody>
      <dsp:txXfrm>
        <a:off x="2930397" y="1980566"/>
        <a:ext cx="2421356" cy="1210678"/>
      </dsp:txXfrm>
    </dsp:sp>
    <dsp:sp modelId="{0095EF1A-937E-42C1-BFF3-63B375D4EE67}">
      <dsp:nvSpPr>
        <dsp:cNvPr id="0" name=""/>
        <dsp:cNvSpPr/>
      </dsp:nvSpPr>
      <dsp:spPr>
        <a:xfrm>
          <a:off x="5860239" y="1980566"/>
          <a:ext cx="2421356" cy="12106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latin typeface="NikoshBAN" pitchFamily="2" charset="0"/>
              <a:cs typeface="NikoshBAN" pitchFamily="2" charset="0"/>
            </a:rPr>
            <a:t>পানির কাজ কী?</a:t>
          </a:r>
          <a:endParaRPr lang="en-US" sz="3200" kern="1200" dirty="0"/>
        </a:p>
      </dsp:txBody>
      <dsp:txXfrm>
        <a:off x="5860239" y="1980566"/>
        <a:ext cx="2421356" cy="12106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4F4BC2-EE53-496E-BC23-78B2D360DD9C}" type="datetimeFigureOut">
              <a:rPr lang="en-US" smtClean="0"/>
              <a:t>12/23/2019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00CF68-8557-449B-9106-1E966B5B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781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শিক্ষক শিক্ষার্থীদের প্রশ্ন করতে পারেন: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চিত্রের   বস্তুগুলো কী? খাদ্যে কী থাকে?  ভাত বা মাছে যে পুষ্টিমান থাকে,   কাঁঠাল, আম বা লিচুতে কী সে পরিমাণ পুষ্টিমান থাকে?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0CF68-8557-449B-9106-1E966B5BD53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4284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0CF68-8557-449B-9106-1E966B5BD53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8275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প্রয়োজনে</a:t>
            </a:r>
            <a:r>
              <a:rPr lang="bn-BD" baseline="0" dirty="0" smtClean="0"/>
              <a:t> শিক্ষক পাঠ্য বইয়ের আলোকে আলোচনা করবেন।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0CF68-8557-449B-9106-1E966B5BD53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4379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প্রয়োজনে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শিক্ষার্থীদের সহযোগিতা করবেন।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প্রয়োজনে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শিক্ষার্থীদের সহযোগিতা করবেন।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0CF68-8557-449B-9106-1E966B5BD53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1452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প্রয়োজনে</a:t>
            </a:r>
            <a:r>
              <a:rPr lang="bn-BD" baseline="0" dirty="0" smtClean="0"/>
              <a:t> শিক্ষক মূল্যায়নের প্রশ্ন পরিবর্তন করতে পারেন।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0CF68-8557-449B-9106-1E966B5BD53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5504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0CF68-8557-449B-9106-1E966B5BD53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8255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যানবাহনের ইঞ্জিন চালানোর জন্য কী দরকার? যানবাহনের ব্যবহৃত জ্বালানির কাজ কী?</a:t>
            </a:r>
            <a:r>
              <a:rPr lang="en-US" sz="1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আমাদের  দেহে কাজ-কর্ম করার শক্তি</a:t>
            </a:r>
            <a:r>
              <a:rPr lang="en-US" sz="1200" baseline="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উৎপাদনের জন্য কী দরকার?</a:t>
            </a:r>
            <a:r>
              <a:rPr lang="en-US" sz="1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 শক্তি আমরা কোথা থেকে পাই?</a:t>
            </a:r>
            <a:endParaRPr lang="en-US" sz="1200" dirty="0" smtClean="0">
              <a:solidFill>
                <a:schemeClr val="bg1"/>
              </a:solidFill>
            </a:endParaRPr>
          </a:p>
          <a:p>
            <a:pPr algn="ctr"/>
            <a:endParaRPr lang="en-US" sz="1200" dirty="0" smtClean="0">
              <a:solidFill>
                <a:schemeClr val="bg1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0CF68-8557-449B-9106-1E966B5BD53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3076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শিক্ষক প্রশ্ন</a:t>
            </a:r>
            <a:r>
              <a:rPr lang="bn-BD" sz="1200" baseline="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করতে পারেন:  কোনগুলো আমাদের খাদ্য? খাদ্য কী?  পাথর ও মবিল কেন আমাদের খাদ্য নয়? খাদ্যের কাজ কী?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0CF68-8557-449B-9106-1E966B5BD53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0628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প্রয়োজনে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শিক্ষার্থীদের সহযোগিতা করবেন।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0CF68-8557-449B-9106-1E966B5BD53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8544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0CF68-8557-449B-9106-1E966B5BD53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7036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শিক্ষক প্রশ্ন করতে পারেন:  সিদ্ধ চালে কী থাকে?  এরপর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 প্রশ্ন করতে পারেন: 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চাল 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কেন শ্বেতসার জাতীয় খাদ্য? (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উত্তর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দেওয়ার জন্য প্রয়োজনে শিক্ষার্থীরা পাঠ্য বইয়ের সহায়তা নিবে।)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0CF68-8557-449B-9106-1E966B5BD53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5804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0CF68-8557-449B-9106-1E966B5BD53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8078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পর শিক্ষক প্রশ্ন করতে পারেন:  চিত্রের খাদ্যগুলো কোন কোন উপাদানের উৎস? শিক্ষক শিক্ষার্থীদের উত্তর বোর্ডে লিখে উত্তরের প্রতিফলন করতে পারেন।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0CF68-8557-449B-9106-1E966B5BD53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8976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6C6E5-274D-47B7-894C-55A462AC65C1}" type="datetimeFigureOut">
              <a:rPr lang="en-US" smtClean="0"/>
              <a:t>12/23/2019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CD05B-A385-4D8F-A343-C72193ED2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190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6C6E5-274D-47B7-894C-55A462AC65C1}" type="datetimeFigureOut">
              <a:rPr lang="en-US" smtClean="0"/>
              <a:t>12/23/2019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CD05B-A385-4D8F-A343-C72193ED2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284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6C6E5-274D-47B7-894C-55A462AC65C1}" type="datetimeFigureOut">
              <a:rPr lang="en-US" smtClean="0"/>
              <a:t>12/23/2019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CD05B-A385-4D8F-A343-C72193ED2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296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6C6E5-274D-47B7-894C-55A462AC65C1}" type="datetimeFigureOut">
              <a:rPr lang="en-US" smtClean="0"/>
              <a:t>12/23/2019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CD05B-A385-4D8F-A343-C72193ED2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652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6C6E5-274D-47B7-894C-55A462AC65C1}" type="datetimeFigureOut">
              <a:rPr lang="en-US" smtClean="0"/>
              <a:t>12/23/2019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CD05B-A385-4D8F-A343-C72193ED2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581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6C6E5-274D-47B7-894C-55A462AC65C1}" type="datetimeFigureOut">
              <a:rPr lang="en-US" smtClean="0"/>
              <a:t>12/23/2019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CD05B-A385-4D8F-A343-C72193ED2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895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6C6E5-274D-47B7-894C-55A462AC65C1}" type="datetimeFigureOut">
              <a:rPr lang="en-US" smtClean="0"/>
              <a:t>12/23/2019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CD05B-A385-4D8F-A343-C72193ED2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604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6C6E5-274D-47B7-894C-55A462AC65C1}" type="datetimeFigureOut">
              <a:rPr lang="en-US" smtClean="0"/>
              <a:t>12/23/2019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CD05B-A385-4D8F-A343-C72193ED2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773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84058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6C6E5-274D-47B7-894C-55A462AC65C1}" type="datetimeFigureOut">
              <a:rPr lang="en-US" smtClean="0"/>
              <a:t>12/23/2019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CD05B-A385-4D8F-A343-C72193ED2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665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6C6E5-274D-47B7-894C-55A462AC65C1}" type="datetimeFigureOut">
              <a:rPr lang="en-US" smtClean="0"/>
              <a:t>12/23/2019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CD05B-A385-4D8F-A343-C72193ED2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271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5E9EFF"/>
            </a:gs>
            <a:gs pos="98000">
              <a:schemeClr val="bg1"/>
            </a:gs>
            <a:gs pos="100000">
              <a:srgbClr val="E2EBF5"/>
            </a:gs>
            <a:gs pos="100000">
              <a:srgbClr val="C4D6EB"/>
            </a:gs>
            <a:gs pos="100000">
              <a:srgbClr val="FFEBFA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C6C6E5-274D-47B7-894C-55A462AC65C1}" type="datetimeFigureOut">
              <a:rPr lang="en-US" smtClean="0"/>
              <a:t>12/23/2019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7CD05B-A385-4D8F-A343-C72193ED2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31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3.jpe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25.png"/><Relationship Id="rId4" Type="http://schemas.openxmlformats.org/officeDocument/2006/relationships/image" Target="../media/image24.jpeg"/><Relationship Id="rId9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microsoft.com/office/2007/relationships/hdphoto" Target="../media/hdphoto3.wd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13" Type="http://schemas.openxmlformats.org/officeDocument/2006/relationships/image" Target="../media/image27.jpeg"/><Relationship Id="rId3" Type="http://schemas.openxmlformats.org/officeDocument/2006/relationships/image" Target="../media/image28.jpeg"/><Relationship Id="rId7" Type="http://schemas.openxmlformats.org/officeDocument/2006/relationships/image" Target="../media/image29.jpeg"/><Relationship Id="rId12" Type="http://schemas.openxmlformats.org/officeDocument/2006/relationships/image" Target="../media/image32.jpe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11" Type="http://schemas.openxmlformats.org/officeDocument/2006/relationships/image" Target="../media/image24.jpeg"/><Relationship Id="rId5" Type="http://schemas.openxmlformats.org/officeDocument/2006/relationships/image" Target="../media/image5.jpeg"/><Relationship Id="rId15" Type="http://schemas.microsoft.com/office/2007/relationships/hdphoto" Target="../media/hdphoto3.wdp"/><Relationship Id="rId10" Type="http://schemas.microsoft.com/office/2007/relationships/hdphoto" Target="../media/hdphoto5.wdp"/><Relationship Id="rId4" Type="http://schemas.microsoft.com/office/2007/relationships/hdphoto" Target="../media/hdphoto4.wdp"/><Relationship Id="rId9" Type="http://schemas.openxmlformats.org/officeDocument/2006/relationships/image" Target="../media/image31.jpeg"/><Relationship Id="rId1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microsoft.com/office/2007/relationships/hdphoto" Target="../media/hdphoto1.wdp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2.jpeg"/><Relationship Id="rId7" Type="http://schemas.microsoft.com/office/2007/relationships/hdphoto" Target="../media/hdphoto1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8452" y="387927"/>
            <a:ext cx="5486400" cy="1551708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88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স্বাগত</a:t>
            </a:r>
            <a:r>
              <a:rPr lang="bn-BD" sz="88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ম</a:t>
            </a:r>
            <a:r>
              <a:rPr lang="bn-BD" sz="28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20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2" descr="C:\Users\DOEL\Desktop\gif=01\34574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460" y="2216727"/>
            <a:ext cx="4835236" cy="41402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5314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54270" y="4233800"/>
            <a:ext cx="7488620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চালকে কেন 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শ্বেতসার জাতীয় 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খাদ্য বলা হয়?</a:t>
            </a:r>
          </a:p>
        </p:txBody>
      </p:sp>
      <p:pic>
        <p:nvPicPr>
          <p:cNvPr id="15362" name="Picture 2" descr="C:\Users\DOEL\Desktop\Khonij lobon\download (9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208" y="78815"/>
            <a:ext cx="5056707" cy="35472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654270" y="5195500"/>
            <a:ext cx="7488620" cy="64633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১০০ গ্রাম চাল থেকে কী পরিমাণ শক্তি পাওয়া যায়?</a:t>
            </a:r>
          </a:p>
        </p:txBody>
      </p:sp>
    </p:spTree>
    <p:extLst>
      <p:ext uri="{BB962C8B-B14F-4D97-AF65-F5344CB8AC3E}">
        <p14:creationId xmlns:p14="http://schemas.microsoft.com/office/powerpoint/2010/main" val="245389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DOEL\Desktop\New Eight\yuguig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550" y="508906"/>
            <a:ext cx="3280930" cy="23954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130175" cap="sq">
            <a:solidFill>
              <a:schemeClr val="tx1">
                <a:lumMod val="50000"/>
                <a:lumOff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pic>
        <p:nvPicPr>
          <p:cNvPr id="6147" name="Picture 3" descr="C:\Users\DOEL\Desktop\New Eight\oijioj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6791" y="2702134"/>
            <a:ext cx="2776687" cy="23498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4688115" y="885371"/>
            <a:ext cx="4093283" cy="1317616"/>
            <a:chOff x="4601029" y="638628"/>
            <a:chExt cx="4580689" cy="2032000"/>
          </a:xfrm>
        </p:grpSpPr>
        <p:sp>
          <p:nvSpPr>
            <p:cNvPr id="2" name="Left Arrow 1"/>
            <p:cNvSpPr/>
            <p:nvPr/>
          </p:nvSpPr>
          <p:spPr>
            <a:xfrm>
              <a:off x="4601029" y="638628"/>
              <a:ext cx="3933371" cy="2032000"/>
            </a:xfrm>
            <a:prstGeom prst="leftArrow">
              <a:avLst>
                <a:gd name="adj1" fmla="val 85849"/>
                <a:gd name="adj2" fmla="val 50472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5022631" y="750684"/>
              <a:ext cx="4159087" cy="1851122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r>
                <a:rPr lang="bn-BD" sz="36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মিষ্টি তৈরিতে কী কী ব্যবহৃত হয়?</a:t>
              </a:r>
              <a:endParaRPr lang="bn-BD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59401" y="3253673"/>
            <a:ext cx="3661879" cy="1468201"/>
            <a:chOff x="885366" y="4136569"/>
            <a:chExt cx="4122062" cy="2264229"/>
          </a:xfrm>
        </p:grpSpPr>
        <p:sp>
          <p:nvSpPr>
            <p:cNvPr id="9" name="Left Arrow 8"/>
            <p:cNvSpPr/>
            <p:nvPr/>
          </p:nvSpPr>
          <p:spPr>
            <a:xfrm rot="10800000">
              <a:off x="885366" y="4136569"/>
              <a:ext cx="4122062" cy="2264229"/>
            </a:xfrm>
            <a:prstGeom prst="leftArrow">
              <a:avLst>
                <a:gd name="adj1" fmla="val 85849"/>
                <a:gd name="adj2" fmla="val 50472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1146628" y="4453680"/>
              <a:ext cx="3575135" cy="1851122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r>
                <a:rPr lang="bn-BD" sz="36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‘দুধ চা’ তৈরিতে কী কী ব্যবহৃত হয়?</a:t>
              </a:r>
              <a:endParaRPr lang="bn-BD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1416344" y="5577641"/>
            <a:ext cx="6085320" cy="707886"/>
          </a:xfrm>
          <a:prstGeom prst="rect">
            <a:avLst/>
          </a:prstGeom>
          <a:solidFill>
            <a:srgbClr val="00B050"/>
          </a:solidFill>
        </p:spPr>
        <p:txBody>
          <a:bodyPr wrap="none">
            <a:spAutoFit/>
          </a:bodyPr>
          <a:lstStyle/>
          <a:p>
            <a:r>
              <a:rPr lang="bn-BD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ingdings"/>
              </a:rPr>
              <a:t> দুধ ও চিনি কোন প্রকৃতির খাদ্য?</a:t>
            </a:r>
            <a:endParaRPr lang="en-US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6859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238887605"/>
              </p:ext>
            </p:extLst>
          </p:nvPr>
        </p:nvGraphicFramePr>
        <p:xfrm>
          <a:off x="420414" y="2490970"/>
          <a:ext cx="8282152" cy="345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/>
          <p:nvPr/>
        </p:nvSpPr>
        <p:spPr>
          <a:xfrm>
            <a:off x="1120193" y="658789"/>
            <a:ext cx="6857968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/>
            <a:r>
              <a:rPr lang="bn-BD" sz="4000" dirty="0">
                <a:latin typeface="NikoshBAN" pitchFamily="2" charset="0"/>
                <a:cs typeface="NikoshBAN" pitchFamily="2" charset="0"/>
              </a:rPr>
              <a:t>প্রকৃতি অনুসারে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খাদ্য কত প্রকার ও কী কী?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3673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/>
          <p:cNvSpPr/>
          <p:nvPr/>
        </p:nvSpPr>
        <p:spPr>
          <a:xfrm>
            <a:off x="299545" y="4647246"/>
            <a:ext cx="5738649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চিত্রের কোনগুলো মিশ্র 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বিশুদ্ধ খাদ্য?</a:t>
            </a:r>
          </a:p>
        </p:txBody>
      </p:sp>
      <p:grpSp>
        <p:nvGrpSpPr>
          <p:cNvPr id="108" name="Group 107"/>
          <p:cNvGrpSpPr/>
          <p:nvPr/>
        </p:nvGrpSpPr>
        <p:grpSpPr>
          <a:xfrm>
            <a:off x="299545" y="3814854"/>
            <a:ext cx="8576441" cy="2917024"/>
            <a:chOff x="299545" y="3168869"/>
            <a:chExt cx="8576441" cy="3484179"/>
          </a:xfrm>
        </p:grpSpPr>
        <p:grpSp>
          <p:nvGrpSpPr>
            <p:cNvPr id="109" name="Group 108"/>
            <p:cNvGrpSpPr/>
            <p:nvPr/>
          </p:nvGrpSpPr>
          <p:grpSpPr>
            <a:xfrm>
              <a:off x="299545" y="3168869"/>
              <a:ext cx="8576441" cy="3484179"/>
              <a:chOff x="299545" y="3168869"/>
              <a:chExt cx="8576441" cy="3484179"/>
            </a:xfrm>
          </p:grpSpPr>
          <p:sp>
            <p:nvSpPr>
              <p:cNvPr id="112" name="Rectangle 111"/>
              <p:cNvSpPr/>
              <p:nvPr/>
            </p:nvSpPr>
            <p:spPr>
              <a:xfrm>
                <a:off x="299545" y="3184633"/>
                <a:ext cx="8576441" cy="3452649"/>
              </a:xfrm>
              <a:prstGeom prst="rect">
                <a:avLst/>
              </a:prstGeom>
              <a:noFill/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NikoshBAN" pitchFamily="2" charset="0"/>
                  <a:cs typeface="NikoshBAN" pitchFamily="2" charset="0"/>
                </a:endParaRPr>
              </a:p>
            </p:txBody>
          </p:sp>
          <p:cxnSp>
            <p:nvCxnSpPr>
              <p:cNvPr id="113" name="Straight Connector 112"/>
              <p:cNvCxnSpPr/>
              <p:nvPr/>
            </p:nvCxnSpPr>
            <p:spPr>
              <a:xfrm>
                <a:off x="6038193" y="3168869"/>
                <a:ext cx="1" cy="3484179"/>
              </a:xfrm>
              <a:prstGeom prst="line">
                <a:avLst/>
              </a:prstGeom>
              <a:ln w="12700"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0" name="Rectangle 109"/>
            <p:cNvSpPr/>
            <p:nvPr/>
          </p:nvSpPr>
          <p:spPr>
            <a:xfrm>
              <a:off x="2637833" y="3212804"/>
              <a:ext cx="130837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2800" dirty="0">
                  <a:latin typeface="NikoshBAN" pitchFamily="2" charset="0"/>
                  <a:cs typeface="NikoshBAN" pitchFamily="2" charset="0"/>
                </a:rPr>
                <a:t>মিশ্র খাদ্য 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6700350" y="3197037"/>
              <a:ext cx="161290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বিশুদ্ধ </a:t>
              </a:r>
              <a:r>
                <a:rPr lang="bn-BD" sz="2800" dirty="0">
                  <a:latin typeface="NikoshBAN" pitchFamily="2" charset="0"/>
                  <a:cs typeface="NikoshBAN" pitchFamily="2" charset="0"/>
                </a:rPr>
                <a:t>খাদ্য 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14" name="Group 113"/>
          <p:cNvGrpSpPr/>
          <p:nvPr/>
        </p:nvGrpSpPr>
        <p:grpSpPr>
          <a:xfrm>
            <a:off x="6381131" y="246208"/>
            <a:ext cx="2646082" cy="1619773"/>
            <a:chOff x="5034116" y="689486"/>
            <a:chExt cx="3959149" cy="2868703"/>
          </a:xfrm>
        </p:grpSpPr>
        <p:pic>
          <p:nvPicPr>
            <p:cNvPr id="115" name="Picture 4" descr="C:\Users\DOEL\Desktop\New Eight\100_03121-1024x768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4116" y="689486"/>
              <a:ext cx="2944762" cy="2443169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6" name="Rectangle 115"/>
            <p:cNvSpPr/>
            <p:nvPr/>
          </p:nvSpPr>
          <p:spPr>
            <a:xfrm>
              <a:off x="7723575" y="2522522"/>
              <a:ext cx="1269690" cy="10356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ডিম</a:t>
              </a:r>
              <a:endPara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17" name="Group 116"/>
          <p:cNvGrpSpPr/>
          <p:nvPr/>
        </p:nvGrpSpPr>
        <p:grpSpPr>
          <a:xfrm>
            <a:off x="3445527" y="206730"/>
            <a:ext cx="2935604" cy="1778123"/>
            <a:chOff x="813926" y="707921"/>
            <a:chExt cx="4090208" cy="2881868"/>
          </a:xfrm>
        </p:grpSpPr>
        <p:pic>
          <p:nvPicPr>
            <p:cNvPr id="118" name="Picture 117" descr="C:\Users\DOEL\Desktop\New Eight\gugi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3926" y="707921"/>
              <a:ext cx="3064900" cy="2473684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9" name="Rectangle 118"/>
            <p:cNvSpPr/>
            <p:nvPr/>
          </p:nvSpPr>
          <p:spPr>
            <a:xfrm>
              <a:off x="3722653" y="2642023"/>
              <a:ext cx="1181481" cy="9477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দুধ</a:t>
              </a:r>
              <a:endPara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20" name="Group 119"/>
          <p:cNvGrpSpPr/>
          <p:nvPr/>
        </p:nvGrpSpPr>
        <p:grpSpPr>
          <a:xfrm>
            <a:off x="299546" y="1993517"/>
            <a:ext cx="2992472" cy="2003514"/>
            <a:chOff x="704234" y="3780196"/>
            <a:chExt cx="4251360" cy="3309234"/>
          </a:xfrm>
        </p:grpSpPr>
        <p:pic>
          <p:nvPicPr>
            <p:cNvPr id="121" name="Picture 3" descr="C:\Users\DOEL\Desktop\New Eight\vuna-kichuri-070512-b-protidin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4234" y="3780196"/>
              <a:ext cx="3218837" cy="2414128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2" name="Rectangle 121"/>
            <p:cNvSpPr/>
            <p:nvPr/>
          </p:nvSpPr>
          <p:spPr>
            <a:xfrm>
              <a:off x="3278160" y="5951276"/>
              <a:ext cx="1677434" cy="11381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খিচুড়ি</a:t>
              </a:r>
              <a:endPara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23" name="Group 122"/>
          <p:cNvGrpSpPr/>
          <p:nvPr/>
        </p:nvGrpSpPr>
        <p:grpSpPr>
          <a:xfrm>
            <a:off x="6381131" y="1740797"/>
            <a:ext cx="2494855" cy="2389584"/>
            <a:chOff x="5058696" y="3775588"/>
            <a:chExt cx="3185652" cy="3769488"/>
          </a:xfrm>
        </p:grpSpPr>
        <p:pic>
          <p:nvPicPr>
            <p:cNvPr id="124" name="Picture 2" descr="C:\Users\DOEL\Desktop\New Eight\ojdoiew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8696" y="3775588"/>
              <a:ext cx="3185652" cy="2404144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5" name="Rectangle 124"/>
            <p:cNvSpPr/>
            <p:nvPr/>
          </p:nvSpPr>
          <p:spPr>
            <a:xfrm>
              <a:off x="6406552" y="5768753"/>
              <a:ext cx="1638377" cy="17763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পেয়ারা</a:t>
              </a:r>
              <a:endPara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26" name="Group 125"/>
          <p:cNvGrpSpPr/>
          <p:nvPr/>
        </p:nvGrpSpPr>
        <p:grpSpPr>
          <a:xfrm>
            <a:off x="299545" y="299518"/>
            <a:ext cx="2935913" cy="1694000"/>
            <a:chOff x="858326" y="689334"/>
            <a:chExt cx="5646773" cy="3142881"/>
          </a:xfrm>
        </p:grpSpPr>
        <p:pic>
          <p:nvPicPr>
            <p:cNvPr id="127" name="Picture 2" descr="C:\Users\DOEL\Desktop\New Eight\uhuihi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8326" y="689334"/>
              <a:ext cx="3958150" cy="2633969"/>
            </a:xfrm>
            <a:prstGeom prst="roundRect">
              <a:avLst>
                <a:gd name="adj" fmla="val 11111"/>
              </a:avLst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01600" dist="50800" dir="7200000" algn="tl" rotWithShape="0">
                <a:srgbClr val="000000">
                  <a:alpha val="45000"/>
                </a:srgbClr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FFFFFF"/>
              </a:extrusion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8" name="Rectangle 127"/>
            <p:cNvSpPr/>
            <p:nvPr/>
          </p:nvSpPr>
          <p:spPr>
            <a:xfrm>
              <a:off x="4966592" y="2861484"/>
              <a:ext cx="1538507" cy="9707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চিনি</a:t>
              </a:r>
              <a:endPara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29" name="Group 128"/>
          <p:cNvGrpSpPr/>
          <p:nvPr/>
        </p:nvGrpSpPr>
        <p:grpSpPr>
          <a:xfrm>
            <a:off x="3445527" y="1865980"/>
            <a:ext cx="2151239" cy="1589125"/>
            <a:chOff x="4572000" y="3710940"/>
            <a:chExt cx="4151818" cy="2741147"/>
          </a:xfrm>
        </p:grpSpPr>
        <p:pic>
          <p:nvPicPr>
            <p:cNvPr id="130" name="Picture 7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3710940"/>
              <a:ext cx="3954780" cy="2628900"/>
            </a:xfrm>
            <a:prstGeom prst="roundRect">
              <a:avLst>
                <a:gd name="adj" fmla="val 11111"/>
              </a:avLst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01600" dist="50800" dir="7200000" algn="tl" rotWithShape="0">
                <a:srgbClr val="000000">
                  <a:alpha val="45000"/>
                </a:srgbClr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FFFFFF"/>
              </a:extrusion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131" name="Rectangle 130"/>
            <p:cNvSpPr/>
            <p:nvPr/>
          </p:nvSpPr>
          <p:spPr>
            <a:xfrm>
              <a:off x="6599087" y="5452270"/>
              <a:ext cx="2124731" cy="9998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গ্লুকোজ</a:t>
              </a:r>
              <a:endPara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11692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7037E-7 L -0.0191 0.28519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5" y="14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85185E-6 L 0.63281 0.5169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32" y="2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11111E-6 L -0.05156 0.49398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87" y="2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11111E-6 L -0.64305 0.72639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153" y="36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85185E-6 L 0.30157 0.52662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69" y="26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44444E-6 L -0.34653 0.49884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26" y="2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7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596545" y="6066381"/>
            <a:ext cx="8042586" cy="646331"/>
          </a:xfrm>
          <a:prstGeom prst="rect">
            <a:avLst/>
          </a:prstGeom>
          <a:solidFill>
            <a:srgbClr val="00B050"/>
          </a:solidFill>
        </p:spPr>
        <p:txBody>
          <a:bodyPr wrap="none">
            <a:spAutoFit/>
          </a:bodyPr>
          <a:lstStyle/>
          <a:p>
            <a:r>
              <a:rPr lang="bn-BD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ingdings"/>
              </a:rPr>
              <a:t> ছবিতে খাদ্যগুলোর মধ্যে কোনো পার্থক্য আছে কি?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810819" y="6149659"/>
            <a:ext cx="5614037" cy="646331"/>
          </a:xfrm>
          <a:prstGeom prst="rect">
            <a:avLst/>
          </a:prstGeom>
          <a:solidFill>
            <a:srgbClr val="00B050"/>
          </a:solidFill>
        </p:spPr>
        <p:txBody>
          <a:bodyPr wrap="none">
            <a:spAutoFit/>
          </a:bodyPr>
          <a:lstStyle/>
          <a:p>
            <a:r>
              <a:rPr lang="bn-BD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ingdings"/>
              </a:rPr>
              <a:t> খাদ্য উপাদান বলতে কী বুঝায়?</a:t>
            </a:r>
            <a:endParaRPr lang="en-US" sz="3600" dirty="0">
              <a:solidFill>
                <a:schemeClr val="bg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846389" y="2453051"/>
            <a:ext cx="6907449" cy="3408509"/>
            <a:chOff x="1139077" y="2773333"/>
            <a:chExt cx="6907449" cy="3408509"/>
          </a:xfrm>
        </p:grpSpPr>
        <p:sp>
          <p:nvSpPr>
            <p:cNvPr id="19" name="Rectangle 18"/>
            <p:cNvSpPr/>
            <p:nvPr/>
          </p:nvSpPr>
          <p:spPr>
            <a:xfrm>
              <a:off x="1212079" y="2990820"/>
              <a:ext cx="95090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শ্বেতসার</a:t>
              </a:r>
              <a:endParaRPr lang="en-US" sz="2400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883643" y="2824908"/>
              <a:ext cx="80342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আমিষ</a:t>
              </a:r>
              <a:endParaRPr lang="en-US" sz="2400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316454" y="5701312"/>
              <a:ext cx="80663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প্রোটিন</a:t>
              </a:r>
              <a:endParaRPr lang="en-US" sz="2400" dirty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497978" y="2773333"/>
              <a:ext cx="54854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স্নেহ</a:t>
              </a:r>
              <a:endParaRPr lang="en-US" sz="2400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139077" y="5720177"/>
              <a:ext cx="99097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ভিটামিন</a:t>
              </a:r>
              <a:endParaRPr lang="en-US" sz="2400" dirty="0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287628" y="5660400"/>
              <a:ext cx="61908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পানি</a:t>
              </a:r>
              <a:endParaRPr lang="en-US" sz="2400" dirty="0"/>
            </a:p>
          </p:txBody>
        </p:sp>
      </p:grpSp>
      <p:pic>
        <p:nvPicPr>
          <p:cNvPr id="34" name="Picture 2" descr="C:\Users\DOEL\Desktop\Khonij lobon\ereq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7454" y="3225645"/>
            <a:ext cx="2608981" cy="19778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5" descr="C:\Users\DOEL\Desktop\New Eight\fewrtew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0268" y="476925"/>
            <a:ext cx="3238705" cy="196664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5290" y="572067"/>
            <a:ext cx="945995" cy="1529254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7" name="Picture 36" descr="C:\Users\DOEL\Desktop\Khonij lobon\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795" y="3225645"/>
            <a:ext cx="2813405" cy="194583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7" descr="C:\Users\DOEL\Desktop\New Eight\78y78y89i.jp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01" y="407576"/>
            <a:ext cx="3230848" cy="208023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7" descr="C:\Users\DOEL\Desktop\Khonij lobon\ice_water-576x4321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5116" y="3225645"/>
            <a:ext cx="2337136" cy="195792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6681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5" grpId="0" animBg="1"/>
      <p:bldP spid="25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639298" y="835580"/>
            <a:ext cx="7952920" cy="5738649"/>
            <a:chOff x="276680" y="551792"/>
            <a:chExt cx="8615072" cy="5738649"/>
          </a:xfrm>
        </p:grpSpPr>
        <p:grpSp>
          <p:nvGrpSpPr>
            <p:cNvPr id="6" name="Group 5"/>
            <p:cNvGrpSpPr/>
            <p:nvPr/>
          </p:nvGrpSpPr>
          <p:grpSpPr>
            <a:xfrm>
              <a:off x="283780" y="551792"/>
              <a:ext cx="8607972" cy="5738649"/>
              <a:chOff x="283780" y="851338"/>
              <a:chExt cx="8607972" cy="5644055"/>
            </a:xfrm>
          </p:grpSpPr>
          <p:sp>
            <p:nvSpPr>
              <p:cNvPr id="2" name="Rectangle 1"/>
              <p:cNvSpPr/>
              <p:nvPr/>
            </p:nvSpPr>
            <p:spPr>
              <a:xfrm>
                <a:off x="315310" y="851338"/>
                <a:ext cx="8560676" cy="5644055"/>
              </a:xfrm>
              <a:prstGeom prst="rect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NikoshBAN" pitchFamily="2" charset="0"/>
                  <a:cs typeface="NikoshBAN" pitchFamily="2" charset="0"/>
                </a:endParaRPr>
              </a:p>
            </p:txBody>
          </p:sp>
          <p:cxnSp>
            <p:nvCxnSpPr>
              <p:cNvPr id="4" name="Straight Connector 3"/>
              <p:cNvCxnSpPr/>
              <p:nvPr/>
            </p:nvCxnSpPr>
            <p:spPr>
              <a:xfrm>
                <a:off x="299545" y="3628072"/>
                <a:ext cx="8560676" cy="0"/>
              </a:xfrm>
              <a:prstGeom prst="line">
                <a:avLst/>
              </a:prstGeom>
              <a:ln w="1270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" name="Straight Connector 4"/>
              <p:cNvCxnSpPr/>
              <p:nvPr/>
            </p:nvCxnSpPr>
            <p:spPr>
              <a:xfrm>
                <a:off x="283780" y="5022199"/>
                <a:ext cx="8560676" cy="0"/>
              </a:xfrm>
              <a:prstGeom prst="line">
                <a:avLst/>
              </a:prstGeom>
              <a:ln w="1270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>
                <a:off x="331076" y="2172930"/>
                <a:ext cx="8560676" cy="0"/>
              </a:xfrm>
              <a:prstGeom prst="line">
                <a:avLst/>
              </a:prstGeom>
              <a:ln w="1270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flipH="1">
                <a:off x="2743201" y="851338"/>
                <a:ext cx="15766" cy="5644054"/>
              </a:xfrm>
              <a:prstGeom prst="line">
                <a:avLst/>
              </a:prstGeom>
              <a:ln w="1270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7" name="Picture 6" descr="C:\Users\DOEL\Desktop\New Eight\78y78y89i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073" y="555274"/>
              <a:ext cx="2301765" cy="1368119"/>
            </a:xfrm>
            <a:prstGeom prst="roundRect">
              <a:avLst>
                <a:gd name="adj" fmla="val 0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5" descr="C:\Users\DOEL\Desktop\New Eight\fewrtew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680" y="1959580"/>
              <a:ext cx="2357833" cy="1430005"/>
            </a:xfrm>
            <a:prstGeom prst="rect">
              <a:avLst/>
            </a:prstGeom>
            <a:ln w="38100" cap="sq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3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4759" y="3326524"/>
              <a:ext cx="1024758" cy="1529254"/>
            </a:xfrm>
            <a:prstGeom prst="rect">
              <a:avLst/>
            </a:prstGeom>
            <a:ln w="38100" cap="sq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17" name="Picture 16" descr="C:\Users\DOEL\Desktop\Khonij lobon\1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141" y="4808483"/>
              <a:ext cx="2297933" cy="1459111"/>
            </a:xfrm>
            <a:prstGeom prst="rect">
              <a:avLst/>
            </a:prstGeom>
            <a:ln w="38100" cap="sq">
              <a:noFill/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8" name="Rectangle 17"/>
          <p:cNvSpPr/>
          <p:nvPr/>
        </p:nvSpPr>
        <p:spPr>
          <a:xfrm>
            <a:off x="5519808" y="5437105"/>
            <a:ext cx="168295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ভিটামিন</a:t>
            </a:r>
            <a:endParaRPr lang="en-US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36483" y="157660"/>
            <a:ext cx="89075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নিচের খাদ্যগুলোর মধ্যে কী কী উপাদান থাকে ডানপাশে তার নাম লেখ।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63630" y="1138400"/>
            <a:ext cx="159530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শ্বেতসার</a:t>
            </a:r>
            <a:endParaRPr lang="en-US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699885" y="2573649"/>
            <a:ext cx="132279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আমিষ</a:t>
            </a:r>
            <a:endParaRPr lang="en-US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933923" y="3990217"/>
            <a:ext cx="85472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স্নেহ</a:t>
            </a:r>
            <a:endParaRPr lang="en-US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4920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2" grpId="0"/>
      <p:bldP spid="23" grpId="0"/>
      <p:bldP spid="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67942804"/>
              </p:ext>
            </p:extLst>
          </p:nvPr>
        </p:nvGraphicFramePr>
        <p:xfrm>
          <a:off x="420414" y="157644"/>
          <a:ext cx="8282152" cy="345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287391253"/>
              </p:ext>
            </p:extLst>
          </p:nvPr>
        </p:nvGraphicFramePr>
        <p:xfrm>
          <a:off x="420414" y="3452633"/>
          <a:ext cx="8282152" cy="345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084228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96711551"/>
              </p:ext>
            </p:extLst>
          </p:nvPr>
        </p:nvGraphicFramePr>
        <p:xfrm>
          <a:off x="451946" y="315298"/>
          <a:ext cx="8282152" cy="29008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565868455"/>
              </p:ext>
            </p:extLst>
          </p:nvPr>
        </p:nvGraphicFramePr>
        <p:xfrm>
          <a:off x="404648" y="3184624"/>
          <a:ext cx="8282152" cy="345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897103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83130" y="27710"/>
            <a:ext cx="2821171" cy="882963"/>
            <a:chOff x="-121481" y="0"/>
            <a:chExt cx="3091941" cy="997527"/>
          </a:xfrm>
          <a:solidFill>
            <a:srgbClr val="00B0F0"/>
          </a:solidFill>
        </p:grpSpPr>
        <p:sp>
          <p:nvSpPr>
            <p:cNvPr id="4" name="Pentagon 3"/>
            <p:cNvSpPr/>
            <p:nvPr/>
          </p:nvSpPr>
          <p:spPr>
            <a:xfrm>
              <a:off x="-1" y="0"/>
              <a:ext cx="2970461" cy="997527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-121481" y="109569"/>
              <a:ext cx="3036855" cy="79973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bn-BD" sz="4000" b="1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দলগত কাজ</a:t>
              </a:r>
              <a:endParaRPr lang="bn-BD" sz="4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2893609" y="293314"/>
            <a:ext cx="17011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সময়: ১০ মিনিট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1076" y="5973306"/>
            <a:ext cx="8607971" cy="523220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  <a:sym typeface="Wingdings"/>
              </a:rPr>
              <a:t>উপাদান অনুযায়ী চিত্রের খাদ্যবস্তুগুলোকে ভাগ করে তাদের কাজ উল্লেখ কর।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677910" y="1135111"/>
            <a:ext cx="7758983" cy="4574765"/>
            <a:chOff x="599090" y="268003"/>
            <a:chExt cx="8275659" cy="5436171"/>
          </a:xfrm>
        </p:grpSpPr>
        <p:pic>
          <p:nvPicPr>
            <p:cNvPr id="9" name="Picture 8" descr="C:\Users\DOEL\Desktop\Khonij lobon\jackfruit-9672612823dce73bcdae08b37a708d8692d248d5-s1100-c15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93029" y="4153561"/>
              <a:ext cx="2401561" cy="1550613"/>
            </a:xfrm>
            <a:prstGeom prst="rect">
              <a:avLst/>
            </a:prstGeom>
            <a:ln w="38100" cap="sq">
              <a:noFill/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9" descr="C:\Users\DOEL\Desktop\Khonij lobon\1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9256" y="2251084"/>
              <a:ext cx="2097244" cy="1492167"/>
            </a:xfrm>
            <a:prstGeom prst="rect">
              <a:avLst/>
            </a:prstGeom>
            <a:ln w="38100" cap="sq">
              <a:noFill/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C:\Users\DOEL\Desktop\Khonij lobon\ereqer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0986" y="2150935"/>
              <a:ext cx="1847924" cy="1560786"/>
            </a:xfrm>
            <a:prstGeom prst="rect">
              <a:avLst/>
            </a:prstGeom>
            <a:ln w="38100" cap="sq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3" descr="C:\Users\DOEL\Desktop\Khonij lobon\file (1).jpe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0178" y="4234174"/>
              <a:ext cx="3033521" cy="1377166"/>
            </a:xfrm>
            <a:prstGeom prst="rect">
              <a:avLst/>
            </a:prstGeom>
            <a:ln w="38100" cap="sq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 descr="C:\Users\DOEL\Desktop\New Eight\ewrwr.jp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2302" y="2117359"/>
              <a:ext cx="2049225" cy="1562833"/>
            </a:xfrm>
            <a:prstGeom prst="rect">
              <a:avLst/>
            </a:prstGeom>
            <a:ln w="38100" cap="sq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4" descr="C:\Users\DOEL\Desktop\New Eight\asfdsafafsa.jp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9090" y="4185808"/>
              <a:ext cx="2033751" cy="1479889"/>
            </a:xfrm>
            <a:prstGeom prst="rect">
              <a:avLst/>
            </a:prstGeom>
            <a:ln w="38100" cap="sq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5" descr="C:\Users\DOEL\Desktop\New Eight\fewrtew.jp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2649" y="498480"/>
              <a:ext cx="2426110" cy="1514498"/>
            </a:xfrm>
            <a:prstGeom prst="rect">
              <a:avLst/>
            </a:prstGeom>
            <a:ln w="38100" cap="sq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6" descr="C:\Users\DOEL\Desktop\New folder (2)\download (15).jpg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4686" y="467961"/>
              <a:ext cx="2354647" cy="1522851"/>
            </a:xfrm>
            <a:prstGeom prst="rect">
              <a:avLst/>
            </a:prstGeom>
            <a:ln w="38100" cap="sq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7" descr="C:\Users\DOEL\Desktop\Khonij lobon\ice_water-576x4321.jp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10248" y="2103638"/>
              <a:ext cx="1655378" cy="1545023"/>
            </a:xfrm>
            <a:prstGeom prst="rect">
              <a:avLst/>
            </a:prstGeom>
            <a:ln w="38100" cap="sq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7" descr="C:\Users\DOEL\Desktop\New Eight\78y78y89i.jpg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rightnessContrast bright="1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222" y="400543"/>
              <a:ext cx="2215833" cy="1560341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23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83209" y="268003"/>
              <a:ext cx="1291540" cy="1808042"/>
            </a:xfrm>
            <a:prstGeom prst="rect">
              <a:avLst/>
            </a:prstGeom>
            <a:ln w="38100" cap="sq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78148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86684" y="1489384"/>
            <a:ext cx="64077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1</a:t>
            </a:r>
            <a:r>
              <a:rPr lang="bn-BD" sz="32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. প্র্রশ্ন: খাদ্য কী?</a:t>
            </a:r>
            <a:endParaRPr lang="en-US" sz="3200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716924" y="2506602"/>
            <a:ext cx="8040880" cy="1312407"/>
            <a:chOff x="812174" y="3490277"/>
            <a:chExt cx="8040880" cy="1312407"/>
          </a:xfrm>
        </p:grpSpPr>
        <p:grpSp>
          <p:nvGrpSpPr>
            <p:cNvPr id="12" name="Group 11"/>
            <p:cNvGrpSpPr/>
            <p:nvPr/>
          </p:nvGrpSpPr>
          <p:grpSpPr>
            <a:xfrm>
              <a:off x="812174" y="3490277"/>
              <a:ext cx="8040880" cy="1298555"/>
              <a:chOff x="812174" y="3781232"/>
              <a:chExt cx="8040880" cy="1298555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812174" y="3781232"/>
                <a:ext cx="7916190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2</a:t>
                </a:r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. 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প্রশ্ন: সিদ্ধ চালে শ্বেতসার থাকে---।</a:t>
                </a:r>
                <a:endParaRPr lang="en-US" sz="2800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1052951" y="4435820"/>
                <a:ext cx="7800103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     ৬%             ৯%             ৭৯%       বৃদ্ধি   ৯৭%।</a:t>
                </a:r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</p:txBody>
          </p:sp>
          <p:grpSp>
            <p:nvGrpSpPr>
              <p:cNvPr id="10" name="Group 9"/>
              <p:cNvGrpSpPr/>
              <p:nvPr/>
            </p:nvGrpSpPr>
            <p:grpSpPr>
              <a:xfrm>
                <a:off x="2507661" y="4419601"/>
                <a:ext cx="623454" cy="646331"/>
                <a:chOff x="-13867" y="1134194"/>
                <a:chExt cx="623454" cy="618948"/>
              </a:xfrm>
            </p:grpSpPr>
            <p:sp>
              <p:nvSpPr>
                <p:cNvPr id="3" name="Oval 2"/>
                <p:cNvSpPr/>
                <p:nvPr/>
              </p:nvSpPr>
              <p:spPr>
                <a:xfrm>
                  <a:off x="-13867" y="1163782"/>
                  <a:ext cx="623454" cy="554182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endParaRPr>
                </a:p>
              </p:txBody>
            </p:sp>
            <p:sp>
              <p:nvSpPr>
                <p:cNvPr id="5" name="Rectangle 4"/>
                <p:cNvSpPr/>
                <p:nvPr/>
              </p:nvSpPr>
              <p:spPr>
                <a:xfrm>
                  <a:off x="41551" y="1134194"/>
                  <a:ext cx="443344" cy="61894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bn-BD" sz="3600" dirty="0" smtClean="0">
                      <a:latin typeface="NikoshBAN" pitchFamily="2" charset="0"/>
                      <a:cs typeface="NikoshBAN" pitchFamily="2" charset="0"/>
                    </a:rPr>
                    <a:t>খ</a:t>
                  </a:r>
                  <a:endParaRPr lang="en-US" sz="3600" dirty="0">
                    <a:latin typeface="NikoshBAN" pitchFamily="2" charset="0"/>
                    <a:cs typeface="NikoshBAN" pitchFamily="2" charset="0"/>
                  </a:endParaRPr>
                </a:p>
              </p:txBody>
            </p:sp>
          </p:grpSp>
          <p:grpSp>
            <p:nvGrpSpPr>
              <p:cNvPr id="36" name="Group 35"/>
              <p:cNvGrpSpPr/>
              <p:nvPr/>
            </p:nvGrpSpPr>
            <p:grpSpPr>
              <a:xfrm>
                <a:off x="858983" y="4433456"/>
                <a:ext cx="623454" cy="646331"/>
                <a:chOff x="374073" y="1134194"/>
                <a:chExt cx="623454" cy="618948"/>
              </a:xfrm>
            </p:grpSpPr>
            <p:sp>
              <p:nvSpPr>
                <p:cNvPr id="37" name="Oval 36"/>
                <p:cNvSpPr/>
                <p:nvPr/>
              </p:nvSpPr>
              <p:spPr>
                <a:xfrm>
                  <a:off x="374073" y="1163782"/>
                  <a:ext cx="623454" cy="554182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endParaRPr>
                </a:p>
              </p:txBody>
            </p:sp>
            <p:sp>
              <p:nvSpPr>
                <p:cNvPr id="38" name="Rectangle 37"/>
                <p:cNvSpPr/>
                <p:nvPr/>
              </p:nvSpPr>
              <p:spPr>
                <a:xfrm>
                  <a:off x="429491" y="1134194"/>
                  <a:ext cx="443344" cy="61894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bn-BD" sz="3600" dirty="0">
                      <a:latin typeface="NikoshBAN" pitchFamily="2" charset="0"/>
                      <a:cs typeface="NikoshBAN" pitchFamily="2" charset="0"/>
                    </a:rPr>
                    <a:t>ক</a:t>
                  </a:r>
                  <a:endParaRPr lang="en-US" sz="3600" dirty="0">
                    <a:latin typeface="NikoshBAN" pitchFamily="2" charset="0"/>
                    <a:cs typeface="NikoshBAN" pitchFamily="2" charset="0"/>
                  </a:endParaRPr>
                </a:p>
              </p:txBody>
            </p:sp>
          </p:grpSp>
          <p:grpSp>
            <p:nvGrpSpPr>
              <p:cNvPr id="42" name="Group 41"/>
              <p:cNvGrpSpPr/>
              <p:nvPr/>
            </p:nvGrpSpPr>
            <p:grpSpPr>
              <a:xfrm>
                <a:off x="4419598" y="4419604"/>
                <a:ext cx="623454" cy="646331"/>
                <a:chOff x="290943" y="1134194"/>
                <a:chExt cx="623454" cy="618948"/>
              </a:xfrm>
            </p:grpSpPr>
            <p:sp>
              <p:nvSpPr>
                <p:cNvPr id="43" name="Oval 42"/>
                <p:cNvSpPr/>
                <p:nvPr/>
              </p:nvSpPr>
              <p:spPr>
                <a:xfrm>
                  <a:off x="290943" y="1163782"/>
                  <a:ext cx="623454" cy="554182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endParaRPr>
                </a:p>
              </p:txBody>
            </p:sp>
            <p:sp>
              <p:nvSpPr>
                <p:cNvPr id="44" name="Rectangle 43"/>
                <p:cNvSpPr/>
                <p:nvPr/>
              </p:nvSpPr>
              <p:spPr>
                <a:xfrm>
                  <a:off x="387926" y="1134194"/>
                  <a:ext cx="443344" cy="61894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bn-BD" sz="3600" dirty="0" smtClean="0">
                      <a:latin typeface="NikoshBAN" pitchFamily="2" charset="0"/>
                      <a:cs typeface="NikoshBAN" pitchFamily="2" charset="0"/>
                    </a:rPr>
                    <a:t>গ</a:t>
                  </a:r>
                  <a:endParaRPr lang="en-US" sz="3600" dirty="0">
                    <a:latin typeface="NikoshBAN" pitchFamily="2" charset="0"/>
                    <a:cs typeface="NikoshBAN" pitchFamily="2" charset="0"/>
                  </a:endParaRPr>
                </a:p>
              </p:txBody>
            </p:sp>
          </p:grpSp>
        </p:grpSp>
        <p:grpSp>
          <p:nvGrpSpPr>
            <p:cNvPr id="16" name="Group 15"/>
            <p:cNvGrpSpPr/>
            <p:nvPr/>
          </p:nvGrpSpPr>
          <p:grpSpPr>
            <a:xfrm>
              <a:off x="6594785" y="4156353"/>
              <a:ext cx="623454" cy="646331"/>
              <a:chOff x="8672968" y="4003948"/>
              <a:chExt cx="623454" cy="646331"/>
            </a:xfrm>
          </p:grpSpPr>
          <p:sp>
            <p:nvSpPr>
              <p:cNvPr id="61" name="Oval 60"/>
              <p:cNvSpPr/>
              <p:nvPr/>
            </p:nvSpPr>
            <p:spPr>
              <a:xfrm>
                <a:off x="8672968" y="4007146"/>
                <a:ext cx="623454" cy="5787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62" name="Rectangle 61"/>
              <p:cNvSpPr/>
              <p:nvPr/>
            </p:nvSpPr>
            <p:spPr>
              <a:xfrm>
                <a:off x="8756158" y="4003948"/>
                <a:ext cx="443344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BD" sz="3600" dirty="0" smtClean="0">
                    <a:latin typeface="NikoshBAN" pitchFamily="2" charset="0"/>
                    <a:cs typeface="NikoshBAN" pitchFamily="2" charset="0"/>
                  </a:rPr>
                  <a:t>ঘ</a:t>
                </a:r>
                <a:endParaRPr lang="en-US" sz="3600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  <p:sp>
        <p:nvSpPr>
          <p:cNvPr id="67" name="Oval 66"/>
          <p:cNvSpPr/>
          <p:nvPr/>
        </p:nvSpPr>
        <p:spPr>
          <a:xfrm>
            <a:off x="4363448" y="3134373"/>
            <a:ext cx="623454" cy="578700"/>
          </a:xfrm>
          <a:prstGeom prst="ellipse">
            <a:avLst/>
          </a:prstGeom>
          <a:solidFill>
            <a:srgbClr val="00CC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FF"/>
                </a:solidFill>
              </a:ln>
              <a:solidFill>
                <a:srgbClr val="FF00FF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8" name="Group 67"/>
          <p:cNvGrpSpPr/>
          <p:nvPr/>
        </p:nvGrpSpPr>
        <p:grpSpPr>
          <a:xfrm>
            <a:off x="722124" y="4467020"/>
            <a:ext cx="8013166" cy="1312407"/>
            <a:chOff x="839884" y="3490277"/>
            <a:chExt cx="8013166" cy="1312407"/>
          </a:xfrm>
        </p:grpSpPr>
        <p:grpSp>
          <p:nvGrpSpPr>
            <p:cNvPr id="69" name="Group 68"/>
            <p:cNvGrpSpPr/>
            <p:nvPr/>
          </p:nvGrpSpPr>
          <p:grpSpPr>
            <a:xfrm>
              <a:off x="839884" y="3490277"/>
              <a:ext cx="8013166" cy="1298555"/>
              <a:chOff x="839884" y="3781232"/>
              <a:chExt cx="8013166" cy="1298555"/>
            </a:xfrm>
          </p:grpSpPr>
          <p:sp>
            <p:nvSpPr>
              <p:cNvPr id="73" name="Rectangle 72"/>
              <p:cNvSpPr/>
              <p:nvPr/>
            </p:nvSpPr>
            <p:spPr>
              <a:xfrm>
                <a:off x="839884" y="3781232"/>
                <a:ext cx="7916190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3</a:t>
                </a:r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. 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প্রশ্ন: নিচের কোনটি বিশুদ্ধ খাদ্য?</a:t>
                </a:r>
                <a:endParaRPr lang="en-US" sz="2800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74" name="Rectangle 73"/>
              <p:cNvSpPr/>
              <p:nvPr/>
            </p:nvSpPr>
            <p:spPr>
              <a:xfrm>
                <a:off x="1025241" y="4435820"/>
                <a:ext cx="7827809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     দুধ              ডিম              খিচুড়ি            চিনি।</a:t>
                </a:r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</p:txBody>
          </p:sp>
          <p:grpSp>
            <p:nvGrpSpPr>
              <p:cNvPr id="75" name="Group 74"/>
              <p:cNvGrpSpPr/>
              <p:nvPr/>
            </p:nvGrpSpPr>
            <p:grpSpPr>
              <a:xfrm>
                <a:off x="2632356" y="4419601"/>
                <a:ext cx="623454" cy="646331"/>
                <a:chOff x="110828" y="1134194"/>
                <a:chExt cx="623454" cy="618948"/>
              </a:xfrm>
            </p:grpSpPr>
            <p:sp>
              <p:nvSpPr>
                <p:cNvPr id="82" name="Oval 81"/>
                <p:cNvSpPr/>
                <p:nvPr/>
              </p:nvSpPr>
              <p:spPr>
                <a:xfrm>
                  <a:off x="110828" y="1163782"/>
                  <a:ext cx="623454" cy="554182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166246" y="1134194"/>
                  <a:ext cx="443344" cy="61894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bn-BD" sz="3600" dirty="0" smtClean="0">
                      <a:latin typeface="NikoshBAN" pitchFamily="2" charset="0"/>
                      <a:cs typeface="NikoshBAN" pitchFamily="2" charset="0"/>
                    </a:rPr>
                    <a:t>খ</a:t>
                  </a:r>
                  <a:endParaRPr lang="en-US" sz="3600" dirty="0">
                    <a:latin typeface="NikoshBAN" pitchFamily="2" charset="0"/>
                    <a:cs typeface="NikoshBAN" pitchFamily="2" charset="0"/>
                  </a:endParaRPr>
                </a:p>
              </p:txBody>
            </p:sp>
          </p:grpSp>
          <p:grpSp>
            <p:nvGrpSpPr>
              <p:cNvPr id="76" name="Group 75"/>
              <p:cNvGrpSpPr/>
              <p:nvPr/>
            </p:nvGrpSpPr>
            <p:grpSpPr>
              <a:xfrm>
                <a:off x="858983" y="4433456"/>
                <a:ext cx="623454" cy="646331"/>
                <a:chOff x="374073" y="1134194"/>
                <a:chExt cx="623454" cy="618948"/>
              </a:xfrm>
            </p:grpSpPr>
            <p:sp>
              <p:nvSpPr>
                <p:cNvPr id="80" name="Oval 79"/>
                <p:cNvSpPr/>
                <p:nvPr/>
              </p:nvSpPr>
              <p:spPr>
                <a:xfrm>
                  <a:off x="374073" y="1163782"/>
                  <a:ext cx="623454" cy="554182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endParaRPr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429491" y="1134194"/>
                  <a:ext cx="443344" cy="61894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bn-BD" sz="3600" dirty="0">
                      <a:latin typeface="NikoshBAN" pitchFamily="2" charset="0"/>
                      <a:cs typeface="NikoshBAN" pitchFamily="2" charset="0"/>
                    </a:rPr>
                    <a:t>ক</a:t>
                  </a:r>
                  <a:endParaRPr lang="en-US" sz="3600" dirty="0">
                    <a:latin typeface="NikoshBAN" pitchFamily="2" charset="0"/>
                    <a:cs typeface="NikoshBAN" pitchFamily="2" charset="0"/>
                  </a:endParaRPr>
                </a:p>
              </p:txBody>
            </p:sp>
          </p:grpSp>
          <p:grpSp>
            <p:nvGrpSpPr>
              <p:cNvPr id="77" name="Group 76"/>
              <p:cNvGrpSpPr/>
              <p:nvPr/>
            </p:nvGrpSpPr>
            <p:grpSpPr>
              <a:xfrm>
                <a:off x="4419598" y="4419604"/>
                <a:ext cx="623454" cy="646331"/>
                <a:chOff x="290943" y="1134194"/>
                <a:chExt cx="623454" cy="618948"/>
              </a:xfrm>
            </p:grpSpPr>
            <p:sp>
              <p:nvSpPr>
                <p:cNvPr id="78" name="Oval 77"/>
                <p:cNvSpPr/>
                <p:nvPr/>
              </p:nvSpPr>
              <p:spPr>
                <a:xfrm>
                  <a:off x="290943" y="1163782"/>
                  <a:ext cx="623454" cy="554182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387926" y="1134194"/>
                  <a:ext cx="443344" cy="61894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bn-BD" sz="3600" dirty="0" smtClean="0">
                      <a:latin typeface="NikoshBAN" pitchFamily="2" charset="0"/>
                      <a:cs typeface="NikoshBAN" pitchFamily="2" charset="0"/>
                    </a:rPr>
                    <a:t>গ</a:t>
                  </a:r>
                  <a:endParaRPr lang="en-US" sz="3600" dirty="0">
                    <a:latin typeface="NikoshBAN" pitchFamily="2" charset="0"/>
                    <a:cs typeface="NikoshBAN" pitchFamily="2" charset="0"/>
                  </a:endParaRPr>
                </a:p>
              </p:txBody>
            </p:sp>
          </p:grpSp>
        </p:grpSp>
        <p:grpSp>
          <p:nvGrpSpPr>
            <p:cNvPr id="70" name="Group 69"/>
            <p:cNvGrpSpPr/>
            <p:nvPr/>
          </p:nvGrpSpPr>
          <p:grpSpPr>
            <a:xfrm>
              <a:off x="6289975" y="4156353"/>
              <a:ext cx="623454" cy="646331"/>
              <a:chOff x="8368158" y="4003948"/>
              <a:chExt cx="623454" cy="646331"/>
            </a:xfrm>
          </p:grpSpPr>
          <p:sp>
            <p:nvSpPr>
              <p:cNvPr id="71" name="Oval 70"/>
              <p:cNvSpPr/>
              <p:nvPr/>
            </p:nvSpPr>
            <p:spPr>
              <a:xfrm>
                <a:off x="8368158" y="4007146"/>
                <a:ext cx="623454" cy="5787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72" name="Rectangle 71"/>
              <p:cNvSpPr/>
              <p:nvPr/>
            </p:nvSpPr>
            <p:spPr>
              <a:xfrm>
                <a:off x="8465203" y="4003948"/>
                <a:ext cx="443344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BD" sz="3600" dirty="0" smtClean="0">
                    <a:latin typeface="NikoshBAN" pitchFamily="2" charset="0"/>
                    <a:cs typeface="NikoshBAN" pitchFamily="2" charset="0"/>
                  </a:rPr>
                  <a:t>ঘ</a:t>
                </a:r>
                <a:endParaRPr lang="en-US" sz="3600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  <p:sp>
        <p:nvSpPr>
          <p:cNvPr id="84" name="Oval 83"/>
          <p:cNvSpPr/>
          <p:nvPr/>
        </p:nvSpPr>
        <p:spPr>
          <a:xfrm>
            <a:off x="6200209" y="5115337"/>
            <a:ext cx="623454" cy="578700"/>
          </a:xfrm>
          <a:prstGeom prst="ellipse">
            <a:avLst/>
          </a:prstGeom>
          <a:solidFill>
            <a:srgbClr val="00CC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-83130" y="27710"/>
            <a:ext cx="2821171" cy="882963"/>
            <a:chOff x="-121481" y="0"/>
            <a:chExt cx="3091941" cy="997527"/>
          </a:xfrm>
        </p:grpSpPr>
        <p:sp>
          <p:nvSpPr>
            <p:cNvPr id="52" name="Pentagon 51"/>
            <p:cNvSpPr/>
            <p:nvPr/>
          </p:nvSpPr>
          <p:spPr>
            <a:xfrm>
              <a:off x="-1" y="0"/>
              <a:ext cx="2970461" cy="997527"/>
            </a:xfrm>
            <a:prstGeom prst="homePlat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-121481" y="109569"/>
              <a:ext cx="3036855" cy="8692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bn-BD" sz="4400" b="1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মূল্যায়ন</a:t>
              </a:r>
              <a:endParaRPr lang="bn-BD" sz="4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4501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7" grpId="0" animBg="1"/>
      <p:bldP spid="8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entagon 17"/>
          <p:cNvSpPr/>
          <p:nvPr/>
        </p:nvSpPr>
        <p:spPr>
          <a:xfrm>
            <a:off x="128147" y="99421"/>
            <a:ext cx="2022763" cy="803564"/>
          </a:xfrm>
          <a:prstGeom prst="homePlat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ingdings"/>
              </a:rPr>
              <a:t>পরিচিতি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1832" y="3089571"/>
            <a:ext cx="4093815" cy="2492990"/>
          </a:xfrm>
          <a:prstGeom prst="rect">
            <a:avLst/>
          </a:prstGeom>
          <a:noFill/>
          <a:ln w="130175" cmpd="dbl"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জাকিরুল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ইসলাম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সহকারী শিক্ষক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)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পাঁচবাড়ীয়াহাট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সৈয়দ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আহমাদিয়া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দাখিল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মাদরাসা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,</a:t>
            </a:r>
            <a:endParaRPr lang="bn-BD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বগুড়া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সদর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বগুড়া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BD" sz="2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মোবাইল :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01712700553</a:t>
            </a:r>
            <a:endParaRPr lang="bn-BD" sz="2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1600" dirty="0" smtClean="0">
                <a:latin typeface="NikoshBAN" pitchFamily="2" charset="0"/>
                <a:cs typeface="NikoshBAN" pitchFamily="2" charset="0"/>
              </a:rPr>
              <a:t>E-mail: zakirul1979@gmail.com</a:t>
            </a:r>
            <a:r>
              <a:rPr lang="bn-BD" sz="1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1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82836" y="3089577"/>
            <a:ext cx="3948548" cy="2554545"/>
          </a:xfrm>
          <a:prstGeom prst="rect">
            <a:avLst/>
          </a:prstGeom>
          <a:noFill/>
          <a:ln w="130175" cmpd="dbl"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bn-BD" sz="4400" dirty="0">
                <a:latin typeface="NikoshBAN" pitchFamily="2" charset="0"/>
                <a:cs typeface="NikoshBAN" pitchFamily="2" charset="0"/>
              </a:rPr>
              <a:t>শ্রেণি: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অষ্টম</a:t>
            </a:r>
            <a:endParaRPr lang="bn-BD" sz="44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বিজ্ঞান </a:t>
            </a:r>
            <a:endParaRPr lang="bn-BD" sz="4000" dirty="0"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অধ্যায়: ত্রয়োদশ</a:t>
            </a:r>
            <a:endParaRPr lang="bn-BD" sz="4000" dirty="0"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bn-BD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2179" y="187545"/>
            <a:ext cx="2334938" cy="265024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6826018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712" y="2951867"/>
            <a:ext cx="8906737" cy="1200329"/>
          </a:xfrm>
          <a:prstGeom prst="rect">
            <a:avLst/>
          </a:prstGeom>
          <a:noFill/>
          <a:ln w="38100"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just"/>
            <a:r>
              <a:rPr lang="bn-BD" sz="3600" dirty="0" smtClean="0">
                <a:latin typeface="NikoshBAN" pitchFamily="2" charset="0"/>
                <a:cs typeface="NikoshBAN" pitchFamily="2" charset="0"/>
                <a:sym typeface="Wingdings"/>
              </a:rPr>
              <a:t></a:t>
            </a:r>
            <a:r>
              <a:rPr lang="en-US" sz="3600" dirty="0" smtClean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  <a:sym typeface="Wingdings"/>
              </a:rPr>
              <a:t>তোমরা </a:t>
            </a:r>
            <a:r>
              <a:rPr lang="bn-BD" sz="3600" dirty="0" smtClean="0">
                <a:latin typeface="NikoshBAN" pitchFamily="2" charset="0"/>
                <a:cs typeface="NikoshBAN" pitchFamily="2" charset="0"/>
                <a:sym typeface="Wingdings"/>
              </a:rPr>
              <a:t>বাড়িতে </a:t>
            </a:r>
            <a:r>
              <a:rPr lang="bn-BD" sz="3600" dirty="0" smtClean="0">
                <a:latin typeface="NikoshBAN" pitchFamily="2" charset="0"/>
                <a:cs typeface="NikoshBAN" pitchFamily="2" charset="0"/>
                <a:sym typeface="Wingdings"/>
              </a:rPr>
              <a:t>খাদ্য খাও পুষ্টিমান বিচারে তা মূল্যায়ন করে লিখে আনবে।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64520" y="391099"/>
            <a:ext cx="2821171" cy="882963"/>
            <a:chOff x="-121481" y="0"/>
            <a:chExt cx="3091941" cy="997527"/>
          </a:xfrm>
        </p:grpSpPr>
        <p:sp>
          <p:nvSpPr>
            <p:cNvPr id="11" name="Pentagon 10"/>
            <p:cNvSpPr/>
            <p:nvPr/>
          </p:nvSpPr>
          <p:spPr>
            <a:xfrm>
              <a:off x="-1" y="0"/>
              <a:ext cx="2970461" cy="997527"/>
            </a:xfrm>
            <a:prstGeom prst="homePlat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-121481" y="109569"/>
              <a:ext cx="3036855" cy="7997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bn-BD" sz="4000" b="1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বাড়ির কাজ</a:t>
              </a:r>
              <a:endParaRPr lang="bn-BD" sz="4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13434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ose-scraps-6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3461794">
            <a:off x="6947986" y="717688"/>
            <a:ext cx="2319044" cy="1916406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</p:pic>
      <p:pic>
        <p:nvPicPr>
          <p:cNvPr id="6" name="Picture 5" descr="rose-scraps-6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3461794">
            <a:off x="704882" y="673074"/>
            <a:ext cx="2126585" cy="175736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1434663" y="2926482"/>
            <a:ext cx="6984124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00" dirty="0" err="1" smtClean="0"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199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199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5774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4982" y="29262"/>
            <a:ext cx="3362865" cy="882964"/>
            <a:chOff x="-39603" y="0"/>
            <a:chExt cx="3010063" cy="997527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3" name="Pentagon 2"/>
            <p:cNvSpPr/>
            <p:nvPr/>
          </p:nvSpPr>
          <p:spPr>
            <a:xfrm>
              <a:off x="-1" y="0"/>
              <a:ext cx="2970461" cy="997527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-39603" y="99969"/>
              <a:ext cx="2825249" cy="8692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bn-BD" sz="4400" b="1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চিন্তা করে বল</a:t>
              </a:r>
              <a:endParaRPr lang="bn-BD" sz="4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15300" y="740979"/>
            <a:ext cx="8529145" cy="5612525"/>
            <a:chOff x="315300" y="740979"/>
            <a:chExt cx="8529145" cy="5612525"/>
          </a:xfrm>
        </p:grpSpPr>
        <p:pic>
          <p:nvPicPr>
            <p:cNvPr id="11266" name="Picture 2" descr="C:\Users\DOEL\Desktop\Khonij lobon\wed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0890" y="740979"/>
              <a:ext cx="3350687" cy="2948152"/>
            </a:xfrm>
            <a:prstGeom prst="ellipse">
              <a:avLst/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7" name="Group 6"/>
            <p:cNvGrpSpPr/>
            <p:nvPr/>
          </p:nvGrpSpPr>
          <p:grpSpPr>
            <a:xfrm>
              <a:off x="315300" y="3846788"/>
              <a:ext cx="8529145" cy="2506716"/>
              <a:chOff x="315300" y="3846788"/>
              <a:chExt cx="8529145" cy="2506716"/>
            </a:xfrm>
          </p:grpSpPr>
          <p:pic>
            <p:nvPicPr>
              <p:cNvPr id="6" name="Picture 2" descr="C:\Users\DOEL\Desktop\Khonij lobon\jackfruit-9672612823dce73bcdae08b37a708d8692d248d5-s1100-c15.jp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rightnessContrast brigh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5300" y="3918684"/>
                <a:ext cx="2963919" cy="2374550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269" name="Picture 5" descr="C:\Users\DOEL\Desktop\Khonij lobon\1.jpg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17476" y="3892444"/>
                <a:ext cx="3026969" cy="2366470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276" name="Picture 12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63438" y="3846788"/>
                <a:ext cx="2669804" cy="2506716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4931300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82557" y="3307528"/>
            <a:ext cx="7952509" cy="1589871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prstTxWarp prst="textPlain">
              <a:avLst/>
            </a:prstTxWarp>
            <a:spAutoFit/>
          </a:bodyPr>
          <a:lstStyle/>
          <a:p>
            <a:pPr algn="ctr"/>
            <a:r>
              <a:rPr lang="bn-BD" sz="1600" b="1" dirty="0" smtClean="0">
                <a:ln w="31550" cmpd="sng">
                  <a:noFill/>
                  <a:prstDash val="solid"/>
                </a:ln>
                <a:solidFill>
                  <a:srgbClr val="0000FF"/>
                </a:solidFill>
                <a:latin typeface="NikoshBAN" pitchFamily="2" charset="0"/>
                <a:cs typeface="NikoshBAN" pitchFamily="2" charset="0"/>
                <a:sym typeface="Wingdings"/>
              </a:rPr>
              <a:t>খাদ্য, পুষ্টি ও পুষ্টিমান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024751" y="409903"/>
            <a:ext cx="6826469" cy="146619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শিরোনাম</a:t>
            </a:r>
            <a:r>
              <a:rPr lang="en-US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86286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73933" y="152027"/>
            <a:ext cx="4571993" cy="70788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…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812648" y="1581799"/>
            <a:ext cx="7624773" cy="1356342"/>
            <a:chOff x="1136076" y="2299851"/>
            <a:chExt cx="7135091" cy="1161634"/>
          </a:xfrm>
        </p:grpSpPr>
        <p:grpSp>
          <p:nvGrpSpPr>
            <p:cNvPr id="4" name="Group 3"/>
            <p:cNvGrpSpPr/>
            <p:nvPr/>
          </p:nvGrpSpPr>
          <p:grpSpPr>
            <a:xfrm>
              <a:off x="1884216" y="2299851"/>
              <a:ext cx="6386951" cy="1161634"/>
              <a:chOff x="928258" y="1440874"/>
              <a:chExt cx="6923554" cy="1161634"/>
            </a:xfrm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</p:grpSpPr>
          <p:sp>
            <p:nvSpPr>
              <p:cNvPr id="7" name="Rounded Rectangle 6"/>
              <p:cNvSpPr/>
              <p:nvPr/>
            </p:nvSpPr>
            <p:spPr>
              <a:xfrm>
                <a:off x="928258" y="1440874"/>
                <a:ext cx="6923554" cy="1161634"/>
              </a:xfrm>
              <a:prstGeom prst="roundRect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958302" y="1678816"/>
                <a:ext cx="6586741" cy="658985"/>
              </a:xfrm>
              <a:prstGeom prst="rect">
                <a:avLst/>
              </a:prstGeom>
              <a:noFill/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bn-BD" sz="36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4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খাদ্যের ধারণা বর্ণনা করতে পারবে</a:t>
                </a:r>
                <a:r>
                  <a:rPr lang="en-US" sz="4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;</a:t>
                </a:r>
                <a:endParaRPr lang="bn-BD" sz="4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5" name="Rounded Rectangle 4"/>
            <p:cNvSpPr/>
            <p:nvPr/>
          </p:nvSpPr>
          <p:spPr>
            <a:xfrm>
              <a:off x="1136076" y="2466108"/>
              <a:ext cx="775854" cy="858985"/>
            </a:xfrm>
            <a:prstGeom prst="roundRect">
              <a:avLst/>
            </a:prstGeom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1351745" y="2482329"/>
              <a:ext cx="312312" cy="448110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none">
              <a:spAutoFit/>
            </a:bodyPr>
            <a:lstStyle/>
            <a:p>
              <a:r>
                <a:rPr lang="en-US" sz="2800" b="1" dirty="0" smtClean="0">
                  <a:latin typeface="NikoshBAN" pitchFamily="2" charset="0"/>
                  <a:cs typeface="NikoshBAN" pitchFamily="2" charset="0"/>
                </a:rPr>
                <a:t>1</a:t>
              </a:r>
              <a:endParaRPr lang="en-US" sz="28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79208" y="3065669"/>
            <a:ext cx="7758021" cy="1356342"/>
            <a:chOff x="1136076" y="2299851"/>
            <a:chExt cx="8063340" cy="1161634"/>
          </a:xfrm>
        </p:grpSpPr>
        <p:grpSp>
          <p:nvGrpSpPr>
            <p:cNvPr id="16" name="Group 15"/>
            <p:cNvGrpSpPr/>
            <p:nvPr/>
          </p:nvGrpSpPr>
          <p:grpSpPr>
            <a:xfrm>
              <a:off x="1787235" y="2299851"/>
              <a:ext cx="7412181" cy="1161634"/>
              <a:chOff x="823129" y="1440874"/>
              <a:chExt cx="8034920" cy="1161634"/>
            </a:xfrm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</p:grpSpPr>
          <p:sp>
            <p:nvSpPr>
              <p:cNvPr id="19" name="Rounded Rectangle 18"/>
              <p:cNvSpPr/>
              <p:nvPr/>
            </p:nvSpPr>
            <p:spPr>
              <a:xfrm>
                <a:off x="928259" y="1440874"/>
                <a:ext cx="7809643" cy="1161634"/>
              </a:xfrm>
              <a:prstGeom prst="roundRect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823129" y="1678816"/>
                <a:ext cx="8034920" cy="658985"/>
              </a:xfrm>
              <a:prstGeom prst="rect">
                <a:avLst/>
              </a:prstGeom>
              <a:noFill/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bn-BD" sz="36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36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4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পুষ্টি ও পুষ্টিমান ব্যাখ্যা করতে পারবে</a:t>
                </a:r>
                <a:r>
                  <a:rPr lang="en-US" sz="4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;</a:t>
                </a:r>
                <a:endParaRPr lang="bn-BD" sz="4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17" name="Rounded Rectangle 16"/>
            <p:cNvSpPr/>
            <p:nvPr/>
          </p:nvSpPr>
          <p:spPr>
            <a:xfrm>
              <a:off x="1136076" y="2466108"/>
              <a:ext cx="775854" cy="858985"/>
            </a:xfrm>
            <a:prstGeom prst="roundRect">
              <a:avLst/>
            </a:prstGeom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351745" y="2482329"/>
              <a:ext cx="360209" cy="448110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none">
              <a:spAutoFit/>
            </a:bodyPr>
            <a:lstStyle/>
            <a:p>
              <a:r>
                <a:rPr lang="bn-BD" sz="2800" b="1" dirty="0" smtClean="0">
                  <a:latin typeface="NikoshBAN" pitchFamily="2" charset="0"/>
                  <a:cs typeface="NikoshBAN" pitchFamily="2" charset="0"/>
                </a:rPr>
                <a:t>২</a:t>
              </a:r>
              <a:endParaRPr lang="en-US" sz="28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0" y="0"/>
            <a:ext cx="2604656" cy="882964"/>
            <a:chOff x="-1" y="0"/>
            <a:chExt cx="2970461" cy="997527"/>
          </a:xfrm>
          <a:solidFill>
            <a:srgbClr val="00B0F0"/>
          </a:solidFill>
        </p:grpSpPr>
        <p:sp>
          <p:nvSpPr>
            <p:cNvPr id="28" name="Pentagon 27"/>
            <p:cNvSpPr/>
            <p:nvPr/>
          </p:nvSpPr>
          <p:spPr>
            <a:xfrm>
              <a:off x="-1" y="0"/>
              <a:ext cx="2970461" cy="997527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-1" y="0"/>
              <a:ext cx="2687783" cy="93881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bn-BD" sz="4800" b="1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শিখনফল</a:t>
              </a:r>
              <a:endParaRPr lang="bn-BD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858031" y="4547622"/>
            <a:ext cx="7828769" cy="1356341"/>
            <a:chOff x="1136076" y="2299851"/>
            <a:chExt cx="8149449" cy="1161634"/>
          </a:xfrm>
        </p:grpSpPr>
        <p:grpSp>
          <p:nvGrpSpPr>
            <p:cNvPr id="25" name="Group 24"/>
            <p:cNvGrpSpPr/>
            <p:nvPr/>
          </p:nvGrpSpPr>
          <p:grpSpPr>
            <a:xfrm>
              <a:off x="1884216" y="2299851"/>
              <a:ext cx="7401309" cy="1161634"/>
              <a:chOff x="928258" y="1440874"/>
              <a:chExt cx="8023134" cy="1161634"/>
            </a:xfrm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</p:grpSpPr>
          <p:sp>
            <p:nvSpPr>
              <p:cNvPr id="31" name="Rounded Rectangle 30"/>
              <p:cNvSpPr/>
              <p:nvPr/>
            </p:nvSpPr>
            <p:spPr>
              <a:xfrm>
                <a:off x="928258" y="1440874"/>
                <a:ext cx="7779606" cy="1161634"/>
              </a:xfrm>
              <a:prstGeom prst="roundRect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1018374" y="1692671"/>
                <a:ext cx="7933018" cy="500829"/>
              </a:xfrm>
              <a:prstGeom prst="rect">
                <a:avLst/>
              </a:prstGeom>
              <a:noFill/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bn-BD" sz="3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বিভিন্ন খাদ্য উপাদানগুলোর কাজ ব্যাখ্যা করতে পারবে।</a:t>
                </a:r>
                <a:endParaRPr lang="bn-BD" sz="3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26" name="Rounded Rectangle 25"/>
            <p:cNvSpPr/>
            <p:nvPr/>
          </p:nvSpPr>
          <p:spPr>
            <a:xfrm>
              <a:off x="1136076" y="2466108"/>
              <a:ext cx="775854" cy="858985"/>
            </a:xfrm>
            <a:prstGeom prst="roundRect">
              <a:avLst/>
            </a:prstGeom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351745" y="2482329"/>
              <a:ext cx="394139" cy="448110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none">
              <a:spAutoFit/>
            </a:bodyPr>
            <a:lstStyle/>
            <a:p>
              <a:r>
                <a:rPr lang="bn-BD" sz="2800" b="1" dirty="0">
                  <a:latin typeface="NikoshBAN" pitchFamily="2" charset="0"/>
                  <a:cs typeface="NikoshBAN" pitchFamily="2" charset="0"/>
                </a:rPr>
                <a:t>৩</a:t>
              </a:r>
              <a:endParaRPr lang="en-US" sz="2800" b="1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491733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85732" y="5419975"/>
            <a:ext cx="7407797" cy="707886"/>
          </a:xfrm>
          <a:prstGeom prst="rect">
            <a:avLst/>
          </a:prstGeom>
          <a:solidFill>
            <a:srgbClr val="00B050"/>
          </a:solidFill>
        </p:spPr>
        <p:txBody>
          <a:bodyPr wrap="none">
            <a:spAutoFit/>
          </a:bodyPr>
          <a:lstStyle/>
          <a:p>
            <a:r>
              <a:rPr lang="bn-BD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যানবাহনের ইঞ্জিন চালানোর জন্য কী দরকার? 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42479" y="4820887"/>
            <a:ext cx="6333785" cy="707886"/>
          </a:xfrm>
          <a:prstGeom prst="rect">
            <a:avLst/>
          </a:prstGeom>
          <a:solidFill>
            <a:srgbClr val="00B050"/>
          </a:solidFill>
        </p:spPr>
        <p:txBody>
          <a:bodyPr wrap="none">
            <a:spAutoFit/>
          </a:bodyPr>
          <a:lstStyle/>
          <a:p>
            <a:r>
              <a:rPr lang="bn-BD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যানবাহনের ব্যবহৃত জ্বালানির কাজ কী?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7" name="Picture 8" descr="C:\Users\DOEL\Desktop\GIF=25-9-14\bus3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541" y="1040416"/>
            <a:ext cx="3458700" cy="3007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827689" y="4820886"/>
            <a:ext cx="7236373" cy="1323439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algn="ctr"/>
            <a:r>
              <a:rPr lang="bn-BD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আমাদের  দেহে কাজ-কর্ম করার শক্তি </a:t>
            </a:r>
          </a:p>
          <a:p>
            <a:pPr algn="ctr"/>
            <a:r>
              <a:rPr lang="bn-BD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উৎপাদনের জন্য কী দরকার?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35569" y="4852418"/>
            <a:ext cx="7236373" cy="707886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algn="ctr"/>
            <a:r>
              <a:rPr lang="bn-BD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 শক্তি আমরা কোথা থেকে পাই?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368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12" grpId="0" animBg="1"/>
      <p:bldP spid="12" grpId="1" animBg="1"/>
      <p:bldP spid="13" grpId="0" animBg="1"/>
      <p:bldP spid="13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92317" y="3137335"/>
            <a:ext cx="2317530" cy="2865886"/>
            <a:chOff x="1545020" y="3153103"/>
            <a:chExt cx="2364827" cy="2952832"/>
          </a:xfrm>
        </p:grpSpPr>
        <p:sp>
          <p:nvSpPr>
            <p:cNvPr id="28" name="Rectangle 27"/>
            <p:cNvSpPr/>
            <p:nvPr/>
          </p:nvSpPr>
          <p:spPr>
            <a:xfrm>
              <a:off x="2559776" y="5459603"/>
              <a:ext cx="410690" cy="646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গ</a:t>
              </a:r>
              <a:endParaRPr lang="en-US" sz="3600" dirty="0"/>
            </a:p>
          </p:txBody>
        </p:sp>
        <p:pic>
          <p:nvPicPr>
            <p:cNvPr id="17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5020" y="3153103"/>
              <a:ext cx="2364827" cy="2475188"/>
            </a:xfrm>
            <a:prstGeom prst="rect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" name="Group 2"/>
          <p:cNvGrpSpPr/>
          <p:nvPr/>
        </p:nvGrpSpPr>
        <p:grpSpPr>
          <a:xfrm>
            <a:off x="945932" y="409900"/>
            <a:ext cx="3787666" cy="2881671"/>
            <a:chOff x="930166" y="515888"/>
            <a:chExt cx="3787666" cy="2885861"/>
          </a:xfrm>
        </p:grpSpPr>
        <p:pic>
          <p:nvPicPr>
            <p:cNvPr id="13315" name="Picture 3" descr="C:\Users\DOEL\Desktop\Khonij lobon\Some-ways-to-prevent-cancer-1-600x374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166" y="515888"/>
              <a:ext cx="3787666" cy="23609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2701665" y="2755418"/>
              <a:ext cx="46198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ক</a:t>
              </a:r>
              <a:endParaRPr lang="en-US" sz="3600" dirty="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233824" y="457196"/>
            <a:ext cx="2617404" cy="2850141"/>
            <a:chOff x="5218058" y="650644"/>
            <a:chExt cx="2617404" cy="2767056"/>
          </a:xfrm>
        </p:grpSpPr>
        <p:pic>
          <p:nvPicPr>
            <p:cNvPr id="13319" name="Picture 7" descr="C:\Users\DOEL\Desktop\Khonij lobon\fdgdag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8058" y="650644"/>
              <a:ext cx="2617404" cy="22007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Rectangle 26"/>
            <p:cNvSpPr/>
            <p:nvPr/>
          </p:nvSpPr>
          <p:spPr>
            <a:xfrm>
              <a:off x="6311968" y="2771369"/>
              <a:ext cx="410690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খ</a:t>
              </a:r>
              <a:endParaRPr lang="en-US" sz="3600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5136932" y="3279221"/>
            <a:ext cx="2590800" cy="2755543"/>
            <a:chOff x="5121166" y="3484179"/>
            <a:chExt cx="2590800" cy="2755543"/>
          </a:xfrm>
        </p:grpSpPr>
        <p:pic>
          <p:nvPicPr>
            <p:cNvPr id="13316" name="Picture 4" descr="C:\Users\DOEL\Desktop\Khonij lobon\wed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1166" y="3484179"/>
              <a:ext cx="2590800" cy="22387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Rectangle 28"/>
            <p:cNvSpPr/>
            <p:nvPr/>
          </p:nvSpPr>
          <p:spPr>
            <a:xfrm>
              <a:off x="6248906" y="5593391"/>
              <a:ext cx="410690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ঘ</a:t>
              </a:r>
              <a:endParaRPr lang="en-US" sz="3600" dirty="0"/>
            </a:p>
          </p:txBody>
        </p:sp>
      </p:grpSp>
      <p:sp>
        <p:nvSpPr>
          <p:cNvPr id="34" name="Rectangle 33"/>
          <p:cNvSpPr/>
          <p:nvPr/>
        </p:nvSpPr>
        <p:spPr>
          <a:xfrm>
            <a:off x="3087515" y="5864829"/>
            <a:ext cx="4036682" cy="646331"/>
          </a:xfrm>
          <a:prstGeom prst="rect">
            <a:avLst/>
          </a:prstGeom>
          <a:solidFill>
            <a:srgbClr val="00B050"/>
          </a:solidFill>
        </p:spPr>
        <p:txBody>
          <a:bodyPr wrap="none">
            <a:spAutoFit/>
          </a:bodyPr>
          <a:lstStyle/>
          <a:p>
            <a:r>
              <a:rPr lang="bn-BD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কোনগুলো আমাদের খাদ্য?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891554" y="5829906"/>
            <a:ext cx="1529586" cy="646331"/>
          </a:xfrm>
          <a:prstGeom prst="rect">
            <a:avLst/>
          </a:prstGeom>
          <a:solidFill>
            <a:srgbClr val="00B050"/>
          </a:solidFill>
        </p:spPr>
        <p:txBody>
          <a:bodyPr wrap="none">
            <a:spAutoFit/>
          </a:bodyPr>
          <a:lstStyle/>
          <a:p>
            <a:r>
              <a:rPr lang="bn-BD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খাদ্য কী?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396204" y="5829906"/>
            <a:ext cx="2856087" cy="646331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r>
              <a:rPr lang="bn-BD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খাদ্যের কাজ কী?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798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4" grpId="1" animBg="1"/>
      <p:bldP spid="19" grpId="0" animBg="1"/>
      <p:bldP spid="19" grpId="1" animBg="1"/>
      <p:bldP spid="20" grpId="0" animBg="1"/>
      <p:bldP spid="20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6843" y="5605878"/>
            <a:ext cx="8529145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00B0F0"/>
            </a:solidFill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  <a:sym typeface="Wingdings"/>
              </a:rPr>
              <a:t></a:t>
            </a:r>
            <a:r>
              <a:rPr lang="en-US" sz="3200" dirty="0" smtClean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  <a:sym typeface="Wingdings"/>
              </a:rPr>
              <a:t>আমাদের </a:t>
            </a:r>
            <a:r>
              <a:rPr lang="bn-BD" sz="3200" dirty="0" smtClean="0">
                <a:latin typeface="NikoshBAN" pitchFamily="2" charset="0"/>
                <a:cs typeface="NikoshBAN" pitchFamily="2" charset="0"/>
                <a:sym typeface="Wingdings"/>
              </a:rPr>
              <a:t>দেহ গঠনে </a:t>
            </a:r>
            <a:r>
              <a:rPr lang="bn-BD" sz="3200" dirty="0" smtClean="0">
                <a:latin typeface="NikoshBAN" pitchFamily="2" charset="0"/>
                <a:cs typeface="NikoshBAN" pitchFamily="2" charset="0"/>
                <a:sym typeface="Wingdings"/>
              </a:rPr>
              <a:t>খাদ্য </a:t>
            </a:r>
            <a:r>
              <a:rPr lang="bn-BD" sz="3200" dirty="0" smtClean="0">
                <a:latin typeface="NikoshBAN" pitchFamily="2" charset="0"/>
                <a:cs typeface="NikoshBAN" pitchFamily="2" charset="0"/>
                <a:sym typeface="Wingdings"/>
              </a:rPr>
              <a:t>কীভাবে সাহায্য করে?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-83130" y="27710"/>
            <a:ext cx="2821171" cy="882963"/>
            <a:chOff x="-121481" y="0"/>
            <a:chExt cx="3091941" cy="997527"/>
          </a:xfrm>
        </p:grpSpPr>
        <p:sp>
          <p:nvSpPr>
            <p:cNvPr id="4" name="Pentagon 3"/>
            <p:cNvSpPr/>
            <p:nvPr/>
          </p:nvSpPr>
          <p:spPr>
            <a:xfrm>
              <a:off x="-1" y="0"/>
              <a:ext cx="2970461" cy="997527"/>
            </a:xfrm>
            <a:prstGeom prst="homePlat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-121481" y="109569"/>
              <a:ext cx="3036855" cy="7997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bn-BD" sz="4000" b="1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একক কাজ</a:t>
              </a:r>
              <a:endParaRPr lang="bn-BD" sz="4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2893609" y="293314"/>
            <a:ext cx="1582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সময়: ৫ মিনিট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292" name="Picture 4" descr="C:\Users\DOEL\Desktop\Khonij lobon\26-04-14-paddy_rupgonj-12_311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921" y="1128363"/>
            <a:ext cx="5203812" cy="379047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6572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15300" y="331067"/>
            <a:ext cx="8529145" cy="5646847"/>
            <a:chOff x="315300" y="331067"/>
            <a:chExt cx="8529145" cy="5646847"/>
          </a:xfrm>
        </p:grpSpPr>
        <p:pic>
          <p:nvPicPr>
            <p:cNvPr id="13314" name="Picture 2" descr="C:\Users\DOEL\Desktop\Khonij lobon\download (8)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5065" y="425661"/>
              <a:ext cx="3411932" cy="2822027"/>
            </a:xfrm>
            <a:prstGeom prst="ellipse">
              <a:avLst/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316" name="Picture 4" descr="C:\Users\DOEL\Desktop\Khonij lobon\download (1)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976" y="3657601"/>
              <a:ext cx="2806261" cy="227023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C:\Users\DOEL\Desktop\Khonij lobon\wed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9126" y="331067"/>
              <a:ext cx="3350687" cy="2948152"/>
            </a:xfrm>
            <a:prstGeom prst="ellipse">
              <a:avLst/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8" name="Group 7"/>
            <p:cNvGrpSpPr/>
            <p:nvPr/>
          </p:nvGrpSpPr>
          <p:grpSpPr>
            <a:xfrm>
              <a:off x="315300" y="3577124"/>
              <a:ext cx="8529145" cy="2400790"/>
              <a:chOff x="315300" y="3892444"/>
              <a:chExt cx="8529145" cy="2400790"/>
            </a:xfrm>
          </p:grpSpPr>
          <p:pic>
            <p:nvPicPr>
              <p:cNvPr id="9" name="Picture 2" descr="C:\Users\DOEL\Desktop\Khonij lobon\jackfruit-9672612823dce73bcdae08b37a708d8692d248d5-s1100-c15.jpg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rightnessContrast brigh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5300" y="3918684"/>
                <a:ext cx="2963919" cy="2374550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5" descr="C:\Users\DOEL\Desktop\Khonij lobon\1.jpg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17476" y="3892444"/>
                <a:ext cx="3026969" cy="2366470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13" name="Rectangle 12"/>
          <p:cNvSpPr/>
          <p:nvPr/>
        </p:nvSpPr>
        <p:spPr>
          <a:xfrm>
            <a:off x="2945612" y="5924488"/>
            <a:ext cx="3348994" cy="646331"/>
          </a:xfrm>
          <a:prstGeom prst="rect">
            <a:avLst/>
          </a:prstGeom>
          <a:solidFill>
            <a:srgbClr val="00B050"/>
          </a:solidFill>
        </p:spPr>
        <p:txBody>
          <a:bodyPr wrap="none">
            <a:spAutoFit/>
          </a:bodyPr>
          <a:lstStyle/>
          <a:p>
            <a:r>
              <a:rPr lang="bn-BD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ingdings"/>
              </a:rPr>
              <a:t> </a:t>
            </a:r>
            <a:r>
              <a:rPr lang="bn-BD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খাদ্যে কী থাকে?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157318" y="5908724"/>
            <a:ext cx="2279791" cy="646331"/>
          </a:xfrm>
          <a:prstGeom prst="rect">
            <a:avLst/>
          </a:prstGeom>
          <a:solidFill>
            <a:srgbClr val="00B050"/>
          </a:solidFill>
        </p:spPr>
        <p:txBody>
          <a:bodyPr wrap="none">
            <a:spAutoFit/>
          </a:bodyPr>
          <a:lstStyle/>
          <a:p>
            <a:r>
              <a:rPr lang="bn-BD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ingdings"/>
              </a:rPr>
              <a:t> পুষ্টি কী?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826261" y="5908725"/>
            <a:ext cx="6016391" cy="646331"/>
          </a:xfrm>
          <a:prstGeom prst="rect">
            <a:avLst/>
          </a:prstGeom>
          <a:solidFill>
            <a:srgbClr val="00B050"/>
          </a:solidFill>
        </p:spPr>
        <p:txBody>
          <a:bodyPr wrap="none">
            <a:spAutoFit/>
          </a:bodyPr>
          <a:lstStyle/>
          <a:p>
            <a:r>
              <a:rPr lang="bn-BD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ingdings"/>
              </a:rPr>
              <a:t> চিত্রের সকল খাদ্যে পুষ্টি কি সমান ?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796949" y="5971787"/>
            <a:ext cx="2108269" cy="646331"/>
          </a:xfrm>
          <a:prstGeom prst="rect">
            <a:avLst/>
          </a:prstGeom>
          <a:solidFill>
            <a:srgbClr val="00B050"/>
          </a:solidFill>
        </p:spPr>
        <p:txBody>
          <a:bodyPr wrap="none">
            <a:spAutoFit/>
          </a:bodyPr>
          <a:lstStyle/>
          <a:p>
            <a:r>
              <a:rPr lang="bn-BD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ingdings"/>
              </a:rPr>
              <a:t> পুষ্টিমান কী?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593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7311</TotalTime>
  <Words>621</Words>
  <Application>Microsoft Office PowerPoint</Application>
  <PresentationFormat>On-screen Show (4:3)</PresentationFormat>
  <Paragraphs>133</Paragraphs>
  <Slides>21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TSS</dc:creator>
  <cp:lastModifiedBy>jewel</cp:lastModifiedBy>
  <cp:revision>1742</cp:revision>
  <dcterms:created xsi:type="dcterms:W3CDTF">2014-09-29T08:00:15Z</dcterms:created>
  <dcterms:modified xsi:type="dcterms:W3CDTF">2019-12-23T08:00:58Z</dcterms:modified>
</cp:coreProperties>
</file>