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>
      <p:cViewPr>
        <p:scale>
          <a:sx n="66" d="100"/>
          <a:sy n="66" d="100"/>
        </p:scale>
        <p:origin x="-732" y="-16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3DFDC-6EC5-46EE-8204-48F139DA225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F386C5-6123-433E-AAA3-0C6912F2C3F3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জ্বলন্ত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চুলা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8AB8BB7-FD9E-4442-8501-B7E65D50CAC1}" type="parTrans" cxnId="{64FA05C4-22E7-435D-9078-2D57D7E39B3B}">
      <dgm:prSet/>
      <dgm:spPr/>
      <dgm:t>
        <a:bodyPr/>
        <a:lstStyle/>
        <a:p>
          <a:endParaRPr lang="en-US"/>
        </a:p>
      </dgm:t>
    </dgm:pt>
    <dgm:pt modelId="{7E1DFFDF-E6FE-4AF4-8F20-E89C4BACB607}" type="sibTrans" cxnId="{64FA05C4-22E7-435D-9078-2D57D7E39B3B}">
      <dgm:prSet/>
      <dgm:spPr/>
      <dgm:t>
        <a:bodyPr/>
        <a:lstStyle/>
        <a:p>
          <a:endParaRPr lang="en-US"/>
        </a:p>
      </dgm:t>
    </dgm:pt>
    <dgm:pt modelId="{CB267BDB-CB49-4111-8215-D4428C73989A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সিগারেট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02C9349-A8B6-44B2-87B4-D7ACEE8B1E87}" type="parTrans" cxnId="{A8C6A45D-B783-4B4E-9D46-5ADD10B47641}">
      <dgm:prSet/>
      <dgm:spPr/>
      <dgm:t>
        <a:bodyPr/>
        <a:lstStyle/>
        <a:p>
          <a:endParaRPr lang="en-US"/>
        </a:p>
      </dgm:t>
    </dgm:pt>
    <dgm:pt modelId="{93CD41B3-EAE5-40FD-A922-FB3273DDC48E}" type="sibTrans" cxnId="{A8C6A45D-B783-4B4E-9D46-5ADD10B47641}">
      <dgm:prSet/>
      <dgm:spPr/>
      <dgm:t>
        <a:bodyPr/>
        <a:lstStyle/>
        <a:p>
          <a:endParaRPr lang="en-US"/>
        </a:p>
      </dgm:t>
    </dgm:pt>
    <dgm:pt modelId="{EA64AD2E-4143-4C70-85FC-28204B6FF070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ত্রুটিপূর্ণ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বিদ্যু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সংযোগ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75D03B5-E3F8-48EE-B1EC-47862440176C}" type="parTrans" cxnId="{8B38BBF3-E6E6-4E63-9B41-8B1391B0AB18}">
      <dgm:prSet/>
      <dgm:spPr/>
      <dgm:t>
        <a:bodyPr/>
        <a:lstStyle/>
        <a:p>
          <a:endParaRPr lang="en-US"/>
        </a:p>
      </dgm:t>
    </dgm:pt>
    <dgm:pt modelId="{2E801D01-85E9-4F9F-8FE4-8C084F4EDB62}" type="sibTrans" cxnId="{8B38BBF3-E6E6-4E63-9B41-8B1391B0AB18}">
      <dgm:prSet/>
      <dgm:spPr/>
      <dgm:t>
        <a:bodyPr/>
        <a:lstStyle/>
        <a:p>
          <a:endParaRPr lang="en-US"/>
        </a:p>
      </dgm:t>
    </dgm:pt>
    <dgm:pt modelId="{4F2ADBDD-419A-41B7-88D9-ACE4DDB4F9D6}">
      <dgm:prSet phldrT="[Text]" custT="1"/>
      <dgm:spPr/>
      <dgm:t>
        <a:bodyPr/>
        <a:lstStyle/>
        <a:p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মশার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কয়েল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FD607BF-9867-449C-9226-8CF4DF4C41B6}" type="parTrans" cxnId="{4D0DF8FA-FDFC-42D1-BDDF-8C54D7444571}">
      <dgm:prSet/>
      <dgm:spPr/>
      <dgm:t>
        <a:bodyPr/>
        <a:lstStyle/>
        <a:p>
          <a:endParaRPr lang="en-US"/>
        </a:p>
      </dgm:t>
    </dgm:pt>
    <dgm:pt modelId="{AD986E1E-82C6-47EB-BCE3-B205D955E5B1}" type="sibTrans" cxnId="{4D0DF8FA-FDFC-42D1-BDDF-8C54D7444571}">
      <dgm:prSet/>
      <dgm:spPr/>
      <dgm:t>
        <a:bodyPr/>
        <a:lstStyle/>
        <a:p>
          <a:endParaRPr lang="en-US"/>
        </a:p>
      </dgm:t>
    </dgm:pt>
    <dgm:pt modelId="{E032ABDF-ED07-4079-8B16-E02ACAB980DD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আতশবাজি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6ABD7ED-32ED-4E0F-A4EF-4BBBB57811CC}" type="parTrans" cxnId="{5931CD73-E849-42E4-A457-B1009BCB05C5}">
      <dgm:prSet/>
      <dgm:spPr/>
      <dgm:t>
        <a:bodyPr/>
        <a:lstStyle/>
        <a:p>
          <a:endParaRPr lang="en-US"/>
        </a:p>
      </dgm:t>
    </dgm:pt>
    <dgm:pt modelId="{94028022-5A17-4AE1-A207-7B7B31532078}" type="sibTrans" cxnId="{5931CD73-E849-42E4-A457-B1009BCB05C5}">
      <dgm:prSet/>
      <dgm:spPr/>
      <dgm:t>
        <a:bodyPr/>
        <a:lstStyle/>
        <a:p>
          <a:endParaRPr lang="en-US"/>
        </a:p>
      </dgm:t>
    </dgm:pt>
    <dgm:pt modelId="{44DA3B1F-C4CD-4C94-B79A-85707A84A0AA}" type="pres">
      <dgm:prSet presAssocID="{BDB3DFDC-6EC5-46EE-8204-48F139DA22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A07A1-CC83-4DE1-913A-49903B745C15}" type="pres">
      <dgm:prSet presAssocID="{47F386C5-6123-433E-AAA3-0C6912F2C3F3}" presName="node" presStyleLbl="node1" presStyleIdx="0" presStyleCnt="5" custLinFactNeighborX="-32983" custLinFactNeighborY="2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A7C14-21C0-4AFB-9416-6613CCB1501A}" type="pres">
      <dgm:prSet presAssocID="{7E1DFFDF-E6FE-4AF4-8F20-E89C4BACB607}" presName="sibTrans" presStyleCnt="0"/>
      <dgm:spPr/>
    </dgm:pt>
    <dgm:pt modelId="{C3629A26-C3EC-437C-9D1D-6D0298767BEC}" type="pres">
      <dgm:prSet presAssocID="{CB267BDB-CB49-4111-8215-D4428C73989A}" presName="node" presStyleLbl="node1" presStyleIdx="1" presStyleCnt="5" custLinFactNeighborX="-34820" custLinFactNeighborY="3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D94F-E58B-424A-87FA-5C58971AB846}" type="pres">
      <dgm:prSet presAssocID="{93CD41B3-EAE5-40FD-A922-FB3273DDC48E}" presName="sibTrans" presStyleCnt="0"/>
      <dgm:spPr/>
    </dgm:pt>
    <dgm:pt modelId="{4F3A5DD9-7F8C-4406-A7CC-DE7C3AC42B03}" type="pres">
      <dgm:prSet presAssocID="{EA64AD2E-4143-4C70-85FC-28204B6FF070}" presName="node" presStyleLbl="node1" presStyleIdx="2" presStyleCnt="5" custLinFactNeighborX="3625" custLinFactNeighborY="-1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899E0-ADF7-486A-A079-19F5DB645311}" type="pres">
      <dgm:prSet presAssocID="{2E801D01-85E9-4F9F-8FE4-8C084F4EDB62}" presName="sibTrans" presStyleCnt="0"/>
      <dgm:spPr/>
    </dgm:pt>
    <dgm:pt modelId="{7F0AB378-F406-4C57-B778-DC6AB9209B82}" type="pres">
      <dgm:prSet presAssocID="{4F2ADBDD-419A-41B7-88D9-ACE4DDB4F9D6}" presName="node" presStyleLbl="node1" presStyleIdx="3" presStyleCnt="5" custLinFactNeighborX="9080" custLinFactNeighborY="-1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CAFA0-4216-43AD-A8A3-C004EC94A023}" type="pres">
      <dgm:prSet presAssocID="{AD986E1E-82C6-47EB-BCE3-B205D955E5B1}" presName="sibTrans" presStyleCnt="0"/>
      <dgm:spPr/>
    </dgm:pt>
    <dgm:pt modelId="{0CFF316A-9931-4BD2-855D-2CDEE7AD7395}" type="pres">
      <dgm:prSet presAssocID="{E032ABDF-ED07-4079-8B16-E02ACAB980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AE7B6-C1F8-4E0A-9B71-2289B213CAB0}" type="presOf" srcId="{4F2ADBDD-419A-41B7-88D9-ACE4DDB4F9D6}" destId="{7F0AB378-F406-4C57-B778-DC6AB9209B82}" srcOrd="0" destOrd="0" presId="urn:microsoft.com/office/officeart/2005/8/layout/default"/>
    <dgm:cxn modelId="{00D076B6-6FBC-48FB-BA5E-08D3D9E03458}" type="presOf" srcId="{E032ABDF-ED07-4079-8B16-E02ACAB980DD}" destId="{0CFF316A-9931-4BD2-855D-2CDEE7AD7395}" srcOrd="0" destOrd="0" presId="urn:microsoft.com/office/officeart/2005/8/layout/default"/>
    <dgm:cxn modelId="{5931CD73-E849-42E4-A457-B1009BCB05C5}" srcId="{BDB3DFDC-6EC5-46EE-8204-48F139DA225D}" destId="{E032ABDF-ED07-4079-8B16-E02ACAB980DD}" srcOrd="4" destOrd="0" parTransId="{06ABD7ED-32ED-4E0F-A4EF-4BBBB57811CC}" sibTransId="{94028022-5A17-4AE1-A207-7B7B31532078}"/>
    <dgm:cxn modelId="{4D0DF8FA-FDFC-42D1-BDDF-8C54D7444571}" srcId="{BDB3DFDC-6EC5-46EE-8204-48F139DA225D}" destId="{4F2ADBDD-419A-41B7-88D9-ACE4DDB4F9D6}" srcOrd="3" destOrd="0" parTransId="{0FD607BF-9867-449C-9226-8CF4DF4C41B6}" sibTransId="{AD986E1E-82C6-47EB-BCE3-B205D955E5B1}"/>
    <dgm:cxn modelId="{8B38BBF3-E6E6-4E63-9B41-8B1391B0AB18}" srcId="{BDB3DFDC-6EC5-46EE-8204-48F139DA225D}" destId="{EA64AD2E-4143-4C70-85FC-28204B6FF070}" srcOrd="2" destOrd="0" parTransId="{475D03B5-E3F8-48EE-B1EC-47862440176C}" sibTransId="{2E801D01-85E9-4F9F-8FE4-8C084F4EDB62}"/>
    <dgm:cxn modelId="{896E6A18-B31A-46B7-83AC-1B93A78626FB}" type="presOf" srcId="{BDB3DFDC-6EC5-46EE-8204-48F139DA225D}" destId="{44DA3B1F-C4CD-4C94-B79A-85707A84A0AA}" srcOrd="0" destOrd="0" presId="urn:microsoft.com/office/officeart/2005/8/layout/default"/>
    <dgm:cxn modelId="{F8A8E574-79E5-49A0-97E2-975783EDA4E4}" type="presOf" srcId="{CB267BDB-CB49-4111-8215-D4428C73989A}" destId="{C3629A26-C3EC-437C-9D1D-6D0298767BEC}" srcOrd="0" destOrd="0" presId="urn:microsoft.com/office/officeart/2005/8/layout/default"/>
    <dgm:cxn modelId="{A8C6A45D-B783-4B4E-9D46-5ADD10B47641}" srcId="{BDB3DFDC-6EC5-46EE-8204-48F139DA225D}" destId="{CB267BDB-CB49-4111-8215-D4428C73989A}" srcOrd="1" destOrd="0" parTransId="{802C9349-A8B6-44B2-87B4-D7ACEE8B1E87}" sibTransId="{93CD41B3-EAE5-40FD-A922-FB3273DDC48E}"/>
    <dgm:cxn modelId="{5342F797-4918-4FC3-8F7E-99B4265A497E}" type="presOf" srcId="{EA64AD2E-4143-4C70-85FC-28204B6FF070}" destId="{4F3A5DD9-7F8C-4406-A7CC-DE7C3AC42B03}" srcOrd="0" destOrd="0" presId="urn:microsoft.com/office/officeart/2005/8/layout/default"/>
    <dgm:cxn modelId="{57E1048D-E474-4C2C-84F7-B841920AB2C9}" type="presOf" srcId="{47F386C5-6123-433E-AAA3-0C6912F2C3F3}" destId="{7DFA07A1-CC83-4DE1-913A-49903B745C15}" srcOrd="0" destOrd="0" presId="urn:microsoft.com/office/officeart/2005/8/layout/default"/>
    <dgm:cxn modelId="{64FA05C4-22E7-435D-9078-2D57D7E39B3B}" srcId="{BDB3DFDC-6EC5-46EE-8204-48F139DA225D}" destId="{47F386C5-6123-433E-AAA3-0C6912F2C3F3}" srcOrd="0" destOrd="0" parTransId="{98AB8BB7-FD9E-4442-8501-B7E65D50CAC1}" sibTransId="{7E1DFFDF-E6FE-4AF4-8F20-E89C4BACB607}"/>
    <dgm:cxn modelId="{6DB9B010-2278-4D6D-A77E-9CA2B594A763}" type="presParOf" srcId="{44DA3B1F-C4CD-4C94-B79A-85707A84A0AA}" destId="{7DFA07A1-CC83-4DE1-913A-49903B745C15}" srcOrd="0" destOrd="0" presId="urn:microsoft.com/office/officeart/2005/8/layout/default"/>
    <dgm:cxn modelId="{8EE1CFF9-B973-410E-8782-A04107AE9ADE}" type="presParOf" srcId="{44DA3B1F-C4CD-4C94-B79A-85707A84A0AA}" destId="{DEAA7C14-21C0-4AFB-9416-6613CCB1501A}" srcOrd="1" destOrd="0" presId="urn:microsoft.com/office/officeart/2005/8/layout/default"/>
    <dgm:cxn modelId="{53E45775-9D7B-4419-9B18-1B8F46E0C653}" type="presParOf" srcId="{44DA3B1F-C4CD-4C94-B79A-85707A84A0AA}" destId="{C3629A26-C3EC-437C-9D1D-6D0298767BEC}" srcOrd="2" destOrd="0" presId="urn:microsoft.com/office/officeart/2005/8/layout/default"/>
    <dgm:cxn modelId="{6CAA8437-0228-4935-B9AD-303B3F32234A}" type="presParOf" srcId="{44DA3B1F-C4CD-4C94-B79A-85707A84A0AA}" destId="{ECB6D94F-E58B-424A-87FA-5C58971AB846}" srcOrd="3" destOrd="0" presId="urn:microsoft.com/office/officeart/2005/8/layout/default"/>
    <dgm:cxn modelId="{EF664DFD-E24B-4F8A-AB25-EC5EB9487B9D}" type="presParOf" srcId="{44DA3B1F-C4CD-4C94-B79A-85707A84A0AA}" destId="{4F3A5DD9-7F8C-4406-A7CC-DE7C3AC42B03}" srcOrd="4" destOrd="0" presId="urn:microsoft.com/office/officeart/2005/8/layout/default"/>
    <dgm:cxn modelId="{EE0DBE54-EDA1-4309-AFB8-281C7EEF8B6B}" type="presParOf" srcId="{44DA3B1F-C4CD-4C94-B79A-85707A84A0AA}" destId="{BDD899E0-ADF7-486A-A079-19F5DB645311}" srcOrd="5" destOrd="0" presId="urn:microsoft.com/office/officeart/2005/8/layout/default"/>
    <dgm:cxn modelId="{13D58847-96F8-4AA2-BAA3-C16A15E283BF}" type="presParOf" srcId="{44DA3B1F-C4CD-4C94-B79A-85707A84A0AA}" destId="{7F0AB378-F406-4C57-B778-DC6AB9209B82}" srcOrd="6" destOrd="0" presId="urn:microsoft.com/office/officeart/2005/8/layout/default"/>
    <dgm:cxn modelId="{2E2ADB40-04E9-44CE-8687-F77B1E0137E8}" type="presParOf" srcId="{44DA3B1F-C4CD-4C94-B79A-85707A84A0AA}" destId="{0AECAFA0-4216-43AD-A8A3-C004EC94A023}" srcOrd="7" destOrd="0" presId="urn:microsoft.com/office/officeart/2005/8/layout/default"/>
    <dgm:cxn modelId="{973E69AB-4FB2-439C-A262-5027322C3B0C}" type="presParOf" srcId="{44DA3B1F-C4CD-4C94-B79A-85707A84A0AA}" destId="{0CFF316A-9931-4BD2-855D-2CDEE7AD739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A07A1-CC83-4DE1-913A-49903B745C15}">
      <dsp:nvSpPr>
        <dsp:cNvPr id="0" name=""/>
        <dsp:cNvSpPr/>
      </dsp:nvSpPr>
      <dsp:spPr>
        <a:xfrm>
          <a:off x="276409" y="39867"/>
          <a:ext cx="2707768" cy="16246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জ্বলন্ত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চুলা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76409" y="39867"/>
        <a:ext cx="2707768" cy="1624661"/>
      </dsp:txXfrm>
    </dsp:sp>
    <dsp:sp modelId="{C3629A26-C3EC-437C-9D1D-6D0298767BEC}">
      <dsp:nvSpPr>
        <dsp:cNvPr id="0" name=""/>
        <dsp:cNvSpPr/>
      </dsp:nvSpPr>
      <dsp:spPr>
        <a:xfrm>
          <a:off x="3205213" y="58063"/>
          <a:ext cx="2707768" cy="1624661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সিগারেট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205213" y="58063"/>
        <a:ext cx="2707768" cy="1624661"/>
      </dsp:txXfrm>
    </dsp:sp>
    <dsp:sp modelId="{4F3A5DD9-7F8C-4406-A7CC-DE7C3AC42B03}">
      <dsp:nvSpPr>
        <dsp:cNvPr id="0" name=""/>
        <dsp:cNvSpPr/>
      </dsp:nvSpPr>
      <dsp:spPr>
        <a:xfrm>
          <a:off x="1267669" y="1869880"/>
          <a:ext cx="2707768" cy="1624661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ত্রুটিপূর্ণ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বিদ্যু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সংযোগ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267669" y="1869880"/>
        <a:ext cx="2707768" cy="1624661"/>
      </dsp:txXfrm>
    </dsp:sp>
    <dsp:sp modelId="{7F0AB378-F406-4C57-B778-DC6AB9209B82}">
      <dsp:nvSpPr>
        <dsp:cNvPr id="0" name=""/>
        <dsp:cNvSpPr/>
      </dsp:nvSpPr>
      <dsp:spPr>
        <a:xfrm>
          <a:off x="4393924" y="1869880"/>
          <a:ext cx="2707768" cy="1624661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মশার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কয়েল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393924" y="1869880"/>
        <a:ext cx="2707768" cy="1624661"/>
      </dsp:txXfrm>
    </dsp:sp>
    <dsp:sp modelId="{0CFF316A-9931-4BD2-855D-2CDEE7AD7395}">
      <dsp:nvSpPr>
        <dsp:cNvPr id="0" name=""/>
        <dsp:cNvSpPr/>
      </dsp:nvSpPr>
      <dsp:spPr>
        <a:xfrm>
          <a:off x="2658786" y="3791735"/>
          <a:ext cx="2707768" cy="1624661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আতশবাজি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658786" y="3791735"/>
        <a:ext cx="2707768" cy="1624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67F20-F0F2-4767-BFCC-29DE6BEC705C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63E35-1632-4F82-926D-080850C0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“</a:t>
            </a:r>
            <a:r>
              <a:rPr lang="en-US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করবেন।এবং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63E35-1632-4F82-926D-080850C093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1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হবে।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দলনেতা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উপসথাপন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63E35-1632-4F82-926D-080850C093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1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98000">
              <a:schemeClr val="accent5">
                <a:lumMod val="45000"/>
                <a:lumOff val="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88825" cy="6858000"/>
          </a:xfrm>
          <a:prstGeom prst="frame">
            <a:avLst>
              <a:gd name="adj1" fmla="val 1944"/>
            </a:avLst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98000">
                <a:schemeClr val="accent5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0437812" y="66064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Nurun</a:t>
            </a:r>
            <a:r>
              <a:rPr lang="en-US" sz="1200" b="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Nahar,Meherpur</a:t>
            </a:r>
            <a:endParaRPr lang="en-US" sz="1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98000">
              <a:schemeClr val="accent5">
                <a:lumMod val="50000"/>
                <a:lumOff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2362200"/>
            <a:ext cx="6781800" cy="3336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371CA890-6F48-4A72-A11B-C7E48E205AE3}"/>
              </a:ext>
            </a:extLst>
          </p:cNvPr>
          <p:cNvSpPr txBox="1"/>
          <p:nvPr/>
        </p:nvSpPr>
        <p:spPr>
          <a:xfrm>
            <a:off x="1139539" y="609600"/>
            <a:ext cx="1011364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2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801335" y="1300004"/>
            <a:ext cx="2603722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2812" y="2133600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52E6D9-890D-4F66-81E0-CCE0B372BB05}"/>
              </a:ext>
            </a:extLst>
          </p:cNvPr>
          <p:cNvSpPr/>
          <p:nvPr/>
        </p:nvSpPr>
        <p:spPr>
          <a:xfrm>
            <a:off x="801335" y="5060829"/>
            <a:ext cx="10328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আগুন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এ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40" y="2438400"/>
            <a:ext cx="4975355" cy="2612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03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524000"/>
            <a:ext cx="5638800" cy="3418112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524000"/>
            <a:ext cx="5638800" cy="3418112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46212" y="4864607"/>
            <a:ext cx="42331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জ্বালিয়ে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9620" y="4942112"/>
            <a:ext cx="42331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826698" y="5764143"/>
            <a:ext cx="108402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লাগুন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2408539" y="381000"/>
            <a:ext cx="71389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53" y="1309914"/>
            <a:ext cx="5593217" cy="3629514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7" y="1295400"/>
            <a:ext cx="5562600" cy="3636771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70012" y="4939428"/>
            <a:ext cx="35739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সিগারেট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8260" y="4958514"/>
            <a:ext cx="3352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মশার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কয়েল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777939" y="5604845"/>
            <a:ext cx="108402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সিগারেট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বিড়ি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কুপি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মশার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কয়েলের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2408539" y="381000"/>
            <a:ext cx="71389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8" y="1447801"/>
            <a:ext cx="5629275" cy="3581399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75" y="1447800"/>
            <a:ext cx="5629275" cy="35814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2408539" y="381000"/>
            <a:ext cx="71389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777939" y="5370286"/>
            <a:ext cx="108402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387040"/>
            <a:ext cx="4912821" cy="3415665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2408539" y="381000"/>
            <a:ext cx="71389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387041"/>
            <a:ext cx="5029200" cy="3419294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98612" y="4802706"/>
            <a:ext cx="35739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দাহ্য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6412" y="4788192"/>
            <a:ext cx="35739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আতশবাজি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826698" y="5724229"/>
            <a:ext cx="108402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হ্য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আতশবাজি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09864840"/>
              </p:ext>
            </p:extLst>
          </p:nvPr>
        </p:nvGraphicFramePr>
        <p:xfrm>
          <a:off x="1751012" y="1161143"/>
          <a:ext cx="8025341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94612" y="1219199"/>
            <a:ext cx="2858382" cy="1623589"/>
            <a:chOff x="1091151" y="41627"/>
            <a:chExt cx="2858382" cy="1623589"/>
          </a:xfrm>
        </p:grpSpPr>
        <p:sp>
          <p:nvSpPr>
            <p:cNvPr id="10" name="Rectangle 9"/>
            <p:cNvSpPr/>
            <p:nvPr/>
          </p:nvSpPr>
          <p:spPr>
            <a:xfrm>
              <a:off x="1243551" y="41627"/>
              <a:ext cx="2705982" cy="162358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091151" y="41627"/>
              <a:ext cx="2705982" cy="1623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দাহ্য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পদার্থ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303212" y="304800"/>
            <a:ext cx="1157037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আরেকবার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নিইঃ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FA07A1-CC83-4DE1-913A-49903B745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DFA07A1-CC83-4DE1-913A-49903B745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629A26-C3EC-437C-9D1D-6D0298767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629A26-C3EC-437C-9D1D-6D0298767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3A5DD9-7F8C-4406-A7CC-DE7C3AC42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F3A5DD9-7F8C-4406-A7CC-DE7C3AC42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0AB378-F406-4C57-B778-DC6AB9209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F0AB378-F406-4C57-B778-DC6AB9209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FF316A-9931-4BD2-855D-2CDEE7AD7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CFF316A-9931-4BD2-855D-2CDEE7AD7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867894" y="946289"/>
            <a:ext cx="2603722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333" y="1825171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2362200"/>
            <a:ext cx="4343400" cy="273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A9F722E-D2B4-43F8-B6B9-F21050D0B473}"/>
              </a:ext>
            </a:extLst>
          </p:cNvPr>
          <p:cNvSpPr/>
          <p:nvPr/>
        </p:nvSpPr>
        <p:spPr>
          <a:xfrm>
            <a:off x="303212" y="5098226"/>
            <a:ext cx="1135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কেউ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লেগেছিল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2012" y="533400"/>
            <a:ext cx="7772400" cy="769441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৬৪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50" y="1603829"/>
            <a:ext cx="5562147" cy="48768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590923" y="2209800"/>
            <a:ext cx="5181600" cy="228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801335" y="915830"/>
            <a:ext cx="2603722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3461" y="1748971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06952" y="2362200"/>
            <a:ext cx="9504817" cy="255454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বাংলাদশে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৪)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চুলার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নিভিয়ে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ঘটবে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801334" y="915830"/>
            <a:ext cx="3769077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334" y="1748971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34" y="1981200"/>
            <a:ext cx="3581400" cy="24353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807003" y="4648200"/>
            <a:ext cx="1062707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আগুন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1357745"/>
            <a:ext cx="2133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8F49DB-450D-495B-A22C-DE73C544C879}"/>
              </a:ext>
            </a:extLst>
          </p:cNvPr>
          <p:cNvSpPr txBox="1"/>
          <p:nvPr/>
        </p:nvSpPr>
        <p:spPr>
          <a:xfrm>
            <a:off x="379411" y="3967661"/>
            <a:ext cx="5927015" cy="1877437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মো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ছাঃ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নুরুন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নাহার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 (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সহকা</a:t>
            </a:r>
            <a:r>
              <a:rPr lang="bn-IN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রী</a:t>
            </a:r>
            <a: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শিক্ষক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)</a:t>
            </a:r>
            <a:r>
              <a:rPr lang="bn-BD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কাঁঠালপোতা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মেহেরপুর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সদর</a:t>
            </a:r>
            <a:r>
              <a:rPr lang="bn-IN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মেহেরপুর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nurunn561@gmail.com</a:t>
            </a: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5C3181-6984-4493-AADC-92518E9A7463}"/>
              </a:ext>
            </a:extLst>
          </p:cNvPr>
          <p:cNvSpPr txBox="1"/>
          <p:nvPr/>
        </p:nvSpPr>
        <p:spPr>
          <a:xfrm>
            <a:off x="6933437" y="3899499"/>
            <a:ext cx="4094932" cy="2185214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2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bn-IN" sz="2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12</a:t>
            </a:r>
            <a:r>
              <a:rPr lang="en-US" sz="2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r>
              <a:rPr lang="en-US" sz="2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28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en-US" sz="24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/1২/২০১৯খ্রিঃ</a:t>
            </a:r>
            <a:endParaRPr lang="en-US" sz="24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2012" y="1378527"/>
            <a:ext cx="2133600" cy="2362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45053" y="2133600"/>
            <a:ext cx="45719" cy="4343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1905000"/>
            <a:ext cx="6705600" cy="33382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1" r="58375"/>
          <a:stretch/>
        </p:blipFill>
        <p:spPr>
          <a:xfrm>
            <a:off x="303212" y="3810000"/>
            <a:ext cx="3869645" cy="288108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1" r="58375"/>
          <a:stretch/>
        </p:blipFill>
        <p:spPr>
          <a:xfrm flipH="1">
            <a:off x="7999412" y="3810000"/>
            <a:ext cx="3869645" cy="288108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63FB78-1C80-4C94-8AED-E3328F3FC23A}"/>
              </a:ext>
            </a:extLst>
          </p:cNvPr>
          <p:cNvSpPr/>
          <p:nvPr/>
        </p:nvSpPr>
        <p:spPr>
          <a:xfrm>
            <a:off x="1709492" y="400065"/>
            <a:ext cx="8617440" cy="15162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600" b="1" dirty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62" y="4034064"/>
            <a:ext cx="4262242" cy="240755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4" y="1233714"/>
            <a:ext cx="4242510" cy="2438400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233714"/>
            <a:ext cx="4262241" cy="240755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371BDD8-65E2-4C36-8859-1A4B51052092}"/>
              </a:ext>
            </a:extLst>
          </p:cNvPr>
          <p:cNvSpPr/>
          <p:nvPr/>
        </p:nvSpPr>
        <p:spPr>
          <a:xfrm>
            <a:off x="2460934" y="304800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IN" sz="4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কর।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371BDD8-65E2-4C36-8859-1A4B51052092}"/>
              </a:ext>
            </a:extLst>
          </p:cNvPr>
          <p:cNvSpPr/>
          <p:nvPr/>
        </p:nvSpPr>
        <p:spPr>
          <a:xfrm>
            <a:off x="222847" y="304800"/>
            <a:ext cx="1158081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কেউ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দেখেছো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371BDD8-65E2-4C36-8859-1A4B51052092}"/>
              </a:ext>
            </a:extLst>
          </p:cNvPr>
          <p:cNvSpPr/>
          <p:nvPr/>
        </p:nvSpPr>
        <p:spPr>
          <a:xfrm>
            <a:off x="1372026" y="304800"/>
            <a:ext cx="928245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দুর্ঘটনার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4" y="4034065"/>
            <a:ext cx="4262241" cy="240755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2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4521653" y="660681"/>
            <a:ext cx="2924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893144D-AC0D-4D4F-92E9-CC6DC7EA49CB}"/>
              </a:ext>
            </a:extLst>
          </p:cNvPr>
          <p:cNvSpPr/>
          <p:nvPr/>
        </p:nvSpPr>
        <p:spPr>
          <a:xfrm>
            <a:off x="6932701" y="5460086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ং-৬৪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5484DBF-A574-4D25-B1B5-2F78D5147D30}"/>
              </a:ext>
            </a:extLst>
          </p:cNvPr>
          <p:cNvSpPr/>
          <p:nvPr/>
        </p:nvSpPr>
        <p:spPr>
          <a:xfrm>
            <a:off x="3763281" y="4267200"/>
            <a:ext cx="4197021" cy="156966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96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আগুন</a:t>
            </a:r>
            <a:endParaRPr lang="en-US" sz="9600" b="1" spc="50" dirty="0">
              <a:ln w="11430">
                <a:noFill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58" y="1401224"/>
            <a:ext cx="5183188" cy="2915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7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99683C-9530-40DC-8873-A2892D997796}"/>
              </a:ext>
            </a:extLst>
          </p:cNvPr>
          <p:cNvSpPr txBox="1"/>
          <p:nvPr/>
        </p:nvSpPr>
        <p:spPr>
          <a:xfrm>
            <a:off x="227012" y="381000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16AC2A-6FCB-4D14-AFBA-7820A131F422}"/>
              </a:ext>
            </a:extLst>
          </p:cNvPr>
          <p:cNvSpPr txBox="1"/>
          <p:nvPr/>
        </p:nvSpPr>
        <p:spPr>
          <a:xfrm>
            <a:off x="1066781" y="1905000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9412" y="1143000"/>
            <a:ext cx="93726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693510" y="3505200"/>
            <a:ext cx="10772848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১০.১.1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জলোচ্ছ্বাস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লাগা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)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39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447800"/>
            <a:ext cx="5454120" cy="3430822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5601"/>
          <a:stretch/>
        </p:blipFill>
        <p:spPr>
          <a:xfrm>
            <a:off x="684211" y="1447800"/>
            <a:ext cx="5429857" cy="3434458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08539" y="4956557"/>
            <a:ext cx="19812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1738" y="4969333"/>
            <a:ext cx="19812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843253" y="5791200"/>
            <a:ext cx="108402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2408539" y="381000"/>
            <a:ext cx="71389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3"/>
          <a:stretch/>
        </p:blipFill>
        <p:spPr>
          <a:xfrm>
            <a:off x="6291544" y="1462615"/>
            <a:ext cx="4833146" cy="3470728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1447799"/>
            <a:ext cx="4814205" cy="346347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2408539" y="381000"/>
            <a:ext cx="71389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122237" y="5686286"/>
            <a:ext cx="1203801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অসচেতনতার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বস্তিতে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220" y="4927902"/>
            <a:ext cx="35474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লাগা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3517" y="4933343"/>
            <a:ext cx="50292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1524000"/>
            <a:ext cx="5334000" cy="3459276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6" y="1507671"/>
            <a:ext cx="5334000" cy="3491933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826698" y="5764143"/>
            <a:ext cx="1084022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আগুন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2408539" y="381000"/>
            <a:ext cx="71389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4849" y="5041959"/>
            <a:ext cx="330487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6326" y="5041959"/>
            <a:ext cx="340488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93" y="1219200"/>
            <a:ext cx="5065222" cy="3645407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2408539" y="381000"/>
            <a:ext cx="71389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5063633" cy="3620007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58407" y="4839207"/>
            <a:ext cx="42331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9713" y="4864607"/>
            <a:ext cx="330487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C73800-57B1-4BBC-975F-7A5AF92C144D}"/>
              </a:ext>
            </a:extLst>
          </p:cNvPr>
          <p:cNvSpPr/>
          <p:nvPr/>
        </p:nvSpPr>
        <p:spPr>
          <a:xfrm>
            <a:off x="161750" y="5638800"/>
            <a:ext cx="1197508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আগুন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লাগলে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ঘরবাড়ির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বিপদগ্রস্থ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433</Words>
  <Application>Microsoft Office PowerPoint</Application>
  <PresentationFormat>Custom</PresentationFormat>
  <Paragraphs>71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</dc:creator>
  <cp:lastModifiedBy>RC</cp:lastModifiedBy>
  <cp:revision>87</cp:revision>
  <dcterms:created xsi:type="dcterms:W3CDTF">2006-08-16T00:00:00Z</dcterms:created>
  <dcterms:modified xsi:type="dcterms:W3CDTF">2019-12-23T01:54:08Z</dcterms:modified>
</cp:coreProperties>
</file>