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12700" ty="12700" sx="100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malaybkg0202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দম 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24137"/>
            <a:ext cx="5334000" cy="2786063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133600" y="685800"/>
            <a:ext cx="45720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38100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086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মলয় বল্লভ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সহকারী শিক্ষক (কম্পিউটার শিক্ষা)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বি,ডি,সি,এইচ,মাধ্যমিক বিদ্যালয়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মুলাদী,বরিশাল।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Email Address: 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</a:rPr>
              <a:t>malayballav1981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  <a:hlinkClick r:id="rId2"/>
              </a:rPr>
              <a:t>@gmail.com</a:t>
            </a:r>
            <a:endParaRPr lang="en-US" sz="2800" dirty="0" smtClean="0">
              <a:solidFill>
                <a:srgbClr val="33CC33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Cell No. </a:t>
            </a:r>
            <a:r>
              <a:rPr lang="en-US" sz="28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01725671171.</a:t>
            </a:r>
            <a:endParaRPr lang="en-US" sz="2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017256711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04800"/>
            <a:ext cx="20574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457200"/>
            <a:ext cx="38100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895600"/>
            <a:ext cx="7086600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বিষয়ঃ তথ্য ও যোগাযোগ প্রযুক্তি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শ্রেণীঃ নবম, দশম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অধ্যায়ঃ ০৬ (ডেটাবেজ এর ব্যবহার)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4000" smtClean="0">
                <a:latin typeface="Nikosh" pitchFamily="2" charset="0"/>
                <a:cs typeface="Nikosh" pitchFamily="2" charset="0"/>
              </a:rPr>
              <a:t>পাঠঃ ০১  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304800"/>
            <a:ext cx="49530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অধ্যায়ের বহুনির্বাচনী প্রশ্নোত্তর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371600"/>
            <a:ext cx="8001000" cy="4893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 সংক্ষিপ্ত  আলোচনা-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১। ডেটাবেজ হলো অসংখ্য উপাত্তের একটি সুসজ্জিত তালিকা।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২। ডেটাবেজকে তথ্য ব্যহস্থাপনা পদ্ধতি বলে।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৩। ডেগাবেজকে ২ ভাগে ভাগ করা যায়।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৪। ডেগাবেজকে তথ্য ভান্ডারো বলা হয়।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৫। ডেটাবেজ হলো একটি কপম্পিউটারভিত্তিক পদ্ধতি।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৬। কলাম ও সারির সমম্বয়  গঠিত হয় ডেটাবেজ।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৭।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DBMS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-এর পূর্ণরুপ হলো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Database Management System.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৮। ডেটাবেজের প্রত্যেকি কলামের একটি করে হেডিং থাকে।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৯। হেডিং বা শিরোনামগুলো  ফিল্ড নামে পরিচিত।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১০। কম্পিঊটারে ডেটাবেজ প্রচলন শুরি হয় ষাটের দশক থেকে।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১১। ডেটাবেজ গঠিত হয় ডেটাটেবিলের সমন্বে।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১২। উল্লেখযোগ্য ডেটাবেজ প্রোগ্রাম হলো মাইক্রোসফট এক্সেল।  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17526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MCQ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153400" cy="56323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১। ওরাকল কী?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স্প্রেডশিট প্রোগ্রাম 			(খ) ওয়ার্ড প্রোগ্রাম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ডস অপারেটিং সিস্টেম 			(ঘ) ডেটাবেজ প্রোগ্রাম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২। ডেটাবেজ মূলত কী?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তথ্য 					(খ) উপাত্ত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অসখ্য উপাত্তের সজ্জিত তালিকা 		(ঘ) রেকর্ড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৩। ডট একটি-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সমন্বিত ধারনা 				(খ) বইয়ে ধারনা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একক ধারনা 				(ঘ) কপম্পিঊটারের ধারনা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৪। কোনটি ডেটাবেজ প্রোগ্রাম?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মডিউল 				(খ) ম্যাক্রো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ফক্সলো 				(ঘ) রিপোর্ট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৫। অক্ষর সম্বলিত তথ্য কোন ধরনের ডাটা?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নম্বর 				(খ) টেক্সট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মেমো 				(ঘ) কারেন্সী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1730324"/>
            <a:ext cx="457200" cy="46166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457200" cy="46166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581400"/>
            <a:ext cx="457200" cy="46166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7540" y="5029200"/>
            <a:ext cx="457200" cy="46166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5715000"/>
            <a:ext cx="457200" cy="46166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8153400" cy="56323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৬। পরস্পর সম্পর্কযুক্ত একাধিক ফাইল নিয়ে কী গঠিত হয়?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ফিল্ড 			(খ) রেকর্ড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ডেটাবেজ 			(ঘ) অক্ষর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৭। কোনটি ক্লিক করলে শূণ্য ডেটাবেজ উইন্ডো আসবে?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External data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		(খ)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database tools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File name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Create 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৮। একটি ডেটাবেজ মূলত কিসের সমন্বয়ে গঠিত?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কলাম ও সারির সমন্বয়ে 		(খ) কলাম ও ডেটার সমন্বয়ে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কলামের সমন্বয়ে 		(ঘ) ফিল্ড এবং নামের সমন্বয়ে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৯। কয়েকটি  কলামের সমন্বয়ে গঠিত একটি সারিকে কী বলে? 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ডেটা 			(খ) রেকর্ড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ফাইল 			(ঘ) কারেন্সী তথ্য ভান্ডার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১০। ডেটাবেজকে কী পদ্ধতি হিসেবে উল্লেখ করা হয়?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তথ্য ব্যহস্থাপনা 		(খ) ডেটা সংরক্ষনাগার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তথ্য রিট্রিভিং 			(ঘ) তথ্য যোগাযোগ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17526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MCQ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38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895600"/>
            <a:ext cx="38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581400"/>
            <a:ext cx="38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4648200"/>
            <a:ext cx="38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410200"/>
            <a:ext cx="38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8153400" cy="56323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১১। ডেটাবেজের হেডিং বা শিরোনামকে কী বলা হয়?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কলাম 			(খ) সারি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ফিল্ড 	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	(ঘ) রেকর্ড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১২। অনেকগুলো ফিল্ড নিয়ে ডেটাবেজ কী গঠিত হয়?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ফাইল 			(খ) ডেটাবেজ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ফোল্ডার 			(ঘ) রেকর্ড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১৩। একই সারি কয়েকটি ফিল্ড মিলে কী হয়?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সারি 			(খ) কলাম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রেকর্ড 			(ঘ) টেবিল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১৪। একটি ডেটাবেজে কোনটি থাকে?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সারি 			(খ) ফিল্ড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রেকর্ড 			(ঘ) সবগুলো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১৫। কোনটিকে তথ্য ব্যবস্থাপনা পদ্ধতি বলে?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 (ক) নেটওয়ার্ক 			(খ) টেবিল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ডেটাবেজ 			(ঘ) কুয়েরি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17526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MCQ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38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39064" y="2839328"/>
            <a:ext cx="38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7396" y="3962400"/>
            <a:ext cx="38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82792" y="5051476"/>
            <a:ext cx="38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7396" y="6172200"/>
            <a:ext cx="38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8153400" cy="56323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১৬। ওরাকল সফটওয়্যার কোন ক্ষেত্রে ব্যবহার করা হয়?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ছোন প্রতিষ্ঠানে 		(খ) বড় প্রতিষ্ঠানে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মাঝারি প্রতিষ্ঠানে 	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 ব্যক্তিগত প্রতিষ্ঠানে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১৭। ইনপুট কী?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তথ্য প্রদর্শন 			(খ) তথ্য গ্রহন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তথ্য বর্জন 			(ঘ) তথ্য প্রক্রিয়াকরণ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১৮। ডেটাবেজ মূলত কিসের সমন্বয়ে গঠিত?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কলাম ও সারি 			(খ) সারি ও হেডিং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সারি ও রেকর্ড 			(ঘ) কলাম ও ফিল্ড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১৯। রেকর্ডের উপরে-নিচের রেখা বা লাইনকে কী বলে?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কুয়েরি 			(খ) গ্রিডলাইন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রিবন 			(ঘ) সবগুলো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২০। ষাটের দশকে কয়টি ডেটা টেবিলের সমন্বয়ে একটি ডেটাবেজ গঠিত হয়? 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 (ক) ১				(খ) ২</a:t>
            </a:r>
          </a:p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৩				(ঘ) 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17526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MCQ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233204" y="1405596"/>
            <a:ext cx="38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6860" y="2480604"/>
            <a:ext cx="42320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9672" y="3581400"/>
            <a:ext cx="38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1340" y="4698612"/>
            <a:ext cx="33879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33204" y="5777132"/>
            <a:ext cx="38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86000"/>
            <a:ext cx="701040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" pitchFamily="2" charset="0"/>
                <a:cs typeface="Nikosh" pitchFamily="2" charset="0"/>
              </a:rPr>
              <a:t>আজকের 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MCQ</a:t>
            </a:r>
            <a:r>
              <a:rPr lang="bn-BD" sz="5400" dirty="0" smtClean="0">
                <a:latin typeface="Nikosh" pitchFamily="2" charset="0"/>
                <a:cs typeface="Nikosh" pitchFamily="2" charset="0"/>
              </a:rPr>
              <a:t> তে সবাইকে ধন্যবাদ জানিয়ে সমাপ্ত করছি  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141</TotalTime>
  <Words>226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49</cp:revision>
  <dcterms:created xsi:type="dcterms:W3CDTF">2006-08-16T00:00:00Z</dcterms:created>
  <dcterms:modified xsi:type="dcterms:W3CDTF">2019-10-23T09:57:36Z</dcterms:modified>
</cp:coreProperties>
</file>