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79" r:id="rId12"/>
    <p:sldId id="276" r:id="rId13"/>
    <p:sldId id="265" r:id="rId14"/>
    <p:sldId id="266" r:id="rId15"/>
    <p:sldId id="267" r:id="rId16"/>
    <p:sldId id="268" r:id="rId17"/>
    <p:sldId id="269" r:id="rId18"/>
    <p:sldId id="270" r:id="rId19"/>
    <p:sldId id="273" r:id="rId20"/>
    <p:sldId id="278" r:id="rId21"/>
    <p:sldId id="272" r:id="rId22"/>
    <p:sldId id="271" r:id="rId23"/>
    <p:sldId id="274" r:id="rId24"/>
    <p:sldId id="275" r:id="rId25"/>
  </p:sldIdLst>
  <p:sldSz cx="11430000" cy="6400800"/>
  <p:notesSz cx="6858000" cy="9144000"/>
  <p:defaultTextStyle>
    <a:defPPr>
      <a:defRPr lang="en-US"/>
    </a:defPPr>
    <a:lvl1pPr marL="0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1pPr>
    <a:lvl2pPr marL="395021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2pPr>
    <a:lvl3pPr marL="790042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3pPr>
    <a:lvl4pPr marL="1185062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4pPr>
    <a:lvl5pPr marL="1580083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5pPr>
    <a:lvl6pPr marL="1975104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6pPr>
    <a:lvl7pPr marL="2370125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7pPr>
    <a:lvl8pPr marL="2765146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8pPr>
    <a:lvl9pPr marL="3160166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636" autoAdjust="0"/>
  </p:normalViewPr>
  <p:slideViewPr>
    <p:cSldViewPr snapToGrid="0">
      <p:cViewPr varScale="1">
        <p:scale>
          <a:sx n="69" d="100"/>
          <a:sy n="69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BDC26-A335-4A77-B986-610C82FF547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0775-F3BC-42F1-96EF-1977E4F3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অত:পর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0775-F3BC-42F1-96EF-1977E4F3B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স্যাটেলাইট কীভাবে</a:t>
            </a:r>
            <a:r>
              <a:rPr lang="bn-IN" baseline="0" dirty="0" smtClean="0"/>
              <a:t> ঘুড়ে তা শিক্ষক বর্ণনা ক</a:t>
            </a:r>
            <a:r>
              <a:rPr lang="en-US" baseline="0" dirty="0" err="1" smtClean="0"/>
              <a:t>রবেন</a:t>
            </a:r>
            <a:r>
              <a:rPr lang="en-US" baseline="0" dirty="0" smtClean="0"/>
              <a:t>।</a:t>
            </a:r>
            <a:r>
              <a:rPr lang="bn-IN" baseline="0" dirty="0" smtClean="0"/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0775-F3BC-42F1-96EF-1977E4F3B1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22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১৯৬৪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জিও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স্টেশনারি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জিও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স্টেশনের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চাইবে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0775-F3BC-42F1-96EF-1977E4F3B1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41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0775-F3BC-42F1-96EF-1977E4F3B1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00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প্রতিফলনের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সিগন্যালকে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সিগন্যালে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সিগন্যালকে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সিগন্যালে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0775-F3BC-42F1-96EF-1977E4F3B1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9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0775-F3BC-42F1-96EF-1977E4F3B1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36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ফাইবারে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একপ্রান্ত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তলদেশ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।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0775-F3BC-42F1-96EF-1977E4F3B1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63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শিক্ষার্থীরা</a:t>
            </a:r>
            <a:r>
              <a:rPr lang="bn-IN" baseline="0" dirty="0" smtClean="0"/>
              <a:t> </a:t>
            </a:r>
            <a:r>
              <a:rPr lang="bn-IN" dirty="0" smtClean="0"/>
              <a:t>দলে বিভক্ত</a:t>
            </a:r>
            <a:r>
              <a:rPr lang="bn-IN" baseline="0" dirty="0" smtClean="0"/>
              <a:t> হয়ে বিতর্কের পক্ষে এবং বিপক্ষে যুক্তিসহ উপস্থান করবে।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0775-F3BC-42F1-96EF-1977E4F3B1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2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0775-F3BC-42F1-96EF-1977E4F3B1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3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047539"/>
            <a:ext cx="8572500" cy="2228427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361902"/>
            <a:ext cx="8572500" cy="15453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40"/>
            </a:lvl1pPr>
            <a:lvl2pPr marL="426705" indent="0" algn="ctr">
              <a:buNone/>
              <a:defRPr sz="1867"/>
            </a:lvl2pPr>
            <a:lvl3pPr marL="853410" indent="0" algn="ctr">
              <a:buNone/>
              <a:defRPr sz="1680"/>
            </a:lvl3pPr>
            <a:lvl4pPr marL="1280114" indent="0" algn="ctr">
              <a:buNone/>
              <a:defRPr sz="1493"/>
            </a:lvl4pPr>
            <a:lvl5pPr marL="1706819" indent="0" algn="ctr">
              <a:buNone/>
              <a:defRPr sz="1493"/>
            </a:lvl5pPr>
            <a:lvl6pPr marL="2133524" indent="0" algn="ctr">
              <a:buNone/>
              <a:defRPr sz="1493"/>
            </a:lvl6pPr>
            <a:lvl7pPr marL="2560229" indent="0" algn="ctr">
              <a:buNone/>
              <a:defRPr sz="1493"/>
            </a:lvl7pPr>
            <a:lvl8pPr marL="2986933" indent="0" algn="ctr">
              <a:buNone/>
              <a:defRPr sz="1493"/>
            </a:lvl8pPr>
            <a:lvl9pPr marL="3413638" indent="0" algn="ctr">
              <a:buNone/>
              <a:defRPr sz="149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6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40784"/>
            <a:ext cx="9858375" cy="12371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703917"/>
            <a:ext cx="9858375" cy="4061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3D4689B0-A85D-48B5-8BF6-527994ACB80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283D58CE-CB66-4F03-9D55-ACE3B45A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40783"/>
            <a:ext cx="2464594" cy="542438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40783"/>
            <a:ext cx="7250906" cy="54243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3D4689B0-A85D-48B5-8BF6-527994ACB80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283D58CE-CB66-4F03-9D55-ACE3B45A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49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53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40784"/>
            <a:ext cx="9858375" cy="12371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703917"/>
            <a:ext cx="9858375" cy="4061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3D4689B0-A85D-48B5-8BF6-527994ACB80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283D58CE-CB66-4F03-9D55-ACE3B45A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9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595756"/>
            <a:ext cx="9858375" cy="2662555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283499"/>
            <a:ext cx="9858375" cy="140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1pPr>
            <a:lvl2pPr marL="4267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3D4689B0-A85D-48B5-8BF6-527994ACB80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283D58CE-CB66-4F03-9D55-ACE3B45A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40784"/>
            <a:ext cx="9858375" cy="12371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703917"/>
            <a:ext cx="4857750" cy="4061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703917"/>
            <a:ext cx="4857750" cy="4061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3D4689B0-A85D-48B5-8BF6-527994ACB80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283D58CE-CB66-4F03-9D55-ACE3B45A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0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40784"/>
            <a:ext cx="9858375" cy="12371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569085"/>
            <a:ext cx="4835425" cy="76898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338070"/>
            <a:ext cx="4835425" cy="34389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569085"/>
            <a:ext cx="4859239" cy="76898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338070"/>
            <a:ext cx="4859239" cy="34389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3D4689B0-A85D-48B5-8BF6-527994ACB80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283D58CE-CB66-4F03-9D55-ACE3B45A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3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40784"/>
            <a:ext cx="9858375" cy="12371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3D4689B0-A85D-48B5-8BF6-527994ACB80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283D58CE-CB66-4F03-9D55-ACE3B45A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2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3D4689B0-A85D-48B5-8BF6-527994ACB80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283D58CE-CB66-4F03-9D55-ACE3B45A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1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26720"/>
            <a:ext cx="3686472" cy="1493520"/>
          </a:xfrm>
          <a:prstGeom prst="rect">
            <a:avLst/>
          </a:prstGeom>
        </p:spPr>
        <p:txBody>
          <a:bodyPr anchor="b"/>
          <a:lstStyle>
            <a:lvl1pPr>
              <a:defRPr sz="298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21597"/>
            <a:ext cx="5786438" cy="4548717"/>
          </a:xfrm>
          <a:prstGeom prst="rect">
            <a:avLst/>
          </a:prstGeom>
        </p:spPr>
        <p:txBody>
          <a:bodyPr/>
          <a:lstStyle>
            <a:lvl1pPr>
              <a:defRPr sz="2987"/>
            </a:lvl1pPr>
            <a:lvl2pPr>
              <a:defRPr sz="2613"/>
            </a:lvl2pPr>
            <a:lvl3pPr>
              <a:defRPr sz="224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920240"/>
            <a:ext cx="3686472" cy="355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3D4689B0-A85D-48B5-8BF6-527994ACB80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283D58CE-CB66-4F03-9D55-ACE3B45A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26720"/>
            <a:ext cx="3686472" cy="1493520"/>
          </a:xfrm>
          <a:prstGeom prst="rect">
            <a:avLst/>
          </a:prstGeom>
        </p:spPr>
        <p:txBody>
          <a:bodyPr anchor="b"/>
          <a:lstStyle>
            <a:lvl1pPr>
              <a:defRPr sz="298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21597"/>
            <a:ext cx="5786438" cy="45487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987"/>
            </a:lvl1pPr>
            <a:lvl2pPr marL="426705" indent="0">
              <a:buNone/>
              <a:defRPr sz="2613"/>
            </a:lvl2pPr>
            <a:lvl3pPr marL="853410" indent="0">
              <a:buNone/>
              <a:defRPr sz="2240"/>
            </a:lvl3pPr>
            <a:lvl4pPr marL="1280114" indent="0">
              <a:buNone/>
              <a:defRPr sz="1867"/>
            </a:lvl4pPr>
            <a:lvl5pPr marL="1706819" indent="0">
              <a:buNone/>
              <a:defRPr sz="1867"/>
            </a:lvl5pPr>
            <a:lvl6pPr marL="2133524" indent="0">
              <a:buNone/>
              <a:defRPr sz="1867"/>
            </a:lvl6pPr>
            <a:lvl7pPr marL="2560229" indent="0">
              <a:buNone/>
              <a:defRPr sz="1867"/>
            </a:lvl7pPr>
            <a:lvl8pPr marL="2986933" indent="0">
              <a:buNone/>
              <a:defRPr sz="1867"/>
            </a:lvl8pPr>
            <a:lvl9pPr marL="3413638" indent="0">
              <a:buNone/>
              <a:defRPr sz="18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920240"/>
            <a:ext cx="3686472" cy="355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3D4689B0-A85D-48B5-8BF6-527994ACB80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283D58CE-CB66-4F03-9D55-ACE3B45A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5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Sort 6"/>
          <p:cNvSpPr/>
          <p:nvPr userDrawn="1"/>
        </p:nvSpPr>
        <p:spPr>
          <a:xfrm>
            <a:off x="1028676" y="91868"/>
            <a:ext cx="9386503" cy="95733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5"/>
          </a:p>
        </p:txBody>
      </p:sp>
      <p:sp>
        <p:nvSpPr>
          <p:cNvPr id="8" name="Flowchart: Sort 7"/>
          <p:cNvSpPr/>
          <p:nvPr userDrawn="1"/>
        </p:nvSpPr>
        <p:spPr>
          <a:xfrm rot="16200000" flipV="1">
            <a:off x="-2388524" y="3246951"/>
            <a:ext cx="4998720" cy="138545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5"/>
          </a:p>
        </p:txBody>
      </p:sp>
      <p:sp>
        <p:nvSpPr>
          <p:cNvPr id="9" name="TextBox 8"/>
          <p:cNvSpPr txBox="1"/>
          <p:nvPr userDrawn="1"/>
        </p:nvSpPr>
        <p:spPr>
          <a:xfrm>
            <a:off x="3297382" y="5998465"/>
            <a:ext cx="5458691" cy="331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5" dirty="0" err="1" smtClean="0"/>
              <a:t>Md.Nizam</a:t>
            </a:r>
            <a:r>
              <a:rPr lang="en-US" sz="1555" dirty="0" smtClean="0"/>
              <a:t> </a:t>
            </a:r>
            <a:r>
              <a:rPr lang="en-US" sz="1555" dirty="0" err="1" smtClean="0"/>
              <a:t>Uddin,Agran</a:t>
            </a:r>
            <a:r>
              <a:rPr lang="en-US" sz="1555" dirty="0" smtClean="0"/>
              <a:t> High </a:t>
            </a:r>
            <a:r>
              <a:rPr lang="en-US" sz="1555" dirty="0" err="1" smtClean="0"/>
              <a:t>School,Baraigram</a:t>
            </a:r>
            <a:r>
              <a:rPr lang="en-US" sz="1555" dirty="0" smtClean="0"/>
              <a:t>, </a:t>
            </a:r>
            <a:r>
              <a:rPr lang="en-US" sz="1555" dirty="0" err="1" smtClean="0"/>
              <a:t>Natore</a:t>
            </a:r>
            <a:r>
              <a:rPr lang="en-US" sz="1555" dirty="0" smtClean="0"/>
              <a:t>.</a:t>
            </a:r>
            <a:endParaRPr lang="en-US" sz="1555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898" y="-250317"/>
            <a:ext cx="1558636" cy="115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85123" y="-227678"/>
            <a:ext cx="1344164" cy="1283490"/>
          </a:xfrm>
          <a:prstGeom prst="rect">
            <a:avLst/>
          </a:prstGeom>
        </p:spPr>
      </p:pic>
      <p:sp>
        <p:nvSpPr>
          <p:cNvPr id="12" name="Flowchart: Sort 11"/>
          <p:cNvSpPr/>
          <p:nvPr userDrawn="1"/>
        </p:nvSpPr>
        <p:spPr>
          <a:xfrm rot="16200000" flipV="1">
            <a:off x="8760946" y="3472504"/>
            <a:ext cx="4998720" cy="138545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5"/>
          </a:p>
        </p:txBody>
      </p:sp>
      <p:sp>
        <p:nvSpPr>
          <p:cNvPr id="13" name="Flowchart: Sort 12"/>
          <p:cNvSpPr/>
          <p:nvPr userDrawn="1"/>
        </p:nvSpPr>
        <p:spPr>
          <a:xfrm>
            <a:off x="793149" y="6244750"/>
            <a:ext cx="9386503" cy="95733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5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61855" y="5386292"/>
            <a:ext cx="1371600" cy="13096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102867" y="5560721"/>
            <a:ext cx="1577150" cy="11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1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defTabSz="853410" rtl="0" eaLnBrk="1" latinLnBrk="0" hangingPunct="1">
        <a:lnSpc>
          <a:spcPct val="90000"/>
        </a:lnSpc>
        <a:spcBef>
          <a:spcPct val="0"/>
        </a:spcBef>
        <a:buNone/>
        <a:defRPr sz="41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352" indent="-213352" algn="l" defTabSz="8534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613" kern="1200">
          <a:solidFill>
            <a:schemeClr val="tx1"/>
          </a:solidFill>
          <a:latin typeface="+mn-lt"/>
          <a:ea typeface="+mn-ea"/>
          <a:cs typeface="+mn-cs"/>
        </a:defRPr>
      </a:lvl1pPr>
      <a:lvl2pPr marL="64005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62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9346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7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4687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7358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26990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457199"/>
            <a:ext cx="10460182" cy="52508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8803" y="1995770"/>
            <a:ext cx="971702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7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72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10683" y="212636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54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54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5400" b="1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8545" y="918411"/>
            <a:ext cx="11055928" cy="4668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57" y="3456923"/>
            <a:ext cx="1604402" cy="1729296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940" y="1076197"/>
            <a:ext cx="1662058" cy="152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6256" y="5289776"/>
            <a:ext cx="1102821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রেডিও,টেলিভিশন,মোবাইল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676213" y="1996582"/>
            <a:ext cx="937958" cy="79893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10238" y="3724061"/>
            <a:ext cx="1889526" cy="59751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847065" y="2195000"/>
            <a:ext cx="1084320" cy="656752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535781" y="3857243"/>
            <a:ext cx="1489285" cy="813106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47" y="383520"/>
            <a:ext cx="2549223" cy="2549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EFF0F2"/>
              </a:clrFrom>
              <a:clrTo>
                <a:srgbClr val="EFF0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799" y="3724061"/>
            <a:ext cx="2058842" cy="1370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86" y="2565872"/>
            <a:ext cx="2349457" cy="137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7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4437" y="387927"/>
            <a:ext cx="6941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153277"/>
              </p:ext>
            </p:extLst>
          </p:nvPr>
        </p:nvGraphicFramePr>
        <p:xfrm>
          <a:off x="3877253" y="2452255"/>
          <a:ext cx="3230129" cy="1551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1096920" imgH="491040" progId="Package">
                  <p:embed/>
                </p:oleObj>
              </mc:Choice>
              <mc:Fallback>
                <p:oleObj name="Packager Shell Object" showAsIcon="1" r:id="rId3" imgW="10969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7253" y="2452255"/>
                        <a:ext cx="3230129" cy="1551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87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0109" y="1154207"/>
            <a:ext cx="1108363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83169" y="138544"/>
            <a:ext cx="3768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9874" y="4949753"/>
            <a:ext cx="8595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এর কাজ করার প্রক্রিয়া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17" y="1523386"/>
            <a:ext cx="3157238" cy="2518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25" y="1404867"/>
            <a:ext cx="3512087" cy="26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10683" y="212636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54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সমস্যা</a:t>
            </a:r>
            <a:endParaRPr lang="en-US" sz="5400" b="1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0836" y="876729"/>
            <a:ext cx="10958946" cy="4627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360053" y="989649"/>
            <a:ext cx="4224271" cy="1804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3831" y="2279434"/>
            <a:ext cx="4036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ব্যবহারের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72189" y="2808880"/>
            <a:ext cx="0" cy="24714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93851" y="3155120"/>
            <a:ext cx="4846432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দূরে থাকায় বড় এন্টিনার হয়।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72190" y="3451539"/>
            <a:ext cx="12123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93850" y="4803284"/>
            <a:ext cx="4846433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লাগে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72190" y="5280338"/>
            <a:ext cx="12123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70" y="694886"/>
            <a:ext cx="2932980" cy="14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4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4338" y="244916"/>
            <a:ext cx="6752169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http://38.media.tumblr.com/tumblr_lw9v0bwyW71qbdq9so1_5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761" y="1372422"/>
            <a:ext cx="3886200" cy="3152775"/>
          </a:xfrm>
          <a:prstGeom prst="rect">
            <a:avLst/>
          </a:prstGeom>
          <a:noFill/>
        </p:spPr>
      </p:pic>
      <p:pic>
        <p:nvPicPr>
          <p:cNvPr id="6" name="Picture 5" descr="ADSS-OpticalFibreCable.aspx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0691" y="1426884"/>
            <a:ext cx="35814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691" y="4729372"/>
            <a:ext cx="10806545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তন্তু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ইনফ্রারেড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1664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tiar\Desktop\New folder\Las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61" y="1842655"/>
            <a:ext cx="8167255" cy="248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01660" y="355753"/>
            <a:ext cx="3438762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584" y="4835238"/>
            <a:ext cx="9634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95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7" y="1270372"/>
            <a:ext cx="6515100" cy="3477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26472" y="5081576"/>
            <a:ext cx="10501746" cy="7078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ইনফ্রারেড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69127" y="449297"/>
            <a:ext cx="8963891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2" y="4827639"/>
            <a:ext cx="10875818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07673" y="419048"/>
            <a:ext cx="7460672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3" y="1369868"/>
            <a:ext cx="4306167" cy="3188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6" y="1369868"/>
            <a:ext cx="4306167" cy="313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0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6947" y="323027"/>
            <a:ext cx="7204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5400000">
            <a:off x="5016351" y="3279927"/>
            <a:ext cx="942109" cy="4080998"/>
            <a:chOff x="699654" y="1437606"/>
            <a:chExt cx="942109" cy="4080998"/>
          </a:xfrm>
        </p:grpSpPr>
        <p:sp>
          <p:nvSpPr>
            <p:cNvPr id="3" name="Rectangle 2"/>
            <p:cNvSpPr/>
            <p:nvPr/>
          </p:nvSpPr>
          <p:spPr>
            <a:xfrm rot="16200000">
              <a:off x="-292994" y="3124162"/>
              <a:ext cx="2927404" cy="70788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সাবমেরিন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ক্যাবল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7" name="Oval 6"/>
            <p:cNvSpPr/>
            <p:nvPr/>
          </p:nvSpPr>
          <p:spPr>
            <a:xfrm rot="16200000">
              <a:off x="-869790" y="3007050"/>
              <a:ext cx="4080998" cy="942109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28" y="1394246"/>
            <a:ext cx="5464156" cy="3073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1995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2491" y="1658173"/>
            <a:ext cx="6172200" cy="2062103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এক-তৃতীয়াংশ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2491" y="395019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মাধ্যেমে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17618" y="460892"/>
            <a:ext cx="760268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4106737"/>
            <a:ext cx="2672167" cy="1781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16" y="1289965"/>
            <a:ext cx="2251594" cy="20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3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5DDD2"/>
              </a:clrFrom>
              <a:clrTo>
                <a:srgbClr val="E5DD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8" t="44128" r="33645" b="12319"/>
          <a:stretch/>
        </p:blipFill>
        <p:spPr>
          <a:xfrm rot="16200000" flipV="1">
            <a:off x="1429596" y="605221"/>
            <a:ext cx="2056499" cy="1974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166254" y="2992582"/>
            <a:ext cx="508461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95"/>
              </a:lnSpc>
              <a:defRPr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নিজাম উদ্দিন </a:t>
            </a:r>
          </a:p>
          <a:p>
            <a:pPr algn="ctr">
              <a:lnSpc>
                <a:spcPts val="3373"/>
              </a:lnSpc>
              <a:defRPr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আগ্রান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বড়াইগ্রাম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নাটোর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০১৭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২২-০৫৪৮১৯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7184" y="2290925"/>
            <a:ext cx="5167746" cy="378565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৮ম শ্রেণি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বিষয়‌ঃ তথ্য ও যোগাযোগ প্রযুক্তি।</a:t>
            </a:r>
          </a:p>
          <a:p>
            <a:pPr algn="ctr">
              <a:defRPr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অধ্যয়-দ্বিতীয় ।</a:t>
            </a:r>
          </a:p>
          <a:p>
            <a:pPr algn="ctr">
              <a:defRPr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মিনিট।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nizamnishat@gmail.com.</a:t>
            </a:r>
            <a:endParaRPr lang="bn-B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27" y="432933"/>
            <a:ext cx="1625061" cy="2188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Flowchart: Sort 5"/>
          <p:cNvSpPr/>
          <p:nvPr/>
        </p:nvSpPr>
        <p:spPr>
          <a:xfrm>
            <a:off x="5597236" y="249382"/>
            <a:ext cx="69277" cy="5827195"/>
          </a:xfrm>
          <a:prstGeom prst="flowChartSor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17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163782"/>
            <a:ext cx="1122218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91833" y="4646049"/>
            <a:ext cx="105987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ফাইবারই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72" y="1694417"/>
            <a:ext cx="3781784" cy="2457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4003467" y="0"/>
            <a:ext cx="3353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26" y="1437541"/>
            <a:ext cx="4690508" cy="28727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830878"/>
            <a:ext cx="1119051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ক্যাব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437541"/>
            <a:ext cx="4577239" cy="2872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3684" y="409538"/>
            <a:ext cx="3657269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3684" y="4818937"/>
            <a:ext cx="3005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সাবমেরিন ক্যাবল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3684" y="4818937"/>
            <a:ext cx="5268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itchFamily="18" charset="0"/>
              </a:rPr>
              <a:t>SEA-ME-WE-4</a:t>
            </a:r>
          </a:p>
          <a:p>
            <a:endParaRPr lang="en-US" sz="40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2" grpId="0"/>
      <p:bldP spid="2" grpId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0170" y="40549"/>
            <a:ext cx="2375971" cy="1200329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9927" y="3005703"/>
            <a:ext cx="876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৪. কত সালে মহাকাশে জিও স্টেশনারি স্যাটেলাইট স্থাপন করা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495" y="3380535"/>
            <a:ext cx="173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ক. ১৯৫৪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1023" y="3380534"/>
            <a:ext cx="173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খ. ১৯৬৪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496" y="3883991"/>
            <a:ext cx="188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গ. ১৯৭১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1024" y="3965309"/>
            <a:ext cx="188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ঘ. ১৯৮১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672945" y="395801"/>
            <a:ext cx="2074438" cy="137304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714432" y="390117"/>
            <a:ext cx="2069100" cy="137304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9927" y="4401956"/>
            <a:ext cx="8125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৫. বাংলাদেশ যে সাবমেরিন ক্যাবলের সাথে যুক্ত তার নাম কি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8956" y="4920055"/>
            <a:ext cx="353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SEA-ME-WE-5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0385" y="4887627"/>
            <a:ext cx="353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SEA-ME-WE-4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5160" y="5444681"/>
            <a:ext cx="353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SEE-ME-WE-5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0385" y="5444681"/>
            <a:ext cx="353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>
                <a:latin typeface="Times New Roman" panose="02020603050405020304" pitchFamily="18" charset="0"/>
                <a:cs typeface="NikoshBAN" panose="02000000000000000000" pitchFamily="2" charset="0"/>
              </a:rPr>
              <a:t>SEE-ME-WE- 4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9926" y="1416649"/>
            <a:ext cx="9781310" cy="1623634"/>
            <a:chOff x="464125" y="1137552"/>
            <a:chExt cx="9781310" cy="1623634"/>
          </a:xfrm>
        </p:grpSpPr>
        <p:sp>
          <p:nvSpPr>
            <p:cNvPr id="10" name="TextBox 9"/>
            <p:cNvSpPr txBox="1"/>
            <p:nvPr/>
          </p:nvSpPr>
          <p:spPr>
            <a:xfrm>
              <a:off x="464126" y="1137552"/>
              <a:ext cx="52647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স্যাটেলাইট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126" y="1694606"/>
              <a:ext cx="52647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সাবমেরিন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ক্যাবল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গঠিত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125" y="2176411"/>
              <a:ext cx="9781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স্থাপনকৃত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স্যাটেলাইটের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তারিখে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স্থাপন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56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9" grpId="0" animBg="1"/>
      <p:bldP spid="9" grpId="1" animBg="1"/>
      <p:bldP spid="12" grpId="0"/>
      <p:bldP spid="13" grpId="0"/>
      <p:bldP spid="17" grpId="0"/>
      <p:bldP spid="18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7010" y="235529"/>
            <a:ext cx="4267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35381" y="1251192"/>
            <a:ext cx="6546273" cy="2832101"/>
            <a:chOff x="2244436" y="1222963"/>
            <a:chExt cx="6546273" cy="28321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436" y="1222963"/>
              <a:ext cx="2832101" cy="28321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50610" y="1631349"/>
              <a:ext cx="3340099" cy="1650552"/>
            </a:xfrm>
            <a:prstGeom prst="rect">
              <a:avLst/>
            </a:prstGeom>
          </p:spPr>
        </p:pic>
      </p:grp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39699" y="4083293"/>
            <a:ext cx="11180618" cy="1143000"/>
          </a:xfrm>
          <a:prstGeom prst="rect">
            <a:avLst/>
          </a:prstGeom>
        </p:spPr>
        <p:txBody>
          <a:bodyPr/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q"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ফাইবা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রের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যুক্তিসহ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4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9888" y="349241"/>
            <a:ext cx="1349829" cy="57554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9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  <a:p>
            <a:r>
              <a:rPr lang="bn-IN" sz="8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</a:p>
          <a:p>
            <a:r>
              <a:rPr lang="bn-IN" sz="8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r>
              <a:rPr lang="bn-IN" sz="9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9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4" y="615477"/>
            <a:ext cx="8049491" cy="50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63796" y="4963423"/>
            <a:ext cx="7330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0" name="Picture 4" descr="http://personalpages.manchester.ac.uk/staff/m.dodge/cybergeography/atlas/fakevbns_large.gif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0"/>
          <a:stretch/>
        </p:blipFill>
        <p:spPr bwMode="auto">
          <a:xfrm>
            <a:off x="2305459" y="721711"/>
            <a:ext cx="3587675" cy="379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63796" y="4998491"/>
            <a:ext cx="7892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39" y="1005750"/>
            <a:ext cx="4210818" cy="3856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2735" y="167712"/>
            <a:ext cx="5105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4828" y="4909309"/>
            <a:ext cx="4350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6333" y="4709949"/>
            <a:ext cx="5084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ফাইবারের মাধ্যমে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92" y="1727201"/>
            <a:ext cx="4121779" cy="231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37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000585" y="1456386"/>
            <a:ext cx="8305800" cy="914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ও অপটিক্যাল ফাইবার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http://www.123gifs.eu/free-gifs/satellites/satelliten-00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38" y="2637487"/>
            <a:ext cx="2512102" cy="252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aflglobal.com/productlist/Product-Lines/Fiber-Optic-Cable/Aerial-Dielectric-Self-Supporting-%28ADSS%29-Optical-F/img/ADSS-OpticalFibreCable.aspx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328" y="3014730"/>
            <a:ext cx="2477905" cy="247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07725" y="503886"/>
            <a:ext cx="5357531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বিষয়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6317968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9749" y="365513"/>
            <a:ext cx="23423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6602" y="1593321"/>
            <a:ext cx="4636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...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6602" y="2627768"/>
            <a:ext cx="6014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6602" y="3304119"/>
            <a:ext cx="9851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6602" y="4101252"/>
            <a:ext cx="9306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6602" y="4819067"/>
            <a:ext cx="8084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সাবমেরিন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4055625" y="-83613"/>
            <a:ext cx="3131127" cy="2080342"/>
          </a:xfrm>
          <a:prstGeom prst="irregularSeal1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89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270" y="4964647"/>
            <a:ext cx="1087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সাটেলাইট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6114" y="1202380"/>
            <a:ext cx="11103429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40744" y="99185"/>
            <a:ext cx="3110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91" y="1377444"/>
            <a:ext cx="5541819" cy="35872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7436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8545" y="1091540"/>
            <a:ext cx="11125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80952" y="159363"/>
            <a:ext cx="3110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3676" y="5264710"/>
            <a:ext cx="79248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>
                <a:latin typeface="NikoshBAN" panose="02000000000000000000" pitchFamily="2" charset="0"/>
                <a:cs typeface="NikoshBAN" pitchFamily="2" charset="0"/>
              </a:rPr>
              <a:t>স্যাটেলাইট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প্রদক্ষিণ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81" y="1285865"/>
            <a:ext cx="4923127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2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4691" y="1163782"/>
            <a:ext cx="11125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84965" y="148119"/>
            <a:ext cx="2874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5801" y="4775353"/>
            <a:ext cx="51844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বলতে কী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91" y="1588225"/>
            <a:ext cx="4015311" cy="3011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5423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04" y="962824"/>
            <a:ext cx="5594797" cy="4252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12" y="919084"/>
            <a:ext cx="6096000" cy="43815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 rot="19165367">
            <a:off x="4803513" y="2142942"/>
            <a:ext cx="1870391" cy="4572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2960540">
            <a:off x="6991822" y="2361024"/>
            <a:ext cx="2610771" cy="39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958901" y="1725771"/>
            <a:ext cx="1625244" cy="11462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125060" y="1725771"/>
            <a:ext cx="1932009" cy="15583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3" idx="1"/>
          </p:cNvCxnSpPr>
          <p:nvPr/>
        </p:nvCxnSpPr>
        <p:spPr>
          <a:xfrm flipH="1">
            <a:off x="5028399" y="1918953"/>
            <a:ext cx="1555746" cy="1060957"/>
          </a:xfrm>
          <a:prstGeom prst="straightConnector1">
            <a:avLst/>
          </a:prstGeom>
          <a:ln w="5715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1"/>
          </p:cNvCxnSpPr>
          <p:nvPr/>
        </p:nvCxnSpPr>
        <p:spPr>
          <a:xfrm flipH="1" flipV="1">
            <a:off x="7305541" y="1631333"/>
            <a:ext cx="2047624" cy="1694771"/>
          </a:xfrm>
          <a:prstGeom prst="straightConnector1">
            <a:avLst/>
          </a:prstGeom>
          <a:ln w="5715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7705383">
            <a:off x="3488975" y="2640519"/>
            <a:ext cx="290007" cy="719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2330121">
            <a:off x="3239713" y="2863527"/>
            <a:ext cx="780939" cy="2327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784812" y="223731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54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54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5400" b="1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926" y="5045188"/>
            <a:ext cx="11554691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স্টেশনারির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97853" y="919084"/>
            <a:ext cx="10827347" cy="4571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5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1144</TotalTime>
  <Words>592</Words>
  <Application>Microsoft Office PowerPoint</Application>
  <PresentationFormat>Custom</PresentationFormat>
  <Paragraphs>102</Paragraphs>
  <Slides>24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Agran High School</dc:creator>
  <cp:lastModifiedBy>NIZAM UDDIN</cp:lastModifiedBy>
  <cp:revision>153</cp:revision>
  <dcterms:created xsi:type="dcterms:W3CDTF">2019-04-21T09:06:29Z</dcterms:created>
  <dcterms:modified xsi:type="dcterms:W3CDTF">2019-12-23T15:17:45Z</dcterms:modified>
</cp:coreProperties>
</file>