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64" r:id="rId5"/>
    <p:sldId id="258" r:id="rId6"/>
    <p:sldId id="257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2C1A7-77C1-4085-9059-911450D1AB0E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B71A4-7FF9-423F-B847-C60D94E675D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চীন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72C27F-0958-4BE5-8F6C-D43E64FBC8CD}" type="parTrans" cxnId="{ED2B2109-B202-49B7-82A8-F319AAEA682E}">
      <dgm:prSet/>
      <dgm:spPr/>
      <dgm:t>
        <a:bodyPr/>
        <a:lstStyle/>
        <a:p>
          <a:endParaRPr lang="en-US"/>
        </a:p>
      </dgm:t>
    </dgm:pt>
    <dgm:pt modelId="{1EFE3F1C-3514-45FF-B5FC-BD27D1A27DB1}" type="sibTrans" cxnId="{ED2B2109-B202-49B7-82A8-F319AAEA682E}">
      <dgm:prSet/>
      <dgm:spPr/>
      <dgm:t>
        <a:bodyPr/>
        <a:lstStyle/>
        <a:p>
          <a:endParaRPr lang="en-US"/>
        </a:p>
      </dgm:t>
    </dgm:pt>
    <dgm:pt modelId="{552DF38B-08F8-43C6-AE16-B11B8744FFC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রাষ্ট্রীয় নাম গণপ্রজাতন্ত্রী চীন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EAE7B0-4D7F-40C3-B178-C7D14F9672E5}" type="parTrans" cxnId="{8998BABD-A94B-4826-B553-43A7B5B20B42}">
      <dgm:prSet/>
      <dgm:spPr/>
      <dgm:t>
        <a:bodyPr/>
        <a:lstStyle/>
        <a:p>
          <a:endParaRPr lang="en-US"/>
        </a:p>
      </dgm:t>
    </dgm:pt>
    <dgm:pt modelId="{D0C49D53-FADA-4BAC-B17A-9511D225E5F0}" type="sibTrans" cxnId="{8998BABD-A94B-4826-B553-43A7B5B20B42}">
      <dgm:prSet/>
      <dgm:spPr/>
      <dgm:t>
        <a:bodyPr/>
        <a:lstStyle/>
        <a:p>
          <a:endParaRPr lang="en-US"/>
        </a:p>
      </dgm:t>
    </dgm:pt>
    <dgm:pt modelId="{D18C37F6-17F9-4447-BDC5-B772137EAA7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স্থানীয় নাম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ঝুংঘু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D339250-D68D-48FF-AEE2-3F7C1E6B0956}" type="parTrans" cxnId="{38B92312-129A-4E8E-8905-5BC6B61695EC}">
      <dgm:prSet/>
      <dgm:spPr/>
      <dgm:t>
        <a:bodyPr/>
        <a:lstStyle/>
        <a:p>
          <a:endParaRPr lang="en-US"/>
        </a:p>
      </dgm:t>
    </dgm:pt>
    <dgm:pt modelId="{F32842DA-F5D2-4F37-804F-A9816AEBE056}" type="sibTrans" cxnId="{38B92312-129A-4E8E-8905-5BC6B61695EC}">
      <dgm:prSet/>
      <dgm:spPr/>
      <dgm:t>
        <a:bodyPr/>
        <a:lstStyle/>
        <a:p>
          <a:endParaRPr lang="en-US"/>
        </a:p>
      </dgm:t>
    </dgm:pt>
    <dgm:pt modelId="{3F19E479-9330-4143-BF18-E7105877959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লোকসংখ্যা ১৪০ কোটি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27FAFB2-D807-492D-BA4E-A859E39ED206}" type="parTrans" cxnId="{3197B63F-3FFF-4AF9-B475-89B4C1A07D95}">
      <dgm:prSet/>
      <dgm:spPr/>
      <dgm:t>
        <a:bodyPr/>
        <a:lstStyle/>
        <a:p>
          <a:endParaRPr lang="en-US"/>
        </a:p>
      </dgm:t>
    </dgm:pt>
    <dgm:pt modelId="{73A3CC87-8228-4175-BEE3-84A73D8ED350}" type="sibTrans" cxnId="{3197B63F-3FFF-4AF9-B475-89B4C1A07D95}">
      <dgm:prSet/>
      <dgm:spPr/>
      <dgm:t>
        <a:bodyPr/>
        <a:lstStyle/>
        <a:p>
          <a:endParaRPr lang="en-US"/>
        </a:p>
      </dgm:t>
    </dgm:pt>
    <dgm:pt modelId="{F0B31009-9A47-48C9-8ED4-0D69007B715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আয়তন প্রায় ৯৫ লক্ষ ৯৭ হাজার বর্গকিলোমিটার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9476BA-1586-4EDC-86D4-C2C3A232506C}" type="parTrans" cxnId="{3A7DA634-02AD-4D27-A047-429B35095A18}">
      <dgm:prSet/>
      <dgm:spPr/>
      <dgm:t>
        <a:bodyPr/>
        <a:lstStyle/>
        <a:p>
          <a:endParaRPr lang="en-US"/>
        </a:p>
      </dgm:t>
    </dgm:pt>
    <dgm:pt modelId="{502631CD-E4E9-47D4-970A-3EDDC5E0DFFB}" type="sibTrans" cxnId="{3A7DA634-02AD-4D27-A047-429B35095A18}">
      <dgm:prSet/>
      <dgm:spPr/>
      <dgm:t>
        <a:bodyPr/>
        <a:lstStyle/>
        <a:p>
          <a:endParaRPr lang="en-US"/>
        </a:p>
      </dgm:t>
    </dgm:pt>
    <dgm:pt modelId="{256D2840-3275-4ACB-81A5-BC8D7C125B7A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রাজধানীর নাম বেইজিং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250DB0-9DDA-4FA6-89FF-124407F51A94}" type="parTrans" cxnId="{39C5F9BD-2A4D-4B1A-A675-FFF0FF4CC4A8}">
      <dgm:prSet/>
      <dgm:spPr/>
      <dgm:t>
        <a:bodyPr/>
        <a:lstStyle/>
        <a:p>
          <a:endParaRPr lang="en-US"/>
        </a:p>
      </dgm:t>
    </dgm:pt>
    <dgm:pt modelId="{E9183E09-B42B-473F-AE59-FE5E5F7DF4F4}" type="sibTrans" cxnId="{39C5F9BD-2A4D-4B1A-A675-FFF0FF4CC4A8}">
      <dgm:prSet/>
      <dgm:spPr/>
      <dgm:t>
        <a:bodyPr/>
        <a:lstStyle/>
        <a:p>
          <a:endParaRPr lang="en-US"/>
        </a:p>
      </dgm:t>
    </dgm:pt>
    <dgm:pt modelId="{55FBDF5F-B38E-4123-A342-21FF84E042BF}" type="pres">
      <dgm:prSet presAssocID="{6BC2C1A7-77C1-4085-9059-911450D1AB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EC060-0D9C-4F4F-B498-B1B1AD1B17FA}" type="pres">
      <dgm:prSet presAssocID="{788B71A4-7FF9-423F-B847-C60D94E675DC}" presName="centerShape" presStyleLbl="node0" presStyleIdx="0" presStyleCnt="1"/>
      <dgm:spPr/>
      <dgm:t>
        <a:bodyPr/>
        <a:lstStyle/>
        <a:p>
          <a:endParaRPr lang="en-US"/>
        </a:p>
      </dgm:t>
    </dgm:pt>
    <dgm:pt modelId="{3C32CC16-20C7-4443-9321-A070EB0480C3}" type="pres">
      <dgm:prSet presAssocID="{552DF38B-08F8-43C6-AE16-B11B8744FFC5}" presName="node" presStyleLbl="node1" presStyleIdx="0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CAB8E-6416-49FA-9EC8-D84F0C2B5423}" type="pres">
      <dgm:prSet presAssocID="{552DF38B-08F8-43C6-AE16-B11B8744FFC5}" presName="dummy" presStyleCnt="0"/>
      <dgm:spPr/>
      <dgm:t>
        <a:bodyPr/>
        <a:lstStyle/>
        <a:p>
          <a:endParaRPr lang="en-US"/>
        </a:p>
      </dgm:t>
    </dgm:pt>
    <dgm:pt modelId="{8B8B40B1-8B56-4B83-83D1-666FB997E168}" type="pres">
      <dgm:prSet presAssocID="{D0C49D53-FADA-4BAC-B17A-9511D225E5F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4E85668-E817-4708-802E-730B871563B6}" type="pres">
      <dgm:prSet presAssocID="{D18C37F6-17F9-4447-BDC5-B772137EAA7E}" presName="node" presStyleLbl="node1" presStyleIdx="1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08D35-A49A-434E-A263-D8DE9FBF21FA}" type="pres">
      <dgm:prSet presAssocID="{D18C37F6-17F9-4447-BDC5-B772137EAA7E}" presName="dummy" presStyleCnt="0"/>
      <dgm:spPr/>
      <dgm:t>
        <a:bodyPr/>
        <a:lstStyle/>
        <a:p>
          <a:endParaRPr lang="en-US"/>
        </a:p>
      </dgm:t>
    </dgm:pt>
    <dgm:pt modelId="{6AB45333-8A59-4F93-9FC5-07AAF5963851}" type="pres">
      <dgm:prSet presAssocID="{F32842DA-F5D2-4F37-804F-A9816AEBE05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539F983-7EB9-44C0-A425-276F38527E7D}" type="pres">
      <dgm:prSet presAssocID="{256D2840-3275-4ACB-81A5-BC8D7C125B7A}" presName="node" presStyleLbl="node1" presStyleIdx="2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E0DF-A395-457D-80C4-749089265BF0}" type="pres">
      <dgm:prSet presAssocID="{256D2840-3275-4ACB-81A5-BC8D7C125B7A}" presName="dummy" presStyleCnt="0"/>
      <dgm:spPr/>
      <dgm:t>
        <a:bodyPr/>
        <a:lstStyle/>
        <a:p>
          <a:endParaRPr lang="en-US"/>
        </a:p>
      </dgm:t>
    </dgm:pt>
    <dgm:pt modelId="{0DE8096F-6CDC-4557-9E6E-C2B10E0786FE}" type="pres">
      <dgm:prSet presAssocID="{E9183E09-B42B-473F-AE59-FE5E5F7DF4F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F5305E-6E69-450C-857A-4703AF5B01F5}" type="pres">
      <dgm:prSet presAssocID="{3F19E479-9330-4143-BF18-E7105877959A}" presName="node" presStyleLbl="node1" presStyleIdx="3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98F2B-9DA7-4577-8B3F-F15BFF47F4DC}" type="pres">
      <dgm:prSet presAssocID="{3F19E479-9330-4143-BF18-E7105877959A}" presName="dummy" presStyleCnt="0"/>
      <dgm:spPr/>
      <dgm:t>
        <a:bodyPr/>
        <a:lstStyle/>
        <a:p>
          <a:endParaRPr lang="en-US"/>
        </a:p>
      </dgm:t>
    </dgm:pt>
    <dgm:pt modelId="{2388237F-071A-4151-80C7-C45A9A0BBE7C}" type="pres">
      <dgm:prSet presAssocID="{73A3CC87-8228-4175-BEE3-84A73D8ED3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C50AF2C-58A3-4CFA-8F0F-D08D4909E400}" type="pres">
      <dgm:prSet presAssocID="{F0B31009-9A47-48C9-8ED4-0D69007B715D}" presName="node" presStyleLbl="node1" presStyleIdx="4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605ED-0F48-47C0-AB2D-0D6E00476587}" type="pres">
      <dgm:prSet presAssocID="{F0B31009-9A47-48C9-8ED4-0D69007B715D}" presName="dummy" presStyleCnt="0"/>
      <dgm:spPr/>
      <dgm:t>
        <a:bodyPr/>
        <a:lstStyle/>
        <a:p>
          <a:endParaRPr lang="en-US"/>
        </a:p>
      </dgm:t>
    </dgm:pt>
    <dgm:pt modelId="{FA6FA422-BCD9-4017-822C-6313389D2926}" type="pres">
      <dgm:prSet presAssocID="{502631CD-E4E9-47D4-970A-3EDDC5E0DFF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A170D84-20F1-4252-AEC3-135E7A580D04}" type="presOf" srcId="{3F19E479-9330-4143-BF18-E7105877959A}" destId="{EDF5305E-6E69-450C-857A-4703AF5B01F5}" srcOrd="0" destOrd="0" presId="urn:microsoft.com/office/officeart/2005/8/layout/radial6"/>
    <dgm:cxn modelId="{AA2AEA75-868B-4333-A119-E78E91CBE7B7}" type="presOf" srcId="{73A3CC87-8228-4175-BEE3-84A73D8ED350}" destId="{2388237F-071A-4151-80C7-C45A9A0BBE7C}" srcOrd="0" destOrd="0" presId="urn:microsoft.com/office/officeart/2005/8/layout/radial6"/>
    <dgm:cxn modelId="{0199B23B-D513-4A1F-880B-1C67F4DDF527}" type="presOf" srcId="{788B71A4-7FF9-423F-B847-C60D94E675DC}" destId="{F4CEC060-0D9C-4F4F-B498-B1B1AD1B17FA}" srcOrd="0" destOrd="0" presId="urn:microsoft.com/office/officeart/2005/8/layout/radial6"/>
    <dgm:cxn modelId="{FC46CCDE-F54A-4BAC-9055-D557F77231D0}" type="presOf" srcId="{502631CD-E4E9-47D4-970A-3EDDC5E0DFFB}" destId="{FA6FA422-BCD9-4017-822C-6313389D2926}" srcOrd="0" destOrd="0" presId="urn:microsoft.com/office/officeart/2005/8/layout/radial6"/>
    <dgm:cxn modelId="{3A7DA634-02AD-4D27-A047-429B35095A18}" srcId="{788B71A4-7FF9-423F-B847-C60D94E675DC}" destId="{F0B31009-9A47-48C9-8ED4-0D69007B715D}" srcOrd="4" destOrd="0" parTransId="{A19476BA-1586-4EDC-86D4-C2C3A232506C}" sibTransId="{502631CD-E4E9-47D4-970A-3EDDC5E0DFFB}"/>
    <dgm:cxn modelId="{8998BABD-A94B-4826-B553-43A7B5B20B42}" srcId="{788B71A4-7FF9-423F-B847-C60D94E675DC}" destId="{552DF38B-08F8-43C6-AE16-B11B8744FFC5}" srcOrd="0" destOrd="0" parTransId="{B1EAE7B0-4D7F-40C3-B178-C7D14F9672E5}" sibTransId="{D0C49D53-FADA-4BAC-B17A-9511D225E5F0}"/>
    <dgm:cxn modelId="{3D9D9587-DC6E-48FD-BBDE-5C6EC71D83F6}" type="presOf" srcId="{6BC2C1A7-77C1-4085-9059-911450D1AB0E}" destId="{55FBDF5F-B38E-4123-A342-21FF84E042BF}" srcOrd="0" destOrd="0" presId="urn:microsoft.com/office/officeart/2005/8/layout/radial6"/>
    <dgm:cxn modelId="{EF2D4659-0F50-43BC-8CD8-737016AE0526}" type="presOf" srcId="{552DF38B-08F8-43C6-AE16-B11B8744FFC5}" destId="{3C32CC16-20C7-4443-9321-A070EB0480C3}" srcOrd="0" destOrd="0" presId="urn:microsoft.com/office/officeart/2005/8/layout/radial6"/>
    <dgm:cxn modelId="{39C5F9BD-2A4D-4B1A-A675-FFF0FF4CC4A8}" srcId="{788B71A4-7FF9-423F-B847-C60D94E675DC}" destId="{256D2840-3275-4ACB-81A5-BC8D7C125B7A}" srcOrd="2" destOrd="0" parTransId="{D4250DB0-9DDA-4FA6-89FF-124407F51A94}" sibTransId="{E9183E09-B42B-473F-AE59-FE5E5F7DF4F4}"/>
    <dgm:cxn modelId="{DA7CDA1F-91C0-446C-9236-6EE4471872F6}" type="presOf" srcId="{E9183E09-B42B-473F-AE59-FE5E5F7DF4F4}" destId="{0DE8096F-6CDC-4557-9E6E-C2B10E0786FE}" srcOrd="0" destOrd="0" presId="urn:microsoft.com/office/officeart/2005/8/layout/radial6"/>
    <dgm:cxn modelId="{ED2B2109-B202-49B7-82A8-F319AAEA682E}" srcId="{6BC2C1A7-77C1-4085-9059-911450D1AB0E}" destId="{788B71A4-7FF9-423F-B847-C60D94E675DC}" srcOrd="0" destOrd="0" parTransId="{B872C27F-0958-4BE5-8F6C-D43E64FBC8CD}" sibTransId="{1EFE3F1C-3514-45FF-B5FC-BD27D1A27DB1}"/>
    <dgm:cxn modelId="{38B92312-129A-4E8E-8905-5BC6B61695EC}" srcId="{788B71A4-7FF9-423F-B847-C60D94E675DC}" destId="{D18C37F6-17F9-4447-BDC5-B772137EAA7E}" srcOrd="1" destOrd="0" parTransId="{0D339250-D68D-48FF-AEE2-3F7C1E6B0956}" sibTransId="{F32842DA-F5D2-4F37-804F-A9816AEBE056}"/>
    <dgm:cxn modelId="{AA5042AC-4580-4916-B511-E3EDCA885BF6}" type="presOf" srcId="{D0C49D53-FADA-4BAC-B17A-9511D225E5F0}" destId="{8B8B40B1-8B56-4B83-83D1-666FB997E168}" srcOrd="0" destOrd="0" presId="urn:microsoft.com/office/officeart/2005/8/layout/radial6"/>
    <dgm:cxn modelId="{86864DFA-E148-4101-B28F-A58A3A8CBF62}" type="presOf" srcId="{F0B31009-9A47-48C9-8ED4-0D69007B715D}" destId="{DC50AF2C-58A3-4CFA-8F0F-D08D4909E400}" srcOrd="0" destOrd="0" presId="urn:microsoft.com/office/officeart/2005/8/layout/radial6"/>
    <dgm:cxn modelId="{11D256EA-9041-49D5-A745-75649F3AF5AB}" type="presOf" srcId="{256D2840-3275-4ACB-81A5-BC8D7C125B7A}" destId="{7539F983-7EB9-44C0-A425-276F38527E7D}" srcOrd="0" destOrd="0" presId="urn:microsoft.com/office/officeart/2005/8/layout/radial6"/>
    <dgm:cxn modelId="{43BB97D7-2EEC-4E7C-A654-F2845C5BE7E5}" type="presOf" srcId="{D18C37F6-17F9-4447-BDC5-B772137EAA7E}" destId="{54E85668-E817-4708-802E-730B871563B6}" srcOrd="0" destOrd="0" presId="urn:microsoft.com/office/officeart/2005/8/layout/radial6"/>
    <dgm:cxn modelId="{3197B63F-3FFF-4AF9-B475-89B4C1A07D95}" srcId="{788B71A4-7FF9-423F-B847-C60D94E675DC}" destId="{3F19E479-9330-4143-BF18-E7105877959A}" srcOrd="3" destOrd="0" parTransId="{627FAFB2-D807-492D-BA4E-A859E39ED206}" sibTransId="{73A3CC87-8228-4175-BEE3-84A73D8ED350}"/>
    <dgm:cxn modelId="{440F38F9-36CC-4FCE-9243-EFB313FA9E17}" type="presOf" srcId="{F32842DA-F5D2-4F37-804F-A9816AEBE056}" destId="{6AB45333-8A59-4F93-9FC5-07AAF5963851}" srcOrd="0" destOrd="0" presId="urn:microsoft.com/office/officeart/2005/8/layout/radial6"/>
    <dgm:cxn modelId="{CA540F29-65B7-418E-90A7-5E805180D5D6}" type="presParOf" srcId="{55FBDF5F-B38E-4123-A342-21FF84E042BF}" destId="{F4CEC060-0D9C-4F4F-B498-B1B1AD1B17FA}" srcOrd="0" destOrd="0" presId="urn:microsoft.com/office/officeart/2005/8/layout/radial6"/>
    <dgm:cxn modelId="{0DD8FA53-D393-40D9-8031-F900CB6DA627}" type="presParOf" srcId="{55FBDF5F-B38E-4123-A342-21FF84E042BF}" destId="{3C32CC16-20C7-4443-9321-A070EB0480C3}" srcOrd="1" destOrd="0" presId="urn:microsoft.com/office/officeart/2005/8/layout/radial6"/>
    <dgm:cxn modelId="{92032065-1C6D-4DCC-B023-EF7B46990602}" type="presParOf" srcId="{55FBDF5F-B38E-4123-A342-21FF84E042BF}" destId="{B70CAB8E-6416-49FA-9EC8-D84F0C2B5423}" srcOrd="2" destOrd="0" presId="urn:microsoft.com/office/officeart/2005/8/layout/radial6"/>
    <dgm:cxn modelId="{52762C1B-15E8-41B7-AD53-BC6AF896B311}" type="presParOf" srcId="{55FBDF5F-B38E-4123-A342-21FF84E042BF}" destId="{8B8B40B1-8B56-4B83-83D1-666FB997E168}" srcOrd="3" destOrd="0" presId="urn:microsoft.com/office/officeart/2005/8/layout/radial6"/>
    <dgm:cxn modelId="{70D192C2-3138-47F0-B6AB-6CE3DD78F0A8}" type="presParOf" srcId="{55FBDF5F-B38E-4123-A342-21FF84E042BF}" destId="{54E85668-E817-4708-802E-730B871563B6}" srcOrd="4" destOrd="0" presId="urn:microsoft.com/office/officeart/2005/8/layout/radial6"/>
    <dgm:cxn modelId="{C9634941-E3BB-4A9E-A83E-6204C077C25D}" type="presParOf" srcId="{55FBDF5F-B38E-4123-A342-21FF84E042BF}" destId="{4BA08D35-A49A-434E-A263-D8DE9FBF21FA}" srcOrd="5" destOrd="0" presId="urn:microsoft.com/office/officeart/2005/8/layout/radial6"/>
    <dgm:cxn modelId="{66E3EAB4-E0F9-4931-81C3-93CD2D514927}" type="presParOf" srcId="{55FBDF5F-B38E-4123-A342-21FF84E042BF}" destId="{6AB45333-8A59-4F93-9FC5-07AAF5963851}" srcOrd="6" destOrd="0" presId="urn:microsoft.com/office/officeart/2005/8/layout/radial6"/>
    <dgm:cxn modelId="{0681607C-AE8D-4122-A9EE-0F469BD9EA81}" type="presParOf" srcId="{55FBDF5F-B38E-4123-A342-21FF84E042BF}" destId="{7539F983-7EB9-44C0-A425-276F38527E7D}" srcOrd="7" destOrd="0" presId="urn:microsoft.com/office/officeart/2005/8/layout/radial6"/>
    <dgm:cxn modelId="{8C9A15DD-0874-49E0-B984-CC0376CDED1D}" type="presParOf" srcId="{55FBDF5F-B38E-4123-A342-21FF84E042BF}" destId="{C3CFE0DF-A395-457D-80C4-749089265BF0}" srcOrd="8" destOrd="0" presId="urn:microsoft.com/office/officeart/2005/8/layout/radial6"/>
    <dgm:cxn modelId="{BD64297A-2BD2-4605-989F-A43C8223A77A}" type="presParOf" srcId="{55FBDF5F-B38E-4123-A342-21FF84E042BF}" destId="{0DE8096F-6CDC-4557-9E6E-C2B10E0786FE}" srcOrd="9" destOrd="0" presId="urn:microsoft.com/office/officeart/2005/8/layout/radial6"/>
    <dgm:cxn modelId="{C51F1BF6-258F-42F4-B83C-4B993062C41A}" type="presParOf" srcId="{55FBDF5F-B38E-4123-A342-21FF84E042BF}" destId="{EDF5305E-6E69-450C-857A-4703AF5B01F5}" srcOrd="10" destOrd="0" presId="urn:microsoft.com/office/officeart/2005/8/layout/radial6"/>
    <dgm:cxn modelId="{F96940B3-534A-47C8-8AC3-88490116F420}" type="presParOf" srcId="{55FBDF5F-B38E-4123-A342-21FF84E042BF}" destId="{15598F2B-9DA7-4577-8B3F-F15BFF47F4DC}" srcOrd="11" destOrd="0" presId="urn:microsoft.com/office/officeart/2005/8/layout/radial6"/>
    <dgm:cxn modelId="{F98826DD-6F86-4B47-A4C0-FDB80667F0CD}" type="presParOf" srcId="{55FBDF5F-B38E-4123-A342-21FF84E042BF}" destId="{2388237F-071A-4151-80C7-C45A9A0BBE7C}" srcOrd="12" destOrd="0" presId="urn:microsoft.com/office/officeart/2005/8/layout/radial6"/>
    <dgm:cxn modelId="{D5097199-EA8C-4D40-8582-5675843770AA}" type="presParOf" srcId="{55FBDF5F-B38E-4123-A342-21FF84E042BF}" destId="{DC50AF2C-58A3-4CFA-8F0F-D08D4909E400}" srcOrd="13" destOrd="0" presId="urn:microsoft.com/office/officeart/2005/8/layout/radial6"/>
    <dgm:cxn modelId="{ED1F4B6A-4FFC-4718-9F5B-4D1610754EBD}" type="presParOf" srcId="{55FBDF5F-B38E-4123-A342-21FF84E042BF}" destId="{7F1605ED-0F48-47C0-AB2D-0D6E00476587}" srcOrd="14" destOrd="0" presId="urn:microsoft.com/office/officeart/2005/8/layout/radial6"/>
    <dgm:cxn modelId="{68C4443B-4741-43EE-B1BD-BC66DD12E86C}" type="presParOf" srcId="{55FBDF5F-B38E-4123-A342-21FF84E042BF}" destId="{FA6FA422-BCD9-4017-822C-6313389D292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FBA0F-BE09-40B0-983B-D4B12291D18E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0433055-4199-444B-B02B-AC9E9834FCF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চীন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81B5F20-4494-4CD1-85A3-8906F24C985B}" type="parTrans" cxnId="{CA32E0DC-0FE7-4351-8C36-834F7DF9AE21}">
      <dgm:prSet/>
      <dgm:spPr/>
      <dgm:t>
        <a:bodyPr/>
        <a:lstStyle/>
        <a:p>
          <a:endParaRPr lang="en-US"/>
        </a:p>
      </dgm:t>
    </dgm:pt>
    <dgm:pt modelId="{EDE871E7-27FB-41EC-BEEE-7743E2264633}" type="sibTrans" cxnId="{CA32E0DC-0FE7-4351-8C36-834F7DF9AE21}">
      <dgm:prSet/>
      <dgm:spPr/>
      <dgm:t>
        <a:bodyPr/>
        <a:lstStyle/>
        <a:p>
          <a:endParaRPr lang="en-US"/>
        </a:p>
      </dgm:t>
    </dgm:pt>
    <dgm:pt modelId="{43FA8E2C-55E6-4F14-AB3E-57615156A42E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বৃহত্তম নদী হোয়াঙ্গহো ও ইয়াংসি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2D1CA5C-97B8-4FA6-80A0-A2A4F485B7FF}" type="parTrans" cxnId="{28FF09B8-902E-4DD3-84BB-BDCB1F177C4C}">
      <dgm:prSet/>
      <dgm:spPr/>
      <dgm:t>
        <a:bodyPr/>
        <a:lstStyle/>
        <a:p>
          <a:endParaRPr lang="en-US"/>
        </a:p>
      </dgm:t>
    </dgm:pt>
    <dgm:pt modelId="{F8C64D7F-3A7E-4D94-B75A-54966C0BB8D4}" type="sibTrans" cxnId="{28FF09B8-902E-4DD3-84BB-BDCB1F177C4C}">
      <dgm:prSet/>
      <dgm:spPr/>
      <dgm:t>
        <a:bodyPr/>
        <a:lstStyle/>
        <a:p>
          <a:endParaRPr lang="en-US"/>
        </a:p>
      </dgm:t>
    </dgm:pt>
    <dgm:pt modelId="{8DC6C6F5-A657-4A8F-A11D-B3CAB67541EE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২২ প্রদেশ এবং ৫টি স্বায়ত্বশাসিত অঞ্চল রয়েছে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F4123D0-07C3-4CE5-90BA-14B2D38E2138}" type="parTrans" cxnId="{66201C4C-BE3C-4225-A4DE-FDDEF9B7D723}">
      <dgm:prSet/>
      <dgm:spPr/>
      <dgm:t>
        <a:bodyPr/>
        <a:lstStyle/>
        <a:p>
          <a:endParaRPr lang="en-US"/>
        </a:p>
      </dgm:t>
    </dgm:pt>
    <dgm:pt modelId="{60EF430D-2306-454E-9327-28E2B01E3F3A}" type="sibTrans" cxnId="{66201C4C-BE3C-4225-A4DE-FDDEF9B7D723}">
      <dgm:prSet/>
      <dgm:spPr/>
      <dgm:t>
        <a:bodyPr/>
        <a:lstStyle/>
        <a:p>
          <a:endParaRPr lang="en-US"/>
        </a:p>
      </dgm:t>
    </dgm:pt>
    <dgm:pt modelId="{2E3BF844-77D2-48EA-9C29-8BE4B8AEBCF3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দেশটির  শিক্ষার হার শতকরা ৮৬ ভাগ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47CEE1F-5077-4C55-A2C2-399C430FB657}" type="parTrans" cxnId="{87881D95-244A-4F3B-9039-B03F14FA6032}">
      <dgm:prSet/>
      <dgm:spPr/>
      <dgm:t>
        <a:bodyPr/>
        <a:lstStyle/>
        <a:p>
          <a:endParaRPr lang="en-US"/>
        </a:p>
      </dgm:t>
    </dgm:pt>
    <dgm:pt modelId="{3BF15E21-6021-4EE8-9F75-16483A8150FA}" type="sibTrans" cxnId="{87881D95-244A-4F3B-9039-B03F14FA6032}">
      <dgm:prSet/>
      <dgm:spPr/>
      <dgm:t>
        <a:bodyPr/>
        <a:lstStyle/>
        <a:p>
          <a:endParaRPr lang="en-US"/>
        </a:p>
      </dgm:t>
    </dgm:pt>
    <dgm:pt modelId="{A90F855E-02F6-449A-AB10-DA9BF8ED83E8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মাথাপিছু আয় ২৫ হাজার মার্কিন ডলার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110864-B4D4-4EFC-A9F0-495B9515509F}" type="parTrans" cxnId="{959DC16B-5CAF-44A1-A970-B4672283E49C}">
      <dgm:prSet/>
      <dgm:spPr/>
      <dgm:t>
        <a:bodyPr/>
        <a:lstStyle/>
        <a:p>
          <a:endParaRPr lang="en-US"/>
        </a:p>
      </dgm:t>
    </dgm:pt>
    <dgm:pt modelId="{190B5F65-683F-468F-B85F-85B8DF438538}" type="sibTrans" cxnId="{959DC16B-5CAF-44A1-A970-B4672283E49C}">
      <dgm:prSet/>
      <dgm:spPr/>
      <dgm:t>
        <a:bodyPr/>
        <a:lstStyle/>
        <a:p>
          <a:endParaRPr lang="en-US"/>
        </a:p>
      </dgm:t>
    </dgm:pt>
    <dgm:pt modelId="{CCE32D80-30FE-47F5-A5CA-CBBA438DA8BD}" type="pres">
      <dgm:prSet presAssocID="{9F0FBA0F-BE09-40B0-983B-D4B12291D1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9D1C6-4E49-40E4-80EC-434675B29C8C}" type="pres">
      <dgm:prSet presAssocID="{20433055-4199-444B-B02B-AC9E9834FCF3}" presName="centerShape" presStyleLbl="node0" presStyleIdx="0" presStyleCnt="1" custScaleX="96213" custScaleY="75356" custLinFactNeighborX="3360"/>
      <dgm:spPr/>
      <dgm:t>
        <a:bodyPr/>
        <a:lstStyle/>
        <a:p>
          <a:endParaRPr lang="en-US"/>
        </a:p>
      </dgm:t>
    </dgm:pt>
    <dgm:pt modelId="{76BA9F15-19D4-4285-AF57-70A55A2177E6}" type="pres">
      <dgm:prSet presAssocID="{92D1CA5C-97B8-4FA6-80A0-A2A4F485B7FF}" presName="Name9" presStyleLbl="parChTrans1D2" presStyleIdx="0" presStyleCnt="4"/>
      <dgm:spPr/>
      <dgm:t>
        <a:bodyPr/>
        <a:lstStyle/>
        <a:p>
          <a:endParaRPr lang="en-US"/>
        </a:p>
      </dgm:t>
    </dgm:pt>
    <dgm:pt modelId="{923BD4FB-1E92-4747-90EA-CDFD511BDA30}" type="pres">
      <dgm:prSet presAssocID="{92D1CA5C-97B8-4FA6-80A0-A2A4F485B7F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1CD11BE-D074-496C-B296-6AC385D318F2}" type="pres">
      <dgm:prSet presAssocID="{43FA8E2C-55E6-4F14-AB3E-57615156A42E}" presName="node" presStyleLbl="node1" presStyleIdx="0" presStyleCnt="4" custScaleX="150712" custScaleY="102604" custRadScaleRad="100085" custRadScaleInc="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1132-D5CD-45A5-8F14-0D184DC617D7}" type="pres">
      <dgm:prSet presAssocID="{EF4123D0-07C3-4CE5-90BA-14B2D38E2138}" presName="Name9" presStyleLbl="parChTrans1D2" presStyleIdx="1" presStyleCnt="4"/>
      <dgm:spPr/>
      <dgm:t>
        <a:bodyPr/>
        <a:lstStyle/>
        <a:p>
          <a:endParaRPr lang="en-US"/>
        </a:p>
      </dgm:t>
    </dgm:pt>
    <dgm:pt modelId="{A53AD58B-E763-4705-82FC-57D0F7D813C1}" type="pres">
      <dgm:prSet presAssocID="{EF4123D0-07C3-4CE5-90BA-14B2D38E213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1168C8B-E659-428E-937B-A4FE5958ECEB}" type="pres">
      <dgm:prSet presAssocID="{8DC6C6F5-A657-4A8F-A11D-B3CAB67541EE}" presName="node" presStyleLbl="node1" presStyleIdx="1" presStyleCnt="4" custScaleX="131030" custScaleY="121956" custRadScaleRad="12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87463-21B9-4EFA-9ADA-EC7C2CF78F59}" type="pres">
      <dgm:prSet presAssocID="{447CEE1F-5077-4C55-A2C2-399C430FB657}" presName="Name9" presStyleLbl="parChTrans1D2" presStyleIdx="2" presStyleCnt="4"/>
      <dgm:spPr/>
      <dgm:t>
        <a:bodyPr/>
        <a:lstStyle/>
        <a:p>
          <a:endParaRPr lang="en-US"/>
        </a:p>
      </dgm:t>
    </dgm:pt>
    <dgm:pt modelId="{7A0AE0F0-225B-4CEA-A29F-09BE4DF4C341}" type="pres">
      <dgm:prSet presAssocID="{447CEE1F-5077-4C55-A2C2-399C430FB65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93E719-87BC-409A-B7C5-DA1AE964EFBA}" type="pres">
      <dgm:prSet presAssocID="{2E3BF844-77D2-48EA-9C29-8BE4B8AEBCF3}" presName="node" presStyleLbl="node1" presStyleIdx="2" presStyleCnt="4" custScaleX="131205" custScaleY="110345" custRadScaleRad="100506" custRadScaleInc="-12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5BB69-F382-4139-9ADE-4CF71CC506FF}" type="pres">
      <dgm:prSet presAssocID="{22110864-B4D4-4EFC-A9F0-495B951550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D52DA7BE-D8C5-4F19-AE0A-6B4A663C6466}" type="pres">
      <dgm:prSet presAssocID="{22110864-B4D4-4EFC-A9F0-495B951550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C7BD25C-0BE0-4455-9F0D-ADC7FE1D2E89}" type="pres">
      <dgm:prSet presAssocID="{A90F855E-02F6-449A-AB10-DA9BF8ED83E8}" presName="node" presStyleLbl="node1" presStyleIdx="3" presStyleCnt="4" custScaleX="137593" custScaleY="113209" custRadScaleRad="11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55E22-7373-43EA-B61E-9371D9FD0735}" type="presOf" srcId="{92D1CA5C-97B8-4FA6-80A0-A2A4F485B7FF}" destId="{923BD4FB-1E92-4747-90EA-CDFD511BDA30}" srcOrd="1" destOrd="0" presId="urn:microsoft.com/office/officeart/2005/8/layout/radial1"/>
    <dgm:cxn modelId="{E9F2A4A2-9E3A-4AC9-A782-C5F9A03E14AC}" type="presOf" srcId="{92D1CA5C-97B8-4FA6-80A0-A2A4F485B7FF}" destId="{76BA9F15-19D4-4285-AF57-70A55A2177E6}" srcOrd="0" destOrd="0" presId="urn:microsoft.com/office/officeart/2005/8/layout/radial1"/>
    <dgm:cxn modelId="{5009C8EF-4F98-4F68-877C-FE6B929B28C8}" type="presOf" srcId="{20433055-4199-444B-B02B-AC9E9834FCF3}" destId="{2EB9D1C6-4E49-40E4-80EC-434675B29C8C}" srcOrd="0" destOrd="0" presId="urn:microsoft.com/office/officeart/2005/8/layout/radial1"/>
    <dgm:cxn modelId="{27A49FBF-09E9-4B08-B0B3-0ED929FA0AE4}" type="presOf" srcId="{447CEE1F-5077-4C55-A2C2-399C430FB657}" destId="{7A0AE0F0-225B-4CEA-A29F-09BE4DF4C341}" srcOrd="1" destOrd="0" presId="urn:microsoft.com/office/officeart/2005/8/layout/radial1"/>
    <dgm:cxn modelId="{59F8C87F-79ED-42F2-BA42-D379A05D45BD}" type="presOf" srcId="{9F0FBA0F-BE09-40B0-983B-D4B12291D18E}" destId="{CCE32D80-30FE-47F5-A5CA-CBBA438DA8BD}" srcOrd="0" destOrd="0" presId="urn:microsoft.com/office/officeart/2005/8/layout/radial1"/>
    <dgm:cxn modelId="{71C4D030-49AE-4F43-874B-53B5F7EB4296}" type="presOf" srcId="{EF4123D0-07C3-4CE5-90BA-14B2D38E2138}" destId="{A53AD58B-E763-4705-82FC-57D0F7D813C1}" srcOrd="1" destOrd="0" presId="urn:microsoft.com/office/officeart/2005/8/layout/radial1"/>
    <dgm:cxn modelId="{CA32E0DC-0FE7-4351-8C36-834F7DF9AE21}" srcId="{9F0FBA0F-BE09-40B0-983B-D4B12291D18E}" destId="{20433055-4199-444B-B02B-AC9E9834FCF3}" srcOrd="0" destOrd="0" parTransId="{081B5F20-4494-4CD1-85A3-8906F24C985B}" sibTransId="{EDE871E7-27FB-41EC-BEEE-7743E2264633}"/>
    <dgm:cxn modelId="{C4B9A1A1-04FC-4796-A9D5-7F423E3EDA5D}" type="presOf" srcId="{EF4123D0-07C3-4CE5-90BA-14B2D38E2138}" destId="{39551132-D5CD-45A5-8F14-0D184DC617D7}" srcOrd="0" destOrd="0" presId="urn:microsoft.com/office/officeart/2005/8/layout/radial1"/>
    <dgm:cxn modelId="{87881D95-244A-4F3B-9039-B03F14FA6032}" srcId="{20433055-4199-444B-B02B-AC9E9834FCF3}" destId="{2E3BF844-77D2-48EA-9C29-8BE4B8AEBCF3}" srcOrd="2" destOrd="0" parTransId="{447CEE1F-5077-4C55-A2C2-399C430FB657}" sibTransId="{3BF15E21-6021-4EE8-9F75-16483A8150FA}"/>
    <dgm:cxn modelId="{83B71D26-4BBA-4029-937C-409E9FE1B8E6}" type="presOf" srcId="{22110864-B4D4-4EFC-A9F0-495B9515509F}" destId="{D52DA7BE-D8C5-4F19-AE0A-6B4A663C6466}" srcOrd="1" destOrd="0" presId="urn:microsoft.com/office/officeart/2005/8/layout/radial1"/>
    <dgm:cxn modelId="{F9F17CCE-21DA-4BA7-8B06-052001FF2691}" type="presOf" srcId="{22110864-B4D4-4EFC-A9F0-495B9515509F}" destId="{B105BB69-F382-4139-9ADE-4CF71CC506FF}" srcOrd="0" destOrd="0" presId="urn:microsoft.com/office/officeart/2005/8/layout/radial1"/>
    <dgm:cxn modelId="{28FF09B8-902E-4DD3-84BB-BDCB1F177C4C}" srcId="{20433055-4199-444B-B02B-AC9E9834FCF3}" destId="{43FA8E2C-55E6-4F14-AB3E-57615156A42E}" srcOrd="0" destOrd="0" parTransId="{92D1CA5C-97B8-4FA6-80A0-A2A4F485B7FF}" sibTransId="{F8C64D7F-3A7E-4D94-B75A-54966C0BB8D4}"/>
    <dgm:cxn modelId="{3B632009-4C23-46D4-9030-7DCA8106D194}" type="presOf" srcId="{43FA8E2C-55E6-4F14-AB3E-57615156A42E}" destId="{41CD11BE-D074-496C-B296-6AC385D318F2}" srcOrd="0" destOrd="0" presId="urn:microsoft.com/office/officeart/2005/8/layout/radial1"/>
    <dgm:cxn modelId="{A890C4BE-45AE-4DD5-86DA-FCC7EDE2CAC2}" type="presOf" srcId="{A90F855E-02F6-449A-AB10-DA9BF8ED83E8}" destId="{0C7BD25C-0BE0-4455-9F0D-ADC7FE1D2E89}" srcOrd="0" destOrd="0" presId="urn:microsoft.com/office/officeart/2005/8/layout/radial1"/>
    <dgm:cxn modelId="{959DC16B-5CAF-44A1-A970-B4672283E49C}" srcId="{20433055-4199-444B-B02B-AC9E9834FCF3}" destId="{A90F855E-02F6-449A-AB10-DA9BF8ED83E8}" srcOrd="3" destOrd="0" parTransId="{22110864-B4D4-4EFC-A9F0-495B9515509F}" sibTransId="{190B5F65-683F-468F-B85F-85B8DF438538}"/>
    <dgm:cxn modelId="{66201C4C-BE3C-4225-A4DE-FDDEF9B7D723}" srcId="{20433055-4199-444B-B02B-AC9E9834FCF3}" destId="{8DC6C6F5-A657-4A8F-A11D-B3CAB67541EE}" srcOrd="1" destOrd="0" parTransId="{EF4123D0-07C3-4CE5-90BA-14B2D38E2138}" sibTransId="{60EF430D-2306-454E-9327-28E2B01E3F3A}"/>
    <dgm:cxn modelId="{1EF5B95A-645E-416F-BCC0-82C607E8D6C0}" type="presOf" srcId="{8DC6C6F5-A657-4A8F-A11D-B3CAB67541EE}" destId="{A1168C8B-E659-428E-937B-A4FE5958ECEB}" srcOrd="0" destOrd="0" presId="urn:microsoft.com/office/officeart/2005/8/layout/radial1"/>
    <dgm:cxn modelId="{08FD0FCD-8311-43FA-9EE6-80DAE1437D42}" type="presOf" srcId="{447CEE1F-5077-4C55-A2C2-399C430FB657}" destId="{79E87463-21B9-4EFA-9ADA-EC7C2CF78F59}" srcOrd="0" destOrd="0" presId="urn:microsoft.com/office/officeart/2005/8/layout/radial1"/>
    <dgm:cxn modelId="{5088EEC2-F333-4334-9935-31920DAF2C78}" type="presOf" srcId="{2E3BF844-77D2-48EA-9C29-8BE4B8AEBCF3}" destId="{0593E719-87BC-409A-B7C5-DA1AE964EFBA}" srcOrd="0" destOrd="0" presId="urn:microsoft.com/office/officeart/2005/8/layout/radial1"/>
    <dgm:cxn modelId="{0D6704A6-D1F4-4397-A6F2-B6DCBCCAF26C}" type="presParOf" srcId="{CCE32D80-30FE-47F5-A5CA-CBBA438DA8BD}" destId="{2EB9D1C6-4E49-40E4-80EC-434675B29C8C}" srcOrd="0" destOrd="0" presId="urn:microsoft.com/office/officeart/2005/8/layout/radial1"/>
    <dgm:cxn modelId="{559167AA-54A5-4195-BBAA-17ADAA51F3F1}" type="presParOf" srcId="{CCE32D80-30FE-47F5-A5CA-CBBA438DA8BD}" destId="{76BA9F15-19D4-4285-AF57-70A55A2177E6}" srcOrd="1" destOrd="0" presId="urn:microsoft.com/office/officeart/2005/8/layout/radial1"/>
    <dgm:cxn modelId="{3176015C-7DBE-402A-95E1-0449B401BEA1}" type="presParOf" srcId="{76BA9F15-19D4-4285-AF57-70A55A2177E6}" destId="{923BD4FB-1E92-4747-90EA-CDFD511BDA30}" srcOrd="0" destOrd="0" presId="urn:microsoft.com/office/officeart/2005/8/layout/radial1"/>
    <dgm:cxn modelId="{6D0C525E-B5DA-4D22-AF2D-3A063E6AF452}" type="presParOf" srcId="{CCE32D80-30FE-47F5-A5CA-CBBA438DA8BD}" destId="{41CD11BE-D074-496C-B296-6AC385D318F2}" srcOrd="2" destOrd="0" presId="urn:microsoft.com/office/officeart/2005/8/layout/radial1"/>
    <dgm:cxn modelId="{536294D1-CBE3-465B-A73A-9411FEB9DCE4}" type="presParOf" srcId="{CCE32D80-30FE-47F5-A5CA-CBBA438DA8BD}" destId="{39551132-D5CD-45A5-8F14-0D184DC617D7}" srcOrd="3" destOrd="0" presId="urn:microsoft.com/office/officeart/2005/8/layout/radial1"/>
    <dgm:cxn modelId="{D1525F4A-EF9C-4F3D-8193-B107867075E3}" type="presParOf" srcId="{39551132-D5CD-45A5-8F14-0D184DC617D7}" destId="{A53AD58B-E763-4705-82FC-57D0F7D813C1}" srcOrd="0" destOrd="0" presId="urn:microsoft.com/office/officeart/2005/8/layout/radial1"/>
    <dgm:cxn modelId="{03D57DB5-CB06-4B62-850B-9092E8DAB369}" type="presParOf" srcId="{CCE32D80-30FE-47F5-A5CA-CBBA438DA8BD}" destId="{A1168C8B-E659-428E-937B-A4FE5958ECEB}" srcOrd="4" destOrd="0" presId="urn:microsoft.com/office/officeart/2005/8/layout/radial1"/>
    <dgm:cxn modelId="{64BEDAE5-9A93-48D6-8A4F-F30B83F8A4DA}" type="presParOf" srcId="{CCE32D80-30FE-47F5-A5CA-CBBA438DA8BD}" destId="{79E87463-21B9-4EFA-9ADA-EC7C2CF78F59}" srcOrd="5" destOrd="0" presId="urn:microsoft.com/office/officeart/2005/8/layout/radial1"/>
    <dgm:cxn modelId="{FFA63516-0EB3-4B2A-A2C8-155F1397264D}" type="presParOf" srcId="{79E87463-21B9-4EFA-9ADA-EC7C2CF78F59}" destId="{7A0AE0F0-225B-4CEA-A29F-09BE4DF4C341}" srcOrd="0" destOrd="0" presId="urn:microsoft.com/office/officeart/2005/8/layout/radial1"/>
    <dgm:cxn modelId="{7C76293D-69EF-4F18-8122-6D40AFD0CC22}" type="presParOf" srcId="{CCE32D80-30FE-47F5-A5CA-CBBA438DA8BD}" destId="{0593E719-87BC-409A-B7C5-DA1AE964EFBA}" srcOrd="6" destOrd="0" presId="urn:microsoft.com/office/officeart/2005/8/layout/radial1"/>
    <dgm:cxn modelId="{95043867-50F3-4224-829F-CB18E6D75876}" type="presParOf" srcId="{CCE32D80-30FE-47F5-A5CA-CBBA438DA8BD}" destId="{B105BB69-F382-4139-9ADE-4CF71CC506FF}" srcOrd="7" destOrd="0" presId="urn:microsoft.com/office/officeart/2005/8/layout/radial1"/>
    <dgm:cxn modelId="{C5FB6579-B559-4D65-85B9-4ED010DD00D9}" type="presParOf" srcId="{B105BB69-F382-4139-9ADE-4CF71CC506FF}" destId="{D52DA7BE-D8C5-4F19-AE0A-6B4A663C6466}" srcOrd="0" destOrd="0" presId="urn:microsoft.com/office/officeart/2005/8/layout/radial1"/>
    <dgm:cxn modelId="{5B948AFA-E96E-4E93-B37C-65C6F5920A8E}" type="presParOf" srcId="{CCE32D80-30FE-47F5-A5CA-CBBA438DA8BD}" destId="{0C7BD25C-0BE0-4455-9F0D-ADC7FE1D2E8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A422-BCD9-4017-822C-6313389D2926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8237F-071A-4151-80C7-C45A9A0BBE7C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E8096F-6CDC-4557-9E6E-C2B10E0786FE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B45333-8A59-4F93-9FC5-07AAF5963851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8B40B1-8B56-4B83-83D1-666FB997E168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CEC060-0D9C-4F4F-B498-B1B1AD1B17FA}">
      <dsp:nvSpPr>
        <dsp:cNvPr id="0" name=""/>
        <dsp:cNvSpPr/>
      </dsp:nvSpPr>
      <dsp:spPr>
        <a:xfrm>
          <a:off x="2864439" y="2211446"/>
          <a:ext cx="2424521" cy="24245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চীন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219502" y="2566509"/>
        <a:ext cx="1714395" cy="1714395"/>
      </dsp:txXfrm>
    </dsp:sp>
    <dsp:sp modelId="{3C32CC16-20C7-4443-9321-A070EB0480C3}">
      <dsp:nvSpPr>
        <dsp:cNvPr id="0" name=""/>
        <dsp:cNvSpPr/>
      </dsp:nvSpPr>
      <dsp:spPr>
        <a:xfrm>
          <a:off x="2819397" y="3765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রাষ্ট্রীয় নাম গণপ্রজাতন্ত্রী চীন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187652" y="252309"/>
        <a:ext cx="1778094" cy="1200077"/>
      </dsp:txXfrm>
    </dsp:sp>
    <dsp:sp modelId="{54E85668-E817-4708-802E-730B871563B6}">
      <dsp:nvSpPr>
        <dsp:cNvPr id="0" name=""/>
        <dsp:cNvSpPr/>
      </dsp:nvSpPr>
      <dsp:spPr>
        <a:xfrm>
          <a:off x="5264905" y="1780531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স্থানীয় নাম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ঝুংঘু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5633160" y="2029075"/>
        <a:ext cx="1778094" cy="1200077"/>
      </dsp:txXfrm>
    </dsp:sp>
    <dsp:sp modelId="{7539F983-7EB9-44C0-A425-276F38527E7D}">
      <dsp:nvSpPr>
        <dsp:cNvPr id="0" name=""/>
        <dsp:cNvSpPr/>
      </dsp:nvSpPr>
      <dsp:spPr>
        <a:xfrm>
          <a:off x="4330804" y="4655398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রাজধানীর নাম বেইজিং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4699059" y="4903942"/>
        <a:ext cx="1778094" cy="1200077"/>
      </dsp:txXfrm>
    </dsp:sp>
    <dsp:sp modelId="{EDF5305E-6E69-450C-857A-4703AF5B01F5}">
      <dsp:nvSpPr>
        <dsp:cNvPr id="0" name=""/>
        <dsp:cNvSpPr/>
      </dsp:nvSpPr>
      <dsp:spPr>
        <a:xfrm>
          <a:off x="1307990" y="4655398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লোকসংখ্যা ১৪০ কোটি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676245" y="4903942"/>
        <a:ext cx="1778094" cy="1200077"/>
      </dsp:txXfrm>
    </dsp:sp>
    <dsp:sp modelId="{DC50AF2C-58A3-4CFA-8F0F-D08D4909E400}">
      <dsp:nvSpPr>
        <dsp:cNvPr id="0" name=""/>
        <dsp:cNvSpPr/>
      </dsp:nvSpPr>
      <dsp:spPr>
        <a:xfrm>
          <a:off x="373889" y="1780531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আয়তন প্রায় ৯৫ লক্ষ ৯৭ হাজার বর্গকিলোমিটার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742144" y="2029075"/>
        <a:ext cx="1778094" cy="120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D1C6-4E49-40E4-80EC-434675B29C8C}">
      <dsp:nvSpPr>
        <dsp:cNvPr id="0" name=""/>
        <dsp:cNvSpPr/>
      </dsp:nvSpPr>
      <dsp:spPr>
        <a:xfrm>
          <a:off x="3686266" y="2472116"/>
          <a:ext cx="1676323" cy="131293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চীন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931758" y="2664390"/>
        <a:ext cx="1185339" cy="928382"/>
      </dsp:txXfrm>
    </dsp:sp>
    <dsp:sp modelId="{76BA9F15-19D4-4285-AF57-70A55A2177E6}">
      <dsp:nvSpPr>
        <dsp:cNvPr id="0" name=""/>
        <dsp:cNvSpPr/>
      </dsp:nvSpPr>
      <dsp:spPr>
        <a:xfrm rot="16111049">
          <a:off x="4138807" y="2094983"/>
          <a:ext cx="718674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718674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80178" y="2095067"/>
        <a:ext cx="35933" cy="35933"/>
      </dsp:txXfrm>
    </dsp:sp>
    <dsp:sp modelId="{41CD11BE-D074-496C-B296-6AC385D318F2}">
      <dsp:nvSpPr>
        <dsp:cNvPr id="0" name=""/>
        <dsp:cNvSpPr/>
      </dsp:nvSpPr>
      <dsp:spPr>
        <a:xfrm>
          <a:off x="3152788" y="-33717"/>
          <a:ext cx="2625861" cy="1787673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বৃহত্তম নদী হোয়াঙ্গহো ও ইয়াংসি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37336" y="228082"/>
        <a:ext cx="1856765" cy="1264075"/>
      </dsp:txXfrm>
    </dsp:sp>
    <dsp:sp modelId="{39551132-D5CD-45A5-8F14-0D184DC617D7}">
      <dsp:nvSpPr>
        <dsp:cNvPr id="0" name=""/>
        <dsp:cNvSpPr/>
      </dsp:nvSpPr>
      <dsp:spPr>
        <a:xfrm>
          <a:off x="5362589" y="3110530"/>
          <a:ext cx="746003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746003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6941" y="3109931"/>
        <a:ext cx="37300" cy="37300"/>
      </dsp:txXfrm>
    </dsp:sp>
    <dsp:sp modelId="{A1168C8B-E659-428E-937B-A4FE5958ECEB}">
      <dsp:nvSpPr>
        <dsp:cNvPr id="0" name=""/>
        <dsp:cNvSpPr/>
      </dsp:nvSpPr>
      <dsp:spPr>
        <a:xfrm>
          <a:off x="6108592" y="2066159"/>
          <a:ext cx="2282941" cy="212484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২২ প্রদেশ এবং ৫টি স্বায়ত্বশাসিত অঞ্চল রয়েছে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442921" y="2377335"/>
        <a:ext cx="1614283" cy="1502492"/>
      </dsp:txXfrm>
    </dsp:sp>
    <dsp:sp modelId="{79E87463-21B9-4EFA-9ADA-EC7C2CF78F59}">
      <dsp:nvSpPr>
        <dsp:cNvPr id="0" name=""/>
        <dsp:cNvSpPr/>
      </dsp:nvSpPr>
      <dsp:spPr>
        <a:xfrm rot="5284619">
          <a:off x="4231547" y="4092434"/>
          <a:ext cx="651697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651697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1103" y="4094193"/>
        <a:ext cx="32584" cy="32584"/>
      </dsp:txXfrm>
    </dsp:sp>
    <dsp:sp modelId="{0593E719-87BC-409A-B7C5-DA1AE964EFBA}">
      <dsp:nvSpPr>
        <dsp:cNvPr id="0" name=""/>
        <dsp:cNvSpPr/>
      </dsp:nvSpPr>
      <dsp:spPr>
        <a:xfrm>
          <a:off x="3457597" y="4435768"/>
          <a:ext cx="2285990" cy="192254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দেশটির  শিক্ষার হার শতকরা ৮৬ ভাগ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92372" y="4717318"/>
        <a:ext cx="1616440" cy="1359445"/>
      </dsp:txXfrm>
    </dsp:sp>
    <dsp:sp modelId="{B105BB69-F382-4139-9ADE-4CF71CC506FF}">
      <dsp:nvSpPr>
        <dsp:cNvPr id="0" name=""/>
        <dsp:cNvSpPr/>
      </dsp:nvSpPr>
      <dsp:spPr>
        <a:xfrm rot="10800000">
          <a:off x="2997369" y="3110530"/>
          <a:ext cx="688897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688897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4595" y="3111359"/>
        <a:ext cx="34444" cy="34444"/>
      </dsp:txXfrm>
    </dsp:sp>
    <dsp:sp modelId="{0C7BD25C-0BE0-4455-9F0D-ADC7FE1D2E89}">
      <dsp:nvSpPr>
        <dsp:cNvPr id="0" name=""/>
        <dsp:cNvSpPr/>
      </dsp:nvSpPr>
      <dsp:spPr>
        <a:xfrm>
          <a:off x="600080" y="2142359"/>
          <a:ext cx="2397288" cy="197244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মাথাপিছু আয় ২৫ হাজার মার্কিন ডলার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51155" y="2431217"/>
        <a:ext cx="1695138" cy="139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438400"/>
            <a:ext cx="9144000" cy="2133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 শুভেচ্ছা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677782"/>
            <a:ext cx="2590800" cy="58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906762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"/>
          <a:stretch/>
        </p:blipFill>
        <p:spPr>
          <a:xfrm>
            <a:off x="4665283" y="3352800"/>
            <a:ext cx="4032684" cy="272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6" y="3352801"/>
            <a:ext cx="4059162" cy="272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024"/>
            <a:ext cx="3897367" cy="249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33150" y="2642862"/>
            <a:ext cx="848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তুলা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52600" y="6040838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তামাক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333912" y="6069867"/>
            <a:ext cx="1489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সয়াবিন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333913" y="2642862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70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304800"/>
            <a:ext cx="400231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3614056"/>
            <a:ext cx="4024085" cy="2481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0" y="304800"/>
            <a:ext cx="39583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614056"/>
            <a:ext cx="3802270" cy="2481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47800" y="60739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কোকো ফল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019800" y="6148455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তেলবীজ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943600" y="290617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পাম গাছ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600200" y="2996805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51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457200"/>
            <a:ext cx="8244114" cy="3276600"/>
            <a:chOff x="228600" y="677389"/>
            <a:chExt cx="8686800" cy="3352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677389"/>
              <a:ext cx="4191000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677390"/>
              <a:ext cx="4495800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457200" y="4063425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চীনের বনভূমিতে রয়েছে ৩২ হাজারেরও বেশি উন্নত প্রজাতির উদ্ভিদ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609598"/>
            <a:ext cx="4156364" cy="2667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3" y="609599"/>
            <a:ext cx="4003727" cy="2666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09600" y="3429000"/>
            <a:ext cx="756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চীনের বনভূমিতে ১১শ প্রজাতির পাখি রয়েছে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1" y="4038600"/>
            <a:ext cx="404982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78" y="4038600"/>
            <a:ext cx="382542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4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8008636"/>
              </p:ext>
            </p:extLst>
          </p:nvPr>
        </p:nvGraphicFramePr>
        <p:xfrm>
          <a:off x="1524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0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9D1C6-4E49-40E4-80EC-434675B2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EB9D1C6-4E49-40E4-80EC-434675B29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A9F15-19D4-4285-AF57-70A55A21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6BA9F15-19D4-4285-AF57-70A55A21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D11BE-D074-496C-B296-6AC385D3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1CD11BE-D074-496C-B296-6AC385D31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51132-D5CD-45A5-8F14-0D184DC61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9551132-D5CD-45A5-8F14-0D184DC61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68C8B-E659-428E-937B-A4FE5958E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1168C8B-E659-428E-937B-A4FE5958E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E87463-21B9-4EFA-9ADA-EC7C2CF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9E87463-21B9-4EFA-9ADA-EC7C2CF78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3E719-87BC-409A-B7C5-DA1AE964E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593E719-87BC-409A-B7C5-DA1AE964E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5BB69-F382-4139-9ADE-4CF71CC5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105BB69-F382-4139-9ADE-4CF71CC5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7BD25C-0BE0-4455-9F0D-ADC7FE1D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C7BD25C-0BE0-4455-9F0D-ADC7FE1D2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76600"/>
            <a:ext cx="1828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31242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3657600" cy="24184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মুন্নির বেড়াতে যাওয়া দেশটিকে কেন কৃষিনির্ভর দেশ বলা হয়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28600"/>
            <a:ext cx="40386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দলীয়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19200"/>
            <a:ext cx="6705600" cy="2209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মুন্নি শীতের ছুটিতে মা –বাবার সাথে পূর্ব-এশিয়ার একটি দেশে বেড়াতে যায়। দেশটির স্থানীয় নাম ঝুংঘু , লোকসংখ্যা ১৪০ কোটি এবংকৃষিনির্ভর একটি দেশ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4114800"/>
            <a:ext cx="33528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মুন্নির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 যাওয়া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দেশটির  লোকদের সম্পর্কে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চীনের আয়তন কত ?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চীনের পূর্বে কি অবস্থিত?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চীনের বৃহত্তম নদী দুটির নাম কি?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1600200" cy="1601786"/>
          </a:xfrm>
          <a:prstGeom prst="rect">
            <a:avLst/>
          </a:prstGeom>
          <a:noFill/>
        </p:spPr>
      </p:pic>
      <p:sp>
        <p:nvSpPr>
          <p:cNvPr id="3" name="Flowchart: Decision 2"/>
          <p:cNvSpPr/>
          <p:nvPr/>
        </p:nvSpPr>
        <p:spPr>
          <a:xfrm>
            <a:off x="3657600" y="609600"/>
            <a:ext cx="3657600" cy="1676400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276600"/>
            <a:ext cx="67818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 অর্থনীতি সম্পর্কে লিখে আনবে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458200" cy="634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3600" y="2133600"/>
            <a:ext cx="50225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895600"/>
            <a:ext cx="3505200" cy="312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 শহিদুল ইসলাম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কম্পিউটার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গাড়ীদহ দাখিল মাদ্রাসা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শেরপুর,বগুড়া 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13" y="533400"/>
            <a:ext cx="4272888" cy="2895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বিষয়- বাংলাদেশ ও বিশ্বপরিচয়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সপ্তম 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এগার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ক্লাস-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০২ </a:t>
            </a:r>
            <a:endParaRPr lang="bn-BD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04800" y="3810000"/>
            <a:ext cx="3886200" cy="2590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Dekstop\aaaaaa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267200"/>
            <a:ext cx="1371600" cy="178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6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59436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" b="89943" l="2109" r="9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9630"/>
            <a:ext cx="6476999" cy="5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971800" y="762000"/>
            <a:ext cx="2971800" cy="9144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7924800" cy="381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400" u="sng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 ----------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চীনের  আয়তন কত তা বলতে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চীনের  অবস্থান  সম্পর্কে ব্যাখ্যা করতে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 চীনের অর্থনীতি সম্পর্কে  ব্যাখ্যা করতে পারবে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৪। চীনের  প্রধান খাদ্যশস্য সম্পর্কে বর্ণনা করতে পারবে ।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97922"/>
            <a:ext cx="2743199" cy="341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762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25146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1910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4384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19" y="850322"/>
            <a:ext cx="1879101" cy="17404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4572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 এশিয়ার একটি দে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4185805"/>
              </p:ext>
            </p:extLst>
          </p:nvPr>
        </p:nvGraphicFramePr>
        <p:xfrm>
          <a:off x="304800" y="304800"/>
          <a:ext cx="8153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7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EC060-0D9C-4F4F-B498-B1B1AD1B1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4CEC060-0D9C-4F4F-B498-B1B1AD1B1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2CC16-20C7-4443-9321-A070EB048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C32CC16-20C7-4443-9321-A070EB048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B40B1-8B56-4B83-83D1-666FB997E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8B8B40B1-8B56-4B83-83D1-666FB997E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85668-E817-4708-802E-730B87156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4E85668-E817-4708-802E-730B87156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45333-8A59-4F93-9FC5-07AAF5963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AB45333-8A59-4F93-9FC5-07AAF5963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39F983-7EB9-44C0-A425-276F3852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539F983-7EB9-44C0-A425-276F38527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8096F-6CDC-4557-9E6E-C2B10E078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DE8096F-6CDC-4557-9E6E-C2B10E078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5305E-6E69-450C-857A-4703AF5B0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DF5305E-6E69-450C-857A-4703AF5B0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8237F-071A-4151-80C7-C45A9A0B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388237F-071A-4151-80C7-C45A9A0BB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0AF2C-58A3-4CFA-8F0F-D08D4909E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C50AF2C-58A3-4CFA-8F0F-D08D4909E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FA422-BCD9-4017-822C-6313389D2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A6FA422-BCD9-4017-822C-6313389D2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8" y="3190875"/>
            <a:ext cx="4596883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48125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95800" y="609600"/>
            <a:ext cx="4343400" cy="190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সর্বোচ্চ পর্বতশৃঙ্গ মাউন্ট এভারেস্ট নেপাল ও চীনের সীমান্ত বরাবর অবস্থিত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35052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 এক- তৃতীয়াংশ এলাকা জুড়ে রয়েছে পাহাড়-পর্বত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81200" y="3190875"/>
            <a:ext cx="304800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781800" y="2477407"/>
            <a:ext cx="3048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1" y="1676400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এছাড়াও আরও ৫৬ টি জাতির বসবাস রয়েছে চীনে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12175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  শতকরা ৯৫ ভাগ লোক হান চাইনিজ বংশোদ্ভূত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71699" y="3118262"/>
            <a:ext cx="266701" cy="89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17060" y="2769625"/>
            <a:ext cx="179040" cy="795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45579"/>
            <a:ext cx="4264721" cy="3061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88" y="3461308"/>
            <a:ext cx="3288183" cy="328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6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93667"/>
            <a:ext cx="3820086" cy="2157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0" y="3048000"/>
            <a:ext cx="7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600200" y="3200400"/>
            <a:ext cx="93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97942"/>
            <a:ext cx="3748009" cy="2173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103298"/>
            <a:ext cx="3748009" cy="1992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49" y="4102330"/>
            <a:ext cx="3963627" cy="1989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223000" y="6096000"/>
            <a:ext cx="93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বীট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6096000"/>
            <a:ext cx="10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595608" y="85781"/>
            <a:ext cx="2043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চীনের কৃষি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2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252</TotalTime>
  <Words>268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MOHI UDDIN</dc:creator>
  <cp:lastModifiedBy>SHAHIDUL ISLAM</cp:lastModifiedBy>
  <cp:revision>47</cp:revision>
  <dcterms:created xsi:type="dcterms:W3CDTF">2006-08-16T00:00:00Z</dcterms:created>
  <dcterms:modified xsi:type="dcterms:W3CDTF">2019-12-23T16:04:26Z</dcterms:modified>
</cp:coreProperties>
</file>