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64154A07-0A2E-4C75-9E6A-31F47E6347BC}" type="presOf" srcId="{BBFA9176-01FB-43F4-B724-23C9105F4C41}" destId="{83C440DA-C9CF-4C95-A228-282E484C72AD}" srcOrd="0" destOrd="0" presId="urn:microsoft.com/office/officeart/2005/8/layout/radial3"/>
    <dgm:cxn modelId="{6D7FFC11-F7B1-4AF6-AA12-AD81556C55EA}" type="presOf" srcId="{C893EAF9-9A9A-427A-999B-E864F1F51F85}" destId="{FB1F635E-C4BF-4CA8-A79E-674904E70846}" srcOrd="0" destOrd="0" presId="urn:microsoft.com/office/officeart/2005/8/layout/radial3"/>
    <dgm:cxn modelId="{ACB430A0-BBC7-43C8-AEBD-F4E7BC1998E5}" type="presOf" srcId="{99B1B7A1-26A3-4CFA-930F-749C801CE8DF}" destId="{19066D1A-E3A4-4592-A187-D02555C45803}" srcOrd="0" destOrd="0" presId="urn:microsoft.com/office/officeart/2005/8/layout/radial3"/>
    <dgm:cxn modelId="{382DB92E-FF55-4872-B832-E05C2A7A2277}" type="presOf" srcId="{03355844-ACD3-48D1-A05B-3AE22327A8E6}" destId="{2D095B9F-407A-42A8-B2D6-569CA460D036}" srcOrd="0" destOrd="0" presId="urn:microsoft.com/office/officeart/2005/8/layout/radial3"/>
    <dgm:cxn modelId="{676DC238-5771-42E1-99F5-3595D20CC282}" type="presOf" srcId="{50C59907-BC76-46B5-A39A-8F678E8AC122}" destId="{8DFCEEBA-E4CE-42CB-9835-6A84C90DEEBB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DBDD0903-0819-45E7-86C9-EB3F3FDCEA1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0FF4CDE1-CB49-4383-AA5E-F7E616B50D7C}" type="presOf" srcId="{067A1137-952D-413C-A1C8-2F3D04024D61}" destId="{AA5BC34C-D8CF-42ED-8FC3-02558198DF64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F6480179-E60F-4E2B-9B9D-33BF8A6BF8FC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84B01F00-2FC7-4A01-9704-50C32A483244}" type="presParOf" srcId="{BE6347DC-EFC7-47AB-9261-6098F6F986F2}" destId="{BC1F0CC1-5E97-47D6-A796-30BF7F1A2060}" srcOrd="0" destOrd="0" presId="urn:microsoft.com/office/officeart/2005/8/layout/radial3"/>
    <dgm:cxn modelId="{77488F3B-FEEA-4F45-8CA5-0AB4E0480DA6}" type="presParOf" srcId="{BC1F0CC1-5E97-47D6-A796-30BF7F1A2060}" destId="{FB1F635E-C4BF-4CA8-A79E-674904E70846}" srcOrd="0" destOrd="0" presId="urn:microsoft.com/office/officeart/2005/8/layout/radial3"/>
    <dgm:cxn modelId="{5BC56578-059E-486C-B092-AA4B33966082}" type="presParOf" srcId="{BC1F0CC1-5E97-47D6-A796-30BF7F1A2060}" destId="{8DFCEEBA-E4CE-42CB-9835-6A84C90DEEBB}" srcOrd="1" destOrd="0" presId="urn:microsoft.com/office/officeart/2005/8/layout/radial3"/>
    <dgm:cxn modelId="{BB518E44-781E-4A53-BB2C-EA7FB2A40748}" type="presParOf" srcId="{BC1F0CC1-5E97-47D6-A796-30BF7F1A2060}" destId="{19066D1A-E3A4-4592-A187-D02555C45803}" srcOrd="2" destOrd="0" presId="urn:microsoft.com/office/officeart/2005/8/layout/radial3"/>
    <dgm:cxn modelId="{17D81D2C-1F41-41A1-B8B8-843A182E6E70}" type="presParOf" srcId="{BC1F0CC1-5E97-47D6-A796-30BF7F1A2060}" destId="{2D095B9F-407A-42A8-B2D6-569CA460D036}" srcOrd="3" destOrd="0" presId="urn:microsoft.com/office/officeart/2005/8/layout/radial3"/>
    <dgm:cxn modelId="{34EEC830-254E-4180-9EE6-3296615CB7BF}" type="presParOf" srcId="{BC1F0CC1-5E97-47D6-A796-30BF7F1A2060}" destId="{AA5BC34C-D8CF-42ED-8FC3-02558198DF64}" srcOrd="4" destOrd="0" presId="urn:microsoft.com/office/officeart/2005/8/layout/radial3"/>
    <dgm:cxn modelId="{F159D4C2-AD8C-4D62-B227-9215BC676156}" type="presParOf" srcId="{BC1F0CC1-5E97-47D6-A796-30BF7F1A2060}" destId="{C893F3DE-54F3-4F66-8401-7356022A5217}" srcOrd="5" destOrd="0" presId="urn:microsoft.com/office/officeart/2005/8/layout/radial3"/>
    <dgm:cxn modelId="{31F416B1-DC30-468E-B264-A96F39397399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6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3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6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3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2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3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4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5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36C01-39CF-4B8B-A567-0117912E5D21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D096-766B-419B-BC39-216C2290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95955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9718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627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Mother Teresa Indian Social Activist.jpg"/>
          <p:cNvPicPr>
            <a:picLocks noChangeAspect="1"/>
          </p:cNvPicPr>
          <p:nvPr/>
        </p:nvPicPr>
        <p:blipFill rotWithShape="1">
          <a:blip r:embed="rId2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Oval 3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8438891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0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Vertical Scroll 2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যে ব্যক্তিকে দেখছো তাঁর সেবা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27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46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পরিকল্পনা কর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Half Frame 3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Multiply 10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2" name="Rectangle 11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Half Frame 13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Multiply 19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Rectangle 20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0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ultiply 1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alf Frame 2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83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3" name="Multiply 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alf Frame 10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4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"/>
            <a:ext cx="8305800" cy="4501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  <a:endParaRPr lang="en-US" sz="36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19900" y="3595288"/>
            <a:ext cx="4495800" cy="206210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বাংলা প্রথম পত্র  (গদ্য)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5" name="Picture 4" descr="shafiqu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457200"/>
            <a:ext cx="2105526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457200" y="3535680"/>
            <a:ext cx="3200400" cy="2712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শফিকুল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ইসলাম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সাজিউড়া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উচ্চ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বিদ্যালয়</a:t>
            </a:r>
            <a:r>
              <a:rPr lang="en-US" sz="2400" dirty="0" smtClean="0">
                <a:solidFill>
                  <a:srgbClr val="C00000"/>
                </a:solidFill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কেন্দুয়া,নেত্রকোনা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85592"/>
            <a:ext cx="2399373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53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524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79807" y="1524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143001" y="457200"/>
            <a:ext cx="2133600" cy="6858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আজকের পাঠ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247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0" name="Group 9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11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17" name="Left Arrow 16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Punched Tape 17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CF353C8-B923-4EFB-84F6-848AB15372F1}" type="datetime1">
              <a:rPr lang="en-US" smtClean="0"/>
              <a:pPr/>
              <a:t>11/10/2019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11/10/2019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215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489</Words>
  <Application>Microsoft Office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2019-11-10T13:21:46Z</dcterms:created>
  <dcterms:modified xsi:type="dcterms:W3CDTF">2019-11-10T13:38:25Z</dcterms:modified>
</cp:coreProperties>
</file>