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60" r:id="rId3"/>
    <p:sldId id="261" r:id="rId4"/>
    <p:sldId id="281" r:id="rId5"/>
    <p:sldId id="256" r:id="rId6"/>
    <p:sldId id="266" r:id="rId7"/>
    <p:sldId id="278" r:id="rId8"/>
    <p:sldId id="279" r:id="rId9"/>
    <p:sldId id="273" r:id="rId10"/>
    <p:sldId id="275" r:id="rId11"/>
    <p:sldId id="269" r:id="rId12"/>
    <p:sldId id="280" r:id="rId13"/>
    <p:sldId id="282" r:id="rId14"/>
    <p:sldId id="283" r:id="rId15"/>
    <p:sldId id="264" r:id="rId16"/>
    <p:sldId id="267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4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AF7A8-FA42-4DE0-AD75-CB58B9063D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5E2D41D-6D57-430D-9003-7B7B3BD5CDFE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ঘাতকের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বুলেটে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নিহত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হন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মুজিবুর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রহমান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তাঁর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স্ত্রী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ফজিলাতুন্নেসা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সহ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মোট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২৬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জন</a:t>
          </a:r>
          <a:endParaRPr lang="en-US" sz="5100" dirty="0"/>
        </a:p>
      </dgm:t>
    </dgm:pt>
    <dgm:pt modelId="{86CCFFC5-DD9D-41EA-AEAF-D5CDD0B19A70}" type="parTrans" cxnId="{E6F07E5B-40A2-4148-90D5-D423C646DB5E}">
      <dgm:prSet/>
      <dgm:spPr/>
      <dgm:t>
        <a:bodyPr/>
        <a:lstStyle/>
        <a:p>
          <a:endParaRPr lang="en-US"/>
        </a:p>
      </dgm:t>
    </dgm:pt>
    <dgm:pt modelId="{277CF66D-9C6D-46AF-B428-BA43D1C1F929}" type="sibTrans" cxnId="{E6F07E5B-40A2-4148-90D5-D423C646DB5E}">
      <dgm:prSet/>
      <dgm:spPr/>
      <dgm:t>
        <a:bodyPr/>
        <a:lstStyle/>
        <a:p>
          <a:endParaRPr lang="en-US"/>
        </a:p>
      </dgm:t>
    </dgm:pt>
    <dgm:pt modelId="{9BBCB7AE-9FF4-4CA3-83C8-2BA98C442080}">
      <dgm:prSet phldrT="[Text]" custT="1"/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ছোট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শিশু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রাসেল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রেহাই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পায়নি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ঘাতকের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বুলেট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থেকে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AF113138-2ECF-4E7A-9F7D-9A2F41EB77E6}" type="parTrans" cxnId="{E49E666E-5DE2-46E1-ABE1-9E393B1F6AEA}">
      <dgm:prSet/>
      <dgm:spPr/>
      <dgm:t>
        <a:bodyPr/>
        <a:lstStyle/>
        <a:p>
          <a:endParaRPr lang="en-US"/>
        </a:p>
      </dgm:t>
    </dgm:pt>
    <dgm:pt modelId="{1A644162-910A-4B35-B3D6-2EB30A0D2971}" type="sibTrans" cxnId="{E49E666E-5DE2-46E1-ABE1-9E393B1F6AEA}">
      <dgm:prSet/>
      <dgm:spPr/>
      <dgm:t>
        <a:bodyPr/>
        <a:lstStyle/>
        <a:p>
          <a:endParaRPr lang="en-US"/>
        </a:p>
      </dgm:t>
    </dgm:pt>
    <dgm:pt modelId="{A992FD16-C691-409B-85B1-BF2B2A019DBC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হাসিনা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তাঁর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ছোট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বোন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শেখ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রেহানা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দেশের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বাইরে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থাকায়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বেঁচে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যান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A6AF16F-B77B-4981-B518-D87C20BD47CB}" type="parTrans" cxnId="{809E1650-9DC5-4BC4-942B-086FE8695B17}">
      <dgm:prSet/>
      <dgm:spPr/>
      <dgm:t>
        <a:bodyPr/>
        <a:lstStyle/>
        <a:p>
          <a:endParaRPr lang="en-US"/>
        </a:p>
      </dgm:t>
    </dgm:pt>
    <dgm:pt modelId="{4A91C4DD-BC84-4E74-AD9D-A6BF65E64F20}" type="sibTrans" cxnId="{809E1650-9DC5-4BC4-942B-086FE8695B17}">
      <dgm:prSet/>
      <dgm:spPr/>
      <dgm:t>
        <a:bodyPr/>
        <a:lstStyle/>
        <a:p>
          <a:endParaRPr lang="en-US"/>
        </a:p>
      </dgm:t>
    </dgm:pt>
    <dgm:pt modelId="{85D8A2C6-F875-4719-94A4-9D5033118E07}" type="pres">
      <dgm:prSet presAssocID="{D9BAF7A8-FA42-4DE0-AD75-CB58B9063DE7}" presName="linearFlow" presStyleCnt="0">
        <dgm:presLayoutVars>
          <dgm:dir/>
          <dgm:resizeHandles val="exact"/>
        </dgm:presLayoutVars>
      </dgm:prSet>
      <dgm:spPr/>
    </dgm:pt>
    <dgm:pt modelId="{4A6D325D-D3A6-4970-A246-128709AFAA35}" type="pres">
      <dgm:prSet presAssocID="{B5E2D41D-6D57-430D-9003-7B7B3BD5CDFE}" presName="composite" presStyleCnt="0"/>
      <dgm:spPr/>
    </dgm:pt>
    <dgm:pt modelId="{DB35F4DD-83B7-449C-AD66-A95DB50B93B5}" type="pres">
      <dgm:prSet presAssocID="{B5E2D41D-6D57-430D-9003-7B7B3BD5CDFE}" presName="imgShp" presStyleLbl="fgImgPlace1" presStyleIdx="0" presStyleCnt="3" custScaleX="232908" custScaleY="127021" custLinFactNeighborX="-63530" custLinFactNeighborY="-1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9018C4F-9EDD-4AF7-95BC-290C322B7688}" type="pres">
      <dgm:prSet presAssocID="{B5E2D41D-6D57-430D-9003-7B7B3BD5CDFE}" presName="txShp" presStyleLbl="node1" presStyleIdx="0" presStyleCnt="3" custScaleY="149505" custLinFactNeighborX="10168" custLinFactNeighborY="-6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56B2D-4AE6-480A-B7CA-A72C3A5DC3A4}" type="pres">
      <dgm:prSet presAssocID="{277CF66D-9C6D-46AF-B428-BA43D1C1F929}" presName="spacing" presStyleCnt="0"/>
      <dgm:spPr/>
    </dgm:pt>
    <dgm:pt modelId="{95A8B8FE-F1AF-4928-A2DE-E39CDA3E81EE}" type="pres">
      <dgm:prSet presAssocID="{9BBCB7AE-9FF4-4CA3-83C8-2BA98C442080}" presName="composite" presStyleCnt="0"/>
      <dgm:spPr/>
    </dgm:pt>
    <dgm:pt modelId="{74A5FA03-D9D5-4B5E-B466-5FDAF7C1C763}" type="pres">
      <dgm:prSet presAssocID="{9BBCB7AE-9FF4-4CA3-83C8-2BA98C442080}" presName="imgShp" presStyleLbl="fgImgPlace1" presStyleIdx="1" presStyleCnt="3" custScaleX="245347" custScaleY="163613" custLinFactNeighborX="-73939" custLinFactNeighborY="-163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7381251-D0AC-46E9-BE4D-01FDF3AD4BD9}" type="pres">
      <dgm:prSet presAssocID="{9BBCB7AE-9FF4-4CA3-83C8-2BA98C442080}" presName="txShp" presStyleLbl="node1" presStyleIdx="1" presStyleCnt="3" custScaleX="108378" custScaleY="136539" custLinFactNeighborX="6669" custLinFactNeighborY="-2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7E6B8D-A42D-48AC-838A-EA0B7B477349}" type="pres">
      <dgm:prSet presAssocID="{1A644162-910A-4B35-B3D6-2EB30A0D2971}" presName="spacing" presStyleCnt="0"/>
      <dgm:spPr/>
    </dgm:pt>
    <dgm:pt modelId="{3B7EEA4D-3511-4BE8-B88A-3189195EF1E4}" type="pres">
      <dgm:prSet presAssocID="{A992FD16-C691-409B-85B1-BF2B2A019DBC}" presName="composite" presStyleCnt="0"/>
      <dgm:spPr/>
    </dgm:pt>
    <dgm:pt modelId="{2FF9BC0A-DFAD-4111-AF22-3F3CB7E50597}" type="pres">
      <dgm:prSet presAssocID="{A992FD16-C691-409B-85B1-BF2B2A019DBC}" presName="imgShp" presStyleLbl="fgImgPlace1" presStyleIdx="2" presStyleCnt="3" custScaleX="283747" custScaleY="174244" custLinFactNeighborX="-92913" custLinFactNeighborY="-2051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79F788-55B8-4849-B3FC-E07D86D1F3FF}" type="pres">
      <dgm:prSet presAssocID="{A992FD16-C691-409B-85B1-BF2B2A019DBC}" presName="txShp" presStyleLbl="node1" presStyleIdx="2" presStyleCnt="3" custScaleX="114060" custScaleY="171865" custLinFactNeighborX="2987" custLinFactNeighborY="-38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FF685A-C122-4F61-A58C-D250FFCBD3CA}" type="presOf" srcId="{B5E2D41D-6D57-430D-9003-7B7B3BD5CDFE}" destId="{A9018C4F-9EDD-4AF7-95BC-290C322B7688}" srcOrd="0" destOrd="0" presId="urn:microsoft.com/office/officeart/2005/8/layout/vList3"/>
    <dgm:cxn modelId="{E6F07E5B-40A2-4148-90D5-D423C646DB5E}" srcId="{D9BAF7A8-FA42-4DE0-AD75-CB58B9063DE7}" destId="{B5E2D41D-6D57-430D-9003-7B7B3BD5CDFE}" srcOrd="0" destOrd="0" parTransId="{86CCFFC5-DD9D-41EA-AEAF-D5CDD0B19A70}" sibTransId="{277CF66D-9C6D-46AF-B428-BA43D1C1F929}"/>
    <dgm:cxn modelId="{81AC6748-7977-4695-B0AC-8D27D1317E54}" type="presOf" srcId="{9BBCB7AE-9FF4-4CA3-83C8-2BA98C442080}" destId="{77381251-D0AC-46E9-BE4D-01FDF3AD4BD9}" srcOrd="0" destOrd="0" presId="urn:microsoft.com/office/officeart/2005/8/layout/vList3"/>
    <dgm:cxn modelId="{809E1650-9DC5-4BC4-942B-086FE8695B17}" srcId="{D9BAF7A8-FA42-4DE0-AD75-CB58B9063DE7}" destId="{A992FD16-C691-409B-85B1-BF2B2A019DBC}" srcOrd="2" destOrd="0" parTransId="{4A6AF16F-B77B-4981-B518-D87C20BD47CB}" sibTransId="{4A91C4DD-BC84-4E74-AD9D-A6BF65E64F20}"/>
    <dgm:cxn modelId="{94FDB578-8928-4489-A449-293378E07916}" type="presOf" srcId="{D9BAF7A8-FA42-4DE0-AD75-CB58B9063DE7}" destId="{85D8A2C6-F875-4719-94A4-9D5033118E07}" srcOrd="0" destOrd="0" presId="urn:microsoft.com/office/officeart/2005/8/layout/vList3"/>
    <dgm:cxn modelId="{E49E666E-5DE2-46E1-ABE1-9E393B1F6AEA}" srcId="{D9BAF7A8-FA42-4DE0-AD75-CB58B9063DE7}" destId="{9BBCB7AE-9FF4-4CA3-83C8-2BA98C442080}" srcOrd="1" destOrd="0" parTransId="{AF113138-2ECF-4E7A-9F7D-9A2F41EB77E6}" sibTransId="{1A644162-910A-4B35-B3D6-2EB30A0D2971}"/>
    <dgm:cxn modelId="{7409AF30-FFDD-4441-B5E8-A87DD95AFAF7}" type="presOf" srcId="{A992FD16-C691-409B-85B1-BF2B2A019DBC}" destId="{2979F788-55B8-4849-B3FC-E07D86D1F3FF}" srcOrd="0" destOrd="0" presId="urn:microsoft.com/office/officeart/2005/8/layout/vList3"/>
    <dgm:cxn modelId="{068D2300-0DFB-4C05-840B-235044D7B246}" type="presParOf" srcId="{85D8A2C6-F875-4719-94A4-9D5033118E07}" destId="{4A6D325D-D3A6-4970-A246-128709AFAA35}" srcOrd="0" destOrd="0" presId="urn:microsoft.com/office/officeart/2005/8/layout/vList3"/>
    <dgm:cxn modelId="{EBCA3C88-EA5A-40F6-A315-062AA02F2F2C}" type="presParOf" srcId="{4A6D325D-D3A6-4970-A246-128709AFAA35}" destId="{DB35F4DD-83B7-449C-AD66-A95DB50B93B5}" srcOrd="0" destOrd="0" presId="urn:microsoft.com/office/officeart/2005/8/layout/vList3"/>
    <dgm:cxn modelId="{290C1F7D-2681-4C0D-95FC-21CEB1E36752}" type="presParOf" srcId="{4A6D325D-D3A6-4970-A246-128709AFAA35}" destId="{A9018C4F-9EDD-4AF7-95BC-290C322B7688}" srcOrd="1" destOrd="0" presId="urn:microsoft.com/office/officeart/2005/8/layout/vList3"/>
    <dgm:cxn modelId="{ECD217DB-9B99-42A6-811C-6A7B612B0802}" type="presParOf" srcId="{85D8A2C6-F875-4719-94A4-9D5033118E07}" destId="{62656B2D-4AE6-480A-B7CA-A72C3A5DC3A4}" srcOrd="1" destOrd="0" presId="urn:microsoft.com/office/officeart/2005/8/layout/vList3"/>
    <dgm:cxn modelId="{7159D996-B6BB-4C71-916C-03469E708D20}" type="presParOf" srcId="{85D8A2C6-F875-4719-94A4-9D5033118E07}" destId="{95A8B8FE-F1AF-4928-A2DE-E39CDA3E81EE}" srcOrd="2" destOrd="0" presId="urn:microsoft.com/office/officeart/2005/8/layout/vList3"/>
    <dgm:cxn modelId="{E92BC48D-01D7-467C-9170-EF65D2B94368}" type="presParOf" srcId="{95A8B8FE-F1AF-4928-A2DE-E39CDA3E81EE}" destId="{74A5FA03-D9D5-4B5E-B466-5FDAF7C1C763}" srcOrd="0" destOrd="0" presId="urn:microsoft.com/office/officeart/2005/8/layout/vList3"/>
    <dgm:cxn modelId="{E0F3E021-EC30-4FE9-B978-2C9D91F73A46}" type="presParOf" srcId="{95A8B8FE-F1AF-4928-A2DE-E39CDA3E81EE}" destId="{77381251-D0AC-46E9-BE4D-01FDF3AD4BD9}" srcOrd="1" destOrd="0" presId="urn:microsoft.com/office/officeart/2005/8/layout/vList3"/>
    <dgm:cxn modelId="{C55CDB7B-BA95-4480-870D-99DC32543525}" type="presParOf" srcId="{85D8A2C6-F875-4719-94A4-9D5033118E07}" destId="{9A7E6B8D-A42D-48AC-838A-EA0B7B477349}" srcOrd="3" destOrd="0" presId="urn:microsoft.com/office/officeart/2005/8/layout/vList3"/>
    <dgm:cxn modelId="{4FD57DD8-85E1-484F-8B07-034232EE439C}" type="presParOf" srcId="{85D8A2C6-F875-4719-94A4-9D5033118E07}" destId="{3B7EEA4D-3511-4BE8-B88A-3189195EF1E4}" srcOrd="4" destOrd="0" presId="urn:microsoft.com/office/officeart/2005/8/layout/vList3"/>
    <dgm:cxn modelId="{A11C344D-1A7B-4211-9FB9-290A672BFBC8}" type="presParOf" srcId="{3B7EEA4D-3511-4BE8-B88A-3189195EF1E4}" destId="{2FF9BC0A-DFAD-4111-AF22-3F3CB7E50597}" srcOrd="0" destOrd="0" presId="urn:microsoft.com/office/officeart/2005/8/layout/vList3"/>
    <dgm:cxn modelId="{938E1AB2-AA65-416F-B810-9696DA715D11}" type="presParOf" srcId="{3B7EEA4D-3511-4BE8-B88A-3189195EF1E4}" destId="{2979F788-55B8-4849-B3FC-E07D86D1F3FF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DF855-23AC-4737-8340-679BFC13A36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5472B5B-5BCF-4B52-91F9-639935DEB85D}">
      <dgm:prSet phldrT="[Text]" custT="1"/>
      <dgm:spPr/>
      <dgm:t>
        <a:bodyPr/>
        <a:lstStyle/>
        <a:p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১৫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আগস্ট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শোক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দিবস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শোকের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সাথে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র‌্যালি্র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মাধ্যমে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পালিত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হয়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445607E9-56DD-4E8E-B306-70DA5E7F358E}" type="parTrans" cxnId="{3269B851-F2AE-46FF-9B83-9545A694AAB3}">
      <dgm:prSet/>
      <dgm:spPr/>
      <dgm:t>
        <a:bodyPr/>
        <a:lstStyle/>
        <a:p>
          <a:endParaRPr lang="en-US"/>
        </a:p>
      </dgm:t>
    </dgm:pt>
    <dgm:pt modelId="{5D362B25-FCE5-420F-94BC-8A5EC5C2A2D6}" type="sibTrans" cxnId="{3269B851-F2AE-46FF-9B83-9545A694AAB3}">
      <dgm:prSet/>
      <dgm:spPr/>
      <dgm:t>
        <a:bodyPr/>
        <a:lstStyle/>
        <a:p>
          <a:endParaRPr lang="en-US"/>
        </a:p>
      </dgm:t>
    </dgm:pt>
    <dgm:pt modelId="{C619F60A-9E97-456A-90E0-931F1BA75DC6}">
      <dgm:prSet phldrT="[Text]" custT="1"/>
      <dgm:spPr/>
      <dgm:t>
        <a:bodyPr/>
        <a:lstStyle/>
        <a:p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রাষ্ট্রপতি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ও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মন্ত্রীর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জাতীয়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শোক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দিবস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-এ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পুষ্পক</a:t>
          </a:r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অর্পণ</a:t>
          </a:r>
          <a:endParaRPr lang="en-US" sz="5500" dirty="0"/>
        </a:p>
      </dgm:t>
    </dgm:pt>
    <dgm:pt modelId="{CD5E1020-34AF-46EA-B3DD-962FA55982D9}" type="parTrans" cxnId="{81EBFA31-550F-4259-9176-A225BF73F40E}">
      <dgm:prSet/>
      <dgm:spPr/>
      <dgm:t>
        <a:bodyPr/>
        <a:lstStyle/>
        <a:p>
          <a:endParaRPr lang="en-US"/>
        </a:p>
      </dgm:t>
    </dgm:pt>
    <dgm:pt modelId="{BD8D75A7-C12F-4924-8F13-2B121C8C9466}" type="sibTrans" cxnId="{81EBFA31-550F-4259-9176-A225BF73F40E}">
      <dgm:prSet/>
      <dgm:spPr/>
      <dgm:t>
        <a:bodyPr/>
        <a:lstStyle/>
        <a:p>
          <a:endParaRPr lang="en-US"/>
        </a:p>
      </dgm:t>
    </dgm:pt>
    <dgm:pt modelId="{9958416C-F29C-49DC-B464-FE20173529FB}">
      <dgm:prSet phldrT="[Text]" custT="1"/>
      <dgm:spPr/>
      <dgm:t>
        <a:bodyPr/>
        <a:lstStyle/>
        <a:p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জাতীয়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শোক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দিবস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-এ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বিশেষ</a:t>
          </a:r>
          <a:r>
            <a: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মোনাজাত</a:t>
          </a:r>
          <a:r>
            <a:rPr lang="en-US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 ও </a:t>
          </a:r>
          <a:r>
            <a:rPr lang="en-US" sz="39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দোয়া</a:t>
          </a:r>
          <a:r>
            <a:rPr lang="en-US" sz="3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39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পাঠ</a:t>
          </a:r>
          <a:endParaRPr lang="en-US" sz="3900" dirty="0"/>
        </a:p>
      </dgm:t>
    </dgm:pt>
    <dgm:pt modelId="{8578B219-4BBC-461B-BC84-59F6BA07A07A}" type="parTrans" cxnId="{9ACC112A-B990-4A24-B62D-B3D2F3F92F8C}">
      <dgm:prSet/>
      <dgm:spPr/>
      <dgm:t>
        <a:bodyPr/>
        <a:lstStyle/>
        <a:p>
          <a:endParaRPr lang="en-US"/>
        </a:p>
      </dgm:t>
    </dgm:pt>
    <dgm:pt modelId="{52200FBA-34CE-40F2-995B-219C588FFA17}" type="sibTrans" cxnId="{9ACC112A-B990-4A24-B62D-B3D2F3F92F8C}">
      <dgm:prSet/>
      <dgm:spPr/>
      <dgm:t>
        <a:bodyPr/>
        <a:lstStyle/>
        <a:p>
          <a:endParaRPr lang="en-US"/>
        </a:p>
      </dgm:t>
    </dgm:pt>
    <dgm:pt modelId="{2BD075A3-0C14-4331-8CFA-0293A8DB4AFE}" type="pres">
      <dgm:prSet presAssocID="{071DF855-23AC-4737-8340-679BFC13A365}" presName="linearFlow" presStyleCnt="0">
        <dgm:presLayoutVars>
          <dgm:dir/>
          <dgm:resizeHandles val="exact"/>
        </dgm:presLayoutVars>
      </dgm:prSet>
      <dgm:spPr/>
    </dgm:pt>
    <dgm:pt modelId="{5517FFAC-E6BE-4BA5-A733-E374D17BF2A9}" type="pres">
      <dgm:prSet presAssocID="{65472B5B-5BCF-4B52-91F9-639935DEB85D}" presName="composite" presStyleCnt="0"/>
      <dgm:spPr/>
    </dgm:pt>
    <dgm:pt modelId="{90A4A399-8C47-4816-894E-A521224FA68F}" type="pres">
      <dgm:prSet presAssocID="{65472B5B-5BCF-4B52-91F9-639935DEB85D}" presName="imgShp" presStyleLbl="fgImgPlace1" presStyleIdx="0" presStyleCnt="3" custScaleX="218066" custScaleY="189421" custLinFactNeighborX="-87526" custLinFactNeighborY="-1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D4E881F-AFD2-4143-93B7-9C2D729AA639}" type="pres">
      <dgm:prSet presAssocID="{65472B5B-5BCF-4B52-91F9-639935DEB85D}" presName="txShp" presStyleLbl="node1" presStyleIdx="0" presStyleCnt="3" custScaleX="126749" custScaleY="172407" custLinFactNeighborX="9340" custLinFactNeighborY="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34798-2D83-405D-8B80-69DB829FFF10}" type="pres">
      <dgm:prSet presAssocID="{5D362B25-FCE5-420F-94BC-8A5EC5C2A2D6}" presName="spacing" presStyleCnt="0"/>
      <dgm:spPr/>
    </dgm:pt>
    <dgm:pt modelId="{9D34826C-22C9-45DD-8C05-5DB8AB553B2A}" type="pres">
      <dgm:prSet presAssocID="{C619F60A-9E97-456A-90E0-931F1BA75DC6}" presName="composite" presStyleCnt="0"/>
      <dgm:spPr/>
    </dgm:pt>
    <dgm:pt modelId="{D41321FB-F809-4D25-84D6-A4ECC0D83C99}" type="pres">
      <dgm:prSet presAssocID="{C619F60A-9E97-456A-90E0-931F1BA75DC6}" presName="imgShp" presStyleLbl="fgImgPlace1" presStyleIdx="1" presStyleCnt="3" custScaleX="305563" custScaleY="219362" custLinFactNeighborX="-93717" custLinFactNeighborY="-2223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81A8E9-F403-48A7-A04C-E72C81A23F08}" type="pres">
      <dgm:prSet presAssocID="{C619F60A-9E97-456A-90E0-931F1BA75DC6}" presName="txShp" presStyleLbl="node1" presStyleIdx="1" presStyleCnt="3" custScaleY="166917" custLinFactNeighborX="6888" custLinFactNeighborY="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2525B-5BEA-4740-8951-829AB3F64124}" type="pres">
      <dgm:prSet presAssocID="{BD8D75A7-C12F-4924-8F13-2B121C8C9466}" presName="spacing" presStyleCnt="0"/>
      <dgm:spPr/>
    </dgm:pt>
    <dgm:pt modelId="{DD1D7B50-D817-4308-8525-7296C389F015}" type="pres">
      <dgm:prSet presAssocID="{9958416C-F29C-49DC-B464-FE20173529FB}" presName="composite" presStyleCnt="0"/>
      <dgm:spPr/>
    </dgm:pt>
    <dgm:pt modelId="{363B210A-018D-4265-835B-135EA22A1D17}" type="pres">
      <dgm:prSet presAssocID="{9958416C-F29C-49DC-B464-FE20173529FB}" presName="imgShp" presStyleLbl="fgImgPlace1" presStyleIdx="2" presStyleCnt="3" custScaleX="320829" custScaleY="162901" custLinFactNeighborX="-74665" custLinFactNeighborY="-2056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E050A8-AF1F-42AD-8631-FCA9106C9536}" type="pres">
      <dgm:prSet presAssocID="{9958416C-F29C-49DC-B464-FE20173529FB}" presName="txShp" presStyleLbl="node1" presStyleIdx="2" presStyleCnt="3" custScaleY="181866" custLinFactNeighborX="6606" custLinFactNeighborY="-21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EBFA31-550F-4259-9176-A225BF73F40E}" srcId="{071DF855-23AC-4737-8340-679BFC13A365}" destId="{C619F60A-9E97-456A-90E0-931F1BA75DC6}" srcOrd="1" destOrd="0" parTransId="{CD5E1020-34AF-46EA-B3DD-962FA55982D9}" sibTransId="{BD8D75A7-C12F-4924-8F13-2B121C8C9466}"/>
    <dgm:cxn modelId="{3269B851-F2AE-46FF-9B83-9545A694AAB3}" srcId="{071DF855-23AC-4737-8340-679BFC13A365}" destId="{65472B5B-5BCF-4B52-91F9-639935DEB85D}" srcOrd="0" destOrd="0" parTransId="{445607E9-56DD-4E8E-B306-70DA5E7F358E}" sibTransId="{5D362B25-FCE5-420F-94BC-8A5EC5C2A2D6}"/>
    <dgm:cxn modelId="{193E8AFC-AB7E-4526-80F3-13ABEC22D248}" type="presOf" srcId="{9958416C-F29C-49DC-B464-FE20173529FB}" destId="{CEE050A8-AF1F-42AD-8631-FCA9106C9536}" srcOrd="0" destOrd="0" presId="urn:microsoft.com/office/officeart/2005/8/layout/vList3"/>
    <dgm:cxn modelId="{9ACC112A-B990-4A24-B62D-B3D2F3F92F8C}" srcId="{071DF855-23AC-4737-8340-679BFC13A365}" destId="{9958416C-F29C-49DC-B464-FE20173529FB}" srcOrd="2" destOrd="0" parTransId="{8578B219-4BBC-461B-BC84-59F6BA07A07A}" sibTransId="{52200FBA-34CE-40F2-995B-219C588FFA17}"/>
    <dgm:cxn modelId="{D10DC4E1-5FBD-45F0-BF74-90E5E4ADE231}" type="presOf" srcId="{C619F60A-9E97-456A-90E0-931F1BA75DC6}" destId="{5881A8E9-F403-48A7-A04C-E72C81A23F08}" srcOrd="0" destOrd="0" presId="urn:microsoft.com/office/officeart/2005/8/layout/vList3"/>
    <dgm:cxn modelId="{8D93C72B-E91F-4865-92D0-36583D5884B5}" type="presOf" srcId="{071DF855-23AC-4737-8340-679BFC13A365}" destId="{2BD075A3-0C14-4331-8CFA-0293A8DB4AFE}" srcOrd="0" destOrd="0" presId="urn:microsoft.com/office/officeart/2005/8/layout/vList3"/>
    <dgm:cxn modelId="{E6B43174-F526-403D-A255-BA73F01ACBCD}" type="presOf" srcId="{65472B5B-5BCF-4B52-91F9-639935DEB85D}" destId="{AD4E881F-AFD2-4143-93B7-9C2D729AA639}" srcOrd="0" destOrd="0" presId="urn:microsoft.com/office/officeart/2005/8/layout/vList3"/>
    <dgm:cxn modelId="{80364A84-1BAD-4179-BB53-F3A7F49602C2}" type="presParOf" srcId="{2BD075A3-0C14-4331-8CFA-0293A8DB4AFE}" destId="{5517FFAC-E6BE-4BA5-A733-E374D17BF2A9}" srcOrd="0" destOrd="0" presId="urn:microsoft.com/office/officeart/2005/8/layout/vList3"/>
    <dgm:cxn modelId="{FBCE2823-C980-4F4F-82CA-E6CB21E73EE0}" type="presParOf" srcId="{5517FFAC-E6BE-4BA5-A733-E374D17BF2A9}" destId="{90A4A399-8C47-4816-894E-A521224FA68F}" srcOrd="0" destOrd="0" presId="urn:microsoft.com/office/officeart/2005/8/layout/vList3"/>
    <dgm:cxn modelId="{E4844008-AFD4-42C9-859B-F498B1A5A1AD}" type="presParOf" srcId="{5517FFAC-E6BE-4BA5-A733-E374D17BF2A9}" destId="{AD4E881F-AFD2-4143-93B7-9C2D729AA639}" srcOrd="1" destOrd="0" presId="urn:microsoft.com/office/officeart/2005/8/layout/vList3"/>
    <dgm:cxn modelId="{59022C5B-B221-4109-A20A-3760CAC4D3AB}" type="presParOf" srcId="{2BD075A3-0C14-4331-8CFA-0293A8DB4AFE}" destId="{75534798-2D83-405D-8B80-69DB829FFF10}" srcOrd="1" destOrd="0" presId="urn:microsoft.com/office/officeart/2005/8/layout/vList3"/>
    <dgm:cxn modelId="{52D26BDE-DB3F-47F8-807E-E13BD286C2CB}" type="presParOf" srcId="{2BD075A3-0C14-4331-8CFA-0293A8DB4AFE}" destId="{9D34826C-22C9-45DD-8C05-5DB8AB553B2A}" srcOrd="2" destOrd="0" presId="urn:microsoft.com/office/officeart/2005/8/layout/vList3"/>
    <dgm:cxn modelId="{56E2FD31-C208-4EB4-89D5-92EBAF7D1A03}" type="presParOf" srcId="{9D34826C-22C9-45DD-8C05-5DB8AB553B2A}" destId="{D41321FB-F809-4D25-84D6-A4ECC0D83C99}" srcOrd="0" destOrd="0" presId="urn:microsoft.com/office/officeart/2005/8/layout/vList3"/>
    <dgm:cxn modelId="{7863469E-01A5-49D9-9A68-4BB6D0187812}" type="presParOf" srcId="{9D34826C-22C9-45DD-8C05-5DB8AB553B2A}" destId="{5881A8E9-F403-48A7-A04C-E72C81A23F08}" srcOrd="1" destOrd="0" presId="urn:microsoft.com/office/officeart/2005/8/layout/vList3"/>
    <dgm:cxn modelId="{0014F465-2BF5-42A4-9FB2-8B94A9367780}" type="presParOf" srcId="{2BD075A3-0C14-4331-8CFA-0293A8DB4AFE}" destId="{2382525B-5BEA-4740-8951-829AB3F64124}" srcOrd="3" destOrd="0" presId="urn:microsoft.com/office/officeart/2005/8/layout/vList3"/>
    <dgm:cxn modelId="{FD699E6A-79DC-4F6E-9CF0-EEC148D5F3A1}" type="presParOf" srcId="{2BD075A3-0C14-4331-8CFA-0293A8DB4AFE}" destId="{DD1D7B50-D817-4308-8525-7296C389F015}" srcOrd="4" destOrd="0" presId="urn:microsoft.com/office/officeart/2005/8/layout/vList3"/>
    <dgm:cxn modelId="{82A203C5-386D-43CA-B671-08FB17B2D47A}" type="presParOf" srcId="{DD1D7B50-D817-4308-8525-7296C389F015}" destId="{363B210A-018D-4265-835B-135EA22A1D17}" srcOrd="0" destOrd="0" presId="urn:microsoft.com/office/officeart/2005/8/layout/vList3"/>
    <dgm:cxn modelId="{B5532149-04BB-4024-96CD-B579A26A2C2C}" type="presParOf" srcId="{DD1D7B50-D817-4308-8525-7296C389F015}" destId="{CEE050A8-AF1F-42AD-8631-FCA9106C9536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66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406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620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318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pPr/>
              <a:t>12/22/2019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457200"/>
            <a:ext cx="5334000" cy="4114800"/>
          </a:xfrm>
          <a:prstGeom prst="rect">
            <a:avLst/>
          </a:prstGeom>
        </p:spPr>
      </p:pic>
      <p:pic>
        <p:nvPicPr>
          <p:cNvPr id="5" name="Picture 4" descr="b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57200"/>
            <a:ext cx="685800" cy="2638425"/>
          </a:xfrm>
          <a:prstGeom prst="rect">
            <a:avLst/>
          </a:prstGeom>
        </p:spPr>
      </p:pic>
      <p:pic>
        <p:nvPicPr>
          <p:cNvPr id="6" name="Picture 5" descr="r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28600"/>
            <a:ext cx="2209800" cy="50292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800600"/>
            <a:ext cx="5791200" cy="11079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সবাই কে শুভেচ্ছা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86000" y="1981200"/>
            <a:ext cx="4165591" cy="1760782"/>
            <a:chOff x="1524002" y="406796"/>
            <a:chExt cx="4165591" cy="1760782"/>
          </a:xfrm>
        </p:grpSpPr>
        <p:sp>
          <p:nvSpPr>
            <p:cNvPr id="11" name="Rounded Rectangle 10"/>
            <p:cNvSpPr/>
            <p:nvPr/>
          </p:nvSpPr>
          <p:spPr>
            <a:xfrm>
              <a:off x="1524002" y="406796"/>
              <a:ext cx="4165591" cy="144462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524002" y="863996"/>
              <a:ext cx="4024549" cy="1303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জাতীয়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শোক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দিবস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r>
                <a:rPr lang="en-US" sz="4500" b="1" kern="1200" dirty="0" smtClean="0">
                  <a:solidFill>
                    <a:schemeClr val="tx1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endParaRPr lang="en-US" sz="4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0" y="1676400"/>
            <a:ext cx="2297113" cy="523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 খাতায় লিখবে</a:t>
            </a:r>
          </a:p>
        </p:txBody>
      </p:sp>
      <p:sp>
        <p:nvSpPr>
          <p:cNvPr id="14" name="Oval 13"/>
          <p:cNvSpPr/>
          <p:nvPr/>
        </p:nvSpPr>
        <p:spPr>
          <a:xfrm>
            <a:off x="6553200" y="6858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০ ৫ </a:t>
            </a:r>
            <a:r>
              <a:rPr lang="en-US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9387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tih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81000"/>
            <a:ext cx="7772400" cy="2286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28956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48768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91200" y="3200400"/>
          <a:ext cx="914400" cy="771525"/>
        </p:xfrm>
        <a:graphic>
          <a:graphicData uri="http://schemas.openxmlformats.org/presentationml/2006/ole">
            <p:oleObj spid="_x0000_s6146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5954667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শ্রদ্ধাভরে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স্মরন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has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3810000" cy="3352800"/>
          </a:xfrm>
        </p:spPr>
      </p:pic>
      <p:pic>
        <p:nvPicPr>
          <p:cNvPr id="5" name="Picture 4" descr="alo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00200"/>
            <a:ext cx="4419600" cy="3276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fgdg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19200"/>
            <a:ext cx="6629400" cy="4572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3048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আমরা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শোকাহত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8600"/>
            <a:ext cx="7696200" cy="2057400"/>
          </a:xfrm>
        </p:spPr>
      </p:pic>
      <p:pic>
        <p:nvPicPr>
          <p:cNvPr id="6" name="Picture 5" descr="2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362200"/>
            <a:ext cx="7696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দলীয়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4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4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8200" y="2133600"/>
            <a:ext cx="7772400" cy="34778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বকুল</a:t>
            </a:r>
            <a:endParaRPr lang="en-US" sz="4000" b="1" u="sng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বেলি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দিবস-এর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53200" y="6858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15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5943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553200" y="685800"/>
            <a:ext cx="19050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 ৫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438400"/>
            <a:ext cx="71628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স্বপরিবারে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?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নিহত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9422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6962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bn-BD" sz="4400" b="1" dirty="0" smtClean="0">
                <a:solidFill>
                  <a:srgbClr val="990000"/>
                </a:solidFill>
                <a:latin typeface="NikoshBAN" pitchFamily="2" charset="0"/>
                <a:cs typeface="NikoshBAN" pitchFamily="2" charset="0"/>
              </a:rPr>
              <a:t>‍‍‍‍‌‌‍‌‌‌‌‌‌‍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□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যাদের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3012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g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7924800" cy="359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46385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6858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85800" y="609600"/>
            <a:ext cx="4343400" cy="5774866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bn-BD" sz="1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pPr/>
              <a:t>12/22/2019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962891"/>
            <a:ext cx="3352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defRPr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2২-১২-২০১৯</a:t>
            </a:r>
            <a:endParaRPr lang="bn-BD" sz="2400" kern="1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রেহেনা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এম,এ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atin typeface="NikoshBAN" pitchFamily="2" charset="0"/>
                <a:cs typeface="NikoshBAN" pitchFamily="2" charset="0"/>
              </a:rPr>
              <a:t>এড</a:t>
            </a:r>
            <a:endParaRPr lang="bn-BD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b="1" i="1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চুকনগর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i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i="1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- ০১৭২৫০৩১৫৪০</a:t>
            </a:r>
          </a:p>
          <a:p>
            <a:pPr algn="ctr">
              <a:defRPr/>
            </a:pPr>
            <a:r>
              <a:rPr lang="en-US" b="1" i="1" dirty="0" smtClean="0">
                <a:latin typeface="NikoshBAN" pitchFamily="2" charset="0"/>
                <a:cs typeface="NikoshBAN" pitchFamily="2" charset="0"/>
              </a:rPr>
              <a:t>Email:-  sultanarehena79@gmail.com</a:t>
            </a:r>
            <a:endParaRPr lang="en-US" i="1" dirty="0"/>
          </a:p>
        </p:txBody>
      </p:sp>
      <p:pic>
        <p:nvPicPr>
          <p:cNvPr id="13" name="Picture 12" descr="2016-10-11-12-01-10-4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752600"/>
            <a:ext cx="1828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81926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105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a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33600"/>
            <a:ext cx="2743200" cy="2819400"/>
          </a:xfrm>
          <a:prstGeom prst="rect">
            <a:avLst/>
          </a:prstGeom>
        </p:spPr>
      </p:pic>
      <p:pic>
        <p:nvPicPr>
          <p:cNvPr id="8" name="Picture 7" descr="sd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828800"/>
            <a:ext cx="40386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5791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614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d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295400"/>
            <a:ext cx="7620000" cy="42672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0" y="57150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এটি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কিসের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b="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572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asd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43000"/>
            <a:ext cx="7010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5496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12/22/2019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4000" b="1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দিবস-এর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57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sfd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47800"/>
            <a:ext cx="3248025" cy="2667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447800"/>
            <a:ext cx="3962400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3400" y="4267200"/>
            <a:ext cx="792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১৫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আগস্ট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স্বাধীবতার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স্বপরিবারে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দিনটিকে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স্মরনীয়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এদিবসের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উৎপত্তি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610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5F4DD-83B7-449C-AD66-A95DB50B93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B35F4DD-83B7-449C-AD66-A95DB50B93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018C4F-9EDD-4AF7-95BC-290C322B7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A9018C4F-9EDD-4AF7-95BC-290C322B7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A5FA03-D9D5-4B5E-B466-5FDAF7C1C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4A5FA03-D9D5-4B5E-B466-5FDAF7C1C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381251-D0AC-46E9-BE4D-01FDF3AD4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77381251-D0AC-46E9-BE4D-01FDF3AD4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F9BC0A-DFAD-4111-AF22-3F3CB7E50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FF9BC0A-DFAD-4111-AF22-3F3CB7E50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79F788-55B8-4849-B3FC-E07D86D1F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979F788-55B8-4849-B3FC-E07D86D1F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371600" y="304800"/>
            <a:ext cx="62484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পালন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4478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555832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A4A399-8C47-4816-894E-A521224FA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90A4A399-8C47-4816-894E-A521224FA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4E881F-AFD2-4143-93B7-9C2D729AA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D4E881F-AFD2-4143-93B7-9C2D729AA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1321FB-F809-4D25-84D6-A4ECC0D83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41321FB-F809-4D25-84D6-A4ECC0D83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81A8E9-F403-48A7-A04C-E72C81A23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5881A8E9-F403-48A7-A04C-E72C81A23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B210A-018D-4265-835B-135EA22A1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63B210A-018D-4265-835B-135EA22A1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E050A8-AF1F-42AD-8631-FCA9106C9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EE050A8-AF1F-42AD-8631-FCA9106C9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343</Words>
  <Application>Microsoft Office PowerPoint</Application>
  <PresentationFormat>On-screen Show (4:3)</PresentationFormat>
  <Paragraphs>77</Paragraphs>
  <Slides>19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Packager Shell Object</vt:lpstr>
      <vt:lpstr>Slide 1</vt:lpstr>
      <vt:lpstr>Slide 2</vt:lpstr>
      <vt:lpstr>Slide 3</vt:lpstr>
      <vt:lpstr>Slide 4</vt:lpstr>
      <vt:lpstr>আজকের আলোচ্য বিষয়…</vt:lpstr>
      <vt:lpstr>শিখনফল</vt:lpstr>
      <vt:lpstr>জাতীয় শোক দিবস কেন পালিত হয়?</vt:lpstr>
      <vt:lpstr>জাতীয় শোক দিবসের ইতিহাস</vt:lpstr>
      <vt:lpstr>Slide 9</vt:lpstr>
      <vt:lpstr>Slide 10</vt:lpstr>
      <vt:lpstr>Slide 11</vt:lpstr>
      <vt:lpstr>প্রতি বছর জাতি গভীর শোক ও শ্রদ্ধাভরে স্মরন করে বঙ্গবন্ধু ও তাঁর পরিবারের সদস্যদের।</vt:lpstr>
      <vt:lpstr>Slide 13</vt:lpstr>
      <vt:lpstr>Slide 14</vt:lpstr>
      <vt:lpstr>দলীয় কাজ</vt:lpstr>
      <vt:lpstr>মূল্যায়ণ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HP</cp:lastModifiedBy>
  <cp:revision>175</cp:revision>
  <dcterms:created xsi:type="dcterms:W3CDTF">2015-03-28T17:25:34Z</dcterms:created>
  <dcterms:modified xsi:type="dcterms:W3CDTF">2019-12-22T01:28:07Z</dcterms:modified>
</cp:coreProperties>
</file>