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75"/>
            <a:ext cx="6553200" cy="686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5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46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5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2006-08-16T00:00:00Z</dcterms:created>
  <dcterms:modified xsi:type="dcterms:W3CDTF">2019-12-23T07:32:38Z</dcterms:modified>
</cp:coreProperties>
</file>