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174" autoAdjust="0"/>
    <p:restoredTop sz="92427" autoAdjust="0"/>
  </p:normalViewPr>
  <p:slideViewPr>
    <p:cSldViewPr>
      <p:cViewPr varScale="1">
        <p:scale>
          <a:sx n="54" d="100"/>
          <a:sy n="54" d="100"/>
        </p:scale>
        <p:origin x="-67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486"/>
            </a:avLst>
          </a:prstGeom>
          <a:solidFill>
            <a:srgbClr val="00B050"/>
          </a:solidFill>
          <a:ln w="19050"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371600" y="6488668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scb3595@gmail.com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OHAG\Desktop\New folder (6)\544dae6719a3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38399" y="2590800"/>
            <a:ext cx="3810001" cy="156966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9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SOHAG\Desktop\New folder (6)\k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4800"/>
            <a:ext cx="4267199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57200" y="457200"/>
            <a:ext cx="3810000" cy="2971800"/>
            <a:chOff x="4548" y="0"/>
            <a:chExt cx="3576852" cy="3067834"/>
          </a:xfrm>
        </p:grpSpPr>
        <p:pic>
          <p:nvPicPr>
            <p:cNvPr id="4" name="Picture 2" descr="C:\Users\SOHAG\Desktop\New folder (6)\RiceGrainStorage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2179" r="69089"/>
            <a:stretch/>
          </p:blipFill>
          <p:spPr bwMode="auto">
            <a:xfrm>
              <a:off x="4548" y="0"/>
              <a:ext cx="1900451" cy="3067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3" descr="C:\Users\SOHAG\Desktop\New folder (6)\RiceGrainStorage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4824"/>
            <a:stretch/>
          </p:blipFill>
          <p:spPr bwMode="auto">
            <a:xfrm>
              <a:off x="1886042" y="0"/>
              <a:ext cx="1695358" cy="3067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Rectangle 5"/>
          <p:cNvSpPr/>
          <p:nvPr/>
        </p:nvSpPr>
        <p:spPr>
          <a:xfrm>
            <a:off x="609600" y="3810000"/>
            <a:ext cx="342900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বীজপাত্র পূর্ণ করে বীজ রাখা ভালো।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0" y="3810001"/>
            <a:ext cx="4114800" cy="206210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বীজের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কোনো রাসায়নিক বালাইনাশক ব্যবহার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হয়েছে কি না, স্বাক্ষর দেয়া প্রয়োজন।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57200" y="838200"/>
            <a:ext cx="21336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124200" y="1295400"/>
            <a:ext cx="914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15031253">
            <a:off x="5480825" y="3078508"/>
            <a:ext cx="1210477" cy="24132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OHAG\Desktop\New folder\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1"/>
            <a:ext cx="388882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5628" y="1371600"/>
            <a:ext cx="388357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4191000" y="1752600"/>
            <a:ext cx="762000" cy="2057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05000" y="304800"/>
            <a:ext cx="59436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মরিচের</a:t>
            </a:r>
            <a:r>
              <a:rPr lang="bn-BD" sz="4000" dirty="0" smtClean="0">
                <a:solidFill>
                  <a:srgbClr val="00B050"/>
                </a:solidFill>
              </a:rPr>
              <a:t> 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বীজ সংরক্ষণের ধাপ 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C:\Users\SOHAG\Desktop\New folder\KPPCONT_0548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191000"/>
            <a:ext cx="5029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799" y="5486400"/>
            <a:ext cx="8534401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রোগ লক্ষণযুক্ত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বীজ থাকলে তা বাছাই করে ফেলে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রোদে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২ ঘণ্টা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শুকাতে হবে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:\মডেল কন্টেন\কন্টেন\পাঠানু হয়েছে\Chili+Peppers+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505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OHAG\Desktop\New folder\d-532-107_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11" y="3"/>
            <a:ext cx="4571997" cy="41909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4339302"/>
            <a:ext cx="4593608" cy="10772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কম বীজ সংরক্ষণের জন্য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জিপারযুক্ত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স্টিক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ব্যাগ সর্বোত্তম।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4683660" y="5762298"/>
            <a:ext cx="4460340" cy="10772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বীজের প্যাকেটগুলোতে লেবেল লাগাতে হবে।</a:t>
            </a:r>
          </a:p>
        </p:txBody>
      </p:sp>
      <p:pic>
        <p:nvPicPr>
          <p:cNvPr id="5" name="Picture 2" descr="C:\Users\SOHAG\Desktop\New folder (2)\IMG_20150513_075140 - 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772597" y="1267397"/>
            <a:ext cx="4399406" cy="4343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SOHAG\Desktop\New folder\28340917-Hand-hold-Empty-glass-jar-with-aluminum-lid-isolated-on-white-background-Stock-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191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00600" y="4572000"/>
            <a:ext cx="3962400" cy="10772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বয়ামটি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একটি নিরাপদ শুকনো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ঠাণ্ডা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4567902"/>
            <a:ext cx="4191001" cy="15696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ছোট ছোট বীজের প্যাকেটগুলো একটি বড়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স্বচ্ছ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বয়ামে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ভর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তে হবে।</a:t>
            </a:r>
            <a:endParaRPr lang="en-US" sz="3200" dirty="0"/>
          </a:p>
        </p:txBody>
      </p:sp>
      <p:pic>
        <p:nvPicPr>
          <p:cNvPr id="5" name="Picture 2" descr="D:\মডেল কন্টেন\কন্টেন\পাঠানু হয়েছে\640_seed-ban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4547" y="228600"/>
            <a:ext cx="4274653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2667000"/>
            <a:ext cx="7848600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কৃষকদের জন্য বীজ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সংরক্ষণ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অত্যন্ত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গুরুত্ব্পূর্ন কেন?ব্যখ্যা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3048000" y="381000"/>
            <a:ext cx="3276600" cy="91698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Sequential Access Storage 1"/>
          <p:cNvSpPr/>
          <p:nvPr/>
        </p:nvSpPr>
        <p:spPr>
          <a:xfrm>
            <a:off x="2819400" y="533400"/>
            <a:ext cx="3505200" cy="1252182"/>
          </a:xfrm>
          <a:prstGeom prst="flowChartMagneticTap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30480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1981200"/>
            <a:ext cx="8001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 মরিচের </a:t>
            </a:r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বীজ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সংরক্ষণের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রোদে 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শুকাতে 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কতঘন্টা? 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2667000"/>
            <a:ext cx="13716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1ঘণ্টা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3400" y="2667000"/>
            <a:ext cx="14478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গ.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3 ঘণ্টা 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8400" y="2667000"/>
            <a:ext cx="15240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ঘ. 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4 ঘণ্টা 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4600" y="2667000"/>
            <a:ext cx="1453509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খ. ২ 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ঘণ্টা 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3581400"/>
            <a:ext cx="84198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 বীজধান ঠিকমতো শুকানো হলো কিনা তা কীভাবে পরীক্ষা করা যায়?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4825425"/>
            <a:ext cx="1600200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ক.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ওজন করে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4856957"/>
            <a:ext cx="1219200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গ.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গুড়া করে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53199" y="4825425"/>
            <a:ext cx="1676401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ঘ.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মিশ্রণের মাধ্যমে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858" y="4843545"/>
            <a:ext cx="1675542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খ.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দাঁতে কেটে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590800" y="2819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362200" y="4953000"/>
            <a:ext cx="2286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6" grpId="0" animBg="1"/>
      <p:bldP spid="7" grpId="0" animBg="1"/>
      <p:bldP spid="8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ardrop 1"/>
          <p:cNvSpPr/>
          <p:nvPr/>
        </p:nvSpPr>
        <p:spPr>
          <a:xfrm>
            <a:off x="2133600" y="457199"/>
            <a:ext cx="4953000" cy="762001"/>
          </a:xfrm>
          <a:prstGeom prst="teardro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bn-BD" sz="6000" b="1" dirty="0">
              <a:ln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4191000"/>
            <a:ext cx="845820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 বাড়িতে বা তোমার এলাকায় যে কোন একটি ফসলের বীজ সংরক্ষনের পদ্ধতি বর্ণনা কর।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447800"/>
            <a:ext cx="4352192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ake rasel\Desktop\ddd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1"/>
            <a:ext cx="8686800" cy="6324599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985488" y="2644170"/>
            <a:ext cx="31730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9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57800" y="4239399"/>
            <a:ext cx="3304310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bn-BD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: 8</a:t>
            </a:r>
            <a:r>
              <a:rPr lang="bn-BD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ম</a:t>
            </a:r>
          </a:p>
          <a:p>
            <a:pPr algn="ctr">
              <a:buNone/>
            </a:pPr>
            <a:r>
              <a:rPr lang="bn-BD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কৃষিশিক্ষা</a:t>
            </a:r>
            <a:endParaRPr lang="en-US" sz="3600" b="1" i="1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৩</a:t>
            </a:r>
            <a:r>
              <a:rPr lang="en-US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পাঠ-</a:t>
            </a:r>
            <a:r>
              <a:rPr lang="en-US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9</a:t>
            </a:r>
            <a:endParaRPr lang="bn-BD" sz="3600" b="1" i="1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5257800" y="76200"/>
            <a:ext cx="3276600" cy="954206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</p:txBody>
      </p:sp>
      <p:sp>
        <p:nvSpPr>
          <p:cNvPr id="6" name="Horizontal Scroll 5"/>
          <p:cNvSpPr/>
          <p:nvPr/>
        </p:nvSpPr>
        <p:spPr>
          <a:xfrm>
            <a:off x="609600" y="152400"/>
            <a:ext cx="3200400" cy="954206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 smtClean="0">
                <a:solidFill>
                  <a:srgbClr val="00B050"/>
                </a:solidFill>
                <a:latin typeface="NikoshBAN"/>
                <a:cs typeface="Nikosh" pitchFamily="2" charset="0"/>
              </a:rPr>
              <a:t>শিক্ষক পরিচিতি</a:t>
            </a:r>
            <a:endParaRPr lang="en-US" sz="4000" b="1" dirty="0" smtClean="0">
              <a:solidFill>
                <a:srgbClr val="00B050"/>
              </a:solidFill>
              <a:latin typeface="NikoshBAN"/>
              <a:cs typeface="Nikosh" pitchFamily="2" charset="0"/>
            </a:endParaRPr>
          </a:p>
          <a:p>
            <a:pPr algn="ctr"/>
            <a:endPara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6201" y="1030137"/>
            <a:ext cx="2081212" cy="285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5800" y="9906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সুব্রত চন্দ্র বিশ্বাস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38200" y="1524000"/>
            <a:ext cx="2362200" cy="19812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4191000"/>
            <a:ext cx="35052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ওয়াহিদ সিদ্দেক উচ্চ বিদ্যালয়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গোরারাই,সদর,মৌলভীবাজার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০১৭২২২৯৩৫৯৫</a:t>
            </a:r>
          </a:p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scb3595@gmail.com</a:t>
            </a: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/>
      <p:bldP spid="9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591" t="38362" r="29722" b="33836"/>
          <a:stretch/>
        </p:blipFill>
        <p:spPr bwMode="auto">
          <a:xfrm>
            <a:off x="304800" y="304800"/>
            <a:ext cx="42672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063" t="38901" r="29765" b="33513"/>
          <a:stretch/>
        </p:blipFill>
        <p:spPr bwMode="auto">
          <a:xfrm>
            <a:off x="4695499" y="304800"/>
            <a:ext cx="4143701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700" t="38902" r="29523" b="33727"/>
          <a:stretch/>
        </p:blipFill>
        <p:spPr bwMode="auto">
          <a:xfrm>
            <a:off x="1905000" y="3657600"/>
            <a:ext cx="5638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7000" y="2057400"/>
            <a:ext cx="4419600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বীজ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সংরক্ষণের ধাপ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2600" y="457200"/>
            <a:ext cx="5562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u="heavy" dirty="0" smtClean="0">
                <a:latin typeface="NikoshBAN" pitchFamily="2" charset="0"/>
                <a:cs typeface="NikoshBAN" pitchFamily="2" charset="0"/>
              </a:rPr>
              <a:t>আজকের পা</a:t>
            </a:r>
            <a:r>
              <a:rPr lang="bn-BD" sz="4000" b="1" u="heavy" dirty="0" smtClean="0">
                <a:latin typeface="NikoshBAN" pitchFamily="2" charset="0"/>
                <a:cs typeface="NikoshBAN" pitchFamily="2" charset="0"/>
              </a:rPr>
              <a:t>ঠের বিষয়...</a:t>
            </a:r>
            <a:endParaRPr lang="en-US" sz="4000" b="1" u="heavy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063" t="38901" r="29765" b="33513"/>
          <a:stretch/>
        </p:blipFill>
        <p:spPr bwMode="auto">
          <a:xfrm>
            <a:off x="1752600" y="2895600"/>
            <a:ext cx="60198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752600"/>
            <a:ext cx="59436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শিক্ষার্থীরা-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849940"/>
            <a:ext cx="7620000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১/ ধান বীজ সংরক্ষণের কৌশল বর্ণনা করতে পারবে।</a:t>
            </a:r>
          </a:p>
          <a:p>
            <a:endParaRPr lang="bn-BD" sz="32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২/ মরিচ বীজ </a:t>
            </a:r>
            <a:r>
              <a:rPr lang="bn-BD" sz="32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সংরক্ষনের </a:t>
            </a:r>
            <a:r>
              <a:rPr lang="bn-BD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পদ্ধতি বর্ণনা করতে পারবে।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3124200" y="381000"/>
            <a:ext cx="2743199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 r="66629"/>
          <a:stretch/>
        </p:blipFill>
        <p:spPr bwMode="auto">
          <a:xfrm>
            <a:off x="228601" y="914400"/>
            <a:ext cx="2971800" cy="3987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" y="5050094"/>
            <a:ext cx="3352800" cy="15696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বীজ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ধান পৃথক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প্ল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টে বিশেষ পরিচর্যায় উৎপাদন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ভালো।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296" t="49370"/>
          <a:stretch/>
        </p:blipFill>
        <p:spPr bwMode="auto">
          <a:xfrm>
            <a:off x="3200400" y="839025"/>
            <a:ext cx="5715000" cy="403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86200" y="5029200"/>
            <a:ext cx="4953000" cy="107721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কঠোর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স্বাস্থ্য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ব্যবস্থা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sanitation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পালন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2819400" y="228600"/>
            <a:ext cx="3252813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বীজ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সংরক্ষণের ধাপ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5943600"/>
            <a:ext cx="6330033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রুটিনমাফিক বালাইনাশক ব্যবহার করতে হবে</a:t>
            </a:r>
          </a:p>
        </p:txBody>
      </p:sp>
      <p:pic>
        <p:nvPicPr>
          <p:cNvPr id="3" name="Picture 3" descr="D:\মডেল কন্টেন\কন্টেন\পাঠানু হয়েছে\New folder\Safe-and-Judicious-use-of-pestic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566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SOHAG\Desktop\New folder\5672334994_a02b4be74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575986" cy="2590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C:\Users\SOHAG\Desktop\New folder\dcabdff198ed75592311c17e0c51-gran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04800"/>
            <a:ext cx="3429000" cy="2438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C:\Users\SOHAG\Desktop\New folder\noban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733800"/>
            <a:ext cx="3505200" cy="26471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SOHAG\Desktop\New folder (6)\5276496738ca9-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81400"/>
            <a:ext cx="3366047" cy="27431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3810000" y="1066800"/>
            <a:ext cx="13716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6732494" y="3048000"/>
            <a:ext cx="887506" cy="7421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flipH="1">
            <a:off x="3810000" y="4610099"/>
            <a:ext cx="1371600" cy="800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" y="2819400"/>
            <a:ext cx="35052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খড়সহ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যত্নের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কাটা</a:t>
            </a:r>
            <a:endParaRPr lang="en-US" sz="3000" dirty="0"/>
          </a:p>
        </p:txBody>
      </p:sp>
      <p:sp>
        <p:nvSpPr>
          <p:cNvPr id="10" name="Rectangle 9"/>
          <p:cNvSpPr/>
          <p:nvPr/>
        </p:nvSpPr>
        <p:spPr>
          <a:xfrm>
            <a:off x="4425678" y="2743200"/>
            <a:ext cx="441352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latin typeface="NikoshBAN" pitchFamily="2" charset="0"/>
                <a:cs typeface="NikoshBAN" pitchFamily="2" charset="0"/>
              </a:rPr>
              <a:t>আঁটি</a:t>
            </a:r>
            <a:r>
              <a:rPr lang="bn-BD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বেঁধে</a:t>
            </a:r>
            <a:r>
              <a:rPr lang="bn-BD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মাড়াইখোলায়</a:t>
            </a:r>
            <a:r>
              <a:rPr lang="bn-BD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bn-BD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আ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সা </a:t>
            </a:r>
            <a:endParaRPr lang="en-US" sz="3000" dirty="0"/>
          </a:p>
        </p:txBody>
      </p:sp>
      <p:sp>
        <p:nvSpPr>
          <p:cNvPr id="11" name="Rectangle 10"/>
          <p:cNvSpPr/>
          <p:nvPr/>
        </p:nvSpPr>
        <p:spPr>
          <a:xfrm>
            <a:off x="5660001" y="6248400"/>
            <a:ext cx="31029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latin typeface="NikoshBAN" pitchFamily="2" charset="0"/>
                <a:cs typeface="NikoshBAN" pitchFamily="2" charset="0"/>
              </a:rPr>
              <a:t>ঐ</a:t>
            </a:r>
            <a:r>
              <a:rPr lang="bn-BD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দিনই</a:t>
            </a:r>
            <a:r>
              <a:rPr lang="bn-BD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মাড়াই</a:t>
            </a:r>
            <a:r>
              <a:rPr lang="bn-IN" sz="3000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ঝাড়াই</a:t>
            </a:r>
            <a:r>
              <a:rPr lang="bn-BD" sz="3000" dirty="0">
                <a:latin typeface="NikoshBAN" pitchFamily="2" charset="0"/>
                <a:cs typeface="NikoshBAN" pitchFamily="2" charset="0"/>
              </a:rPr>
              <a:t> </a:t>
            </a:r>
            <a:endParaRPr lang="en-US" sz="3000" dirty="0"/>
          </a:p>
        </p:txBody>
      </p:sp>
      <p:sp>
        <p:nvSpPr>
          <p:cNvPr id="12" name="Rectangle 11"/>
          <p:cNvSpPr/>
          <p:nvPr/>
        </p:nvSpPr>
        <p:spPr>
          <a:xfrm>
            <a:off x="633176" y="6252221"/>
            <a:ext cx="23188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latin typeface="NikoshBAN" pitchFamily="2" charset="0"/>
                <a:cs typeface="NikoshBAN" pitchFamily="2" charset="0"/>
              </a:rPr>
              <a:t>ঐ</a:t>
            </a:r>
            <a:r>
              <a:rPr lang="bn-BD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দিনই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শুকানো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0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SOHAG\Desktop\New folder\p004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3903" y="443552"/>
            <a:ext cx="2607797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3" name="Picture 4" descr="C:\Users\SOHAG\Desktop\New folder\HTB1A2W6GpXXXXaCXVXXq6xXFXXX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6287" y="304800"/>
            <a:ext cx="3166408" cy="4038600"/>
          </a:xfrm>
          <a:prstGeom prst="plaqu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1" y="3810000"/>
            <a:ext cx="3733800" cy="156966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বীজ ধান ঠিকমতো শুকানো হলো কি না দাঁতে কেটে পরীক্ষা </a:t>
            </a:r>
            <a:r>
              <a:rPr lang="en-US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bn-BD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যায়</a:t>
            </a:r>
            <a:endParaRPr lang="en-US" sz="3200" dirty="0">
              <a:solidFill>
                <a:schemeClr val="accent1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53000" y="4419600"/>
            <a:ext cx="3657600" cy="206210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বীজ</a:t>
            </a:r>
            <a:r>
              <a:rPr lang="bn-BD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ধানের</a:t>
            </a:r>
            <a:r>
              <a:rPr lang="bn-BD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স্তুপে বীজের</a:t>
            </a:r>
            <a:r>
              <a:rPr lang="bn-BD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আর্দ্রতা</a:t>
            </a:r>
            <a:r>
              <a:rPr lang="bn-BD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পরিমাপক</a:t>
            </a:r>
            <a:r>
              <a:rPr lang="bn-BD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যন্ত্র ঢুকিয়ে</a:t>
            </a:r>
            <a:r>
              <a:rPr lang="bn-BD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দিয়েও</a:t>
            </a:r>
            <a:r>
              <a:rPr lang="bn-BD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বীজের</a:t>
            </a:r>
            <a:r>
              <a:rPr lang="bn-BD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আর্দ্রতা</a:t>
            </a:r>
            <a:r>
              <a:rPr lang="bn-BD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মাপা</a:t>
            </a:r>
            <a:r>
              <a:rPr lang="bn-BD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305</Words>
  <Application>Microsoft Office PowerPoint</Application>
  <PresentationFormat>On-screen Show (4:3)</PresentationFormat>
  <Paragraphs>54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Shake rasel</cp:lastModifiedBy>
  <cp:revision>41</cp:revision>
  <dcterms:created xsi:type="dcterms:W3CDTF">2006-08-16T00:00:00Z</dcterms:created>
  <dcterms:modified xsi:type="dcterms:W3CDTF">2019-12-23T15:53:01Z</dcterms:modified>
</cp:coreProperties>
</file>